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4"/>
  </p:notesMasterIdLst>
  <p:sldIdLst>
    <p:sldId id="2146847412" r:id="rId5"/>
    <p:sldId id="2147473050" r:id="rId6"/>
    <p:sldId id="2147473051" r:id="rId7"/>
    <p:sldId id="2147483643" r:id="rId8"/>
    <p:sldId id="2147473054" r:id="rId9"/>
    <p:sldId id="2147473056" r:id="rId10"/>
    <p:sldId id="2147473061" r:id="rId11"/>
    <p:sldId id="2147473027" r:id="rId12"/>
    <p:sldId id="21474730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00430-900F-42D0-D3A5-BDA225A9AF3F}" name="Liz Jennings" initials="LJ" userId="S::elizabeth.jennings@wearelucidgroup.com::9392ddea-56c5-4894-9846-e21b4adedbce" providerId="AD"/>
  <p188:author id="{B4756977-B51F-78DF-485B-1A8914A6BAE8}" name="Sarah Turner" initials="ST" userId="S::sarah.turner@wearelucidgroup.com::fd33087a-348c-4188-b94f-952ae3088599" providerId="AD"/>
  <p188:author id="{D4BDD4AF-5DDA-862B-F95B-DF4CA271B8B1}" name="Victoria Steele" initials="VS" userId="S::Victoria.Steele@heliosmedcomms.com::2a8cd7c8-9d03-4324-815d-855f6c9d136e" providerId="AD"/>
  <p188:author id="{E577DBB5-AE41-963B-13DF-2745A95C7317}" name="Helen Sharland" initials="HS" userId="S::Helen.Sharland@wearelucidgroup.com::8bfc5259-829d-4d1a-84c4-afa70c74011d" providerId="AD"/>
  <p188:author id="{D1ED6DB7-D1CB-E6C8-343D-7E355CEEBA30}" name="Helen Sharland" initials="HS" userId="S::helen.sharland@wearelucidgroup.com::8bfc5259-829d-4d1a-84c4-afa70c74011d" providerId="AD"/>
  <p188:author id="{4360D0C3-D055-1FE7-42EA-D2F593AD1A30}" name="Mansi Patel" initials="MP" userId="S::mansi.patel@wearelucidgroup.com::e9339eb2-71f2-491f-9f29-eaf2b29d6231" providerId="AD"/>
  <p188:author id="{E73512D4-7863-50A1-BD7F-FAB5738BF156}" name="Asger Sverrild" initials="AS" userId="S::asger.sverrild@regionh.dk::182f37a5-eb24-4c68-95d3-de2d0339ce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665"/>
    <a:srgbClr val="12172F"/>
    <a:srgbClr val="E8F1F9"/>
    <a:srgbClr val="CDE2F4"/>
    <a:srgbClr val="3C1658"/>
    <a:srgbClr val="F9F9F9"/>
    <a:srgbClr val="C93841"/>
    <a:srgbClr val="0079C7"/>
    <a:srgbClr val="B0182E"/>
    <a:srgbClr val="B77E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EF6F7-5B4C-4008-8E1C-DD62123BBC64}" v="1" dt="2024-08-28T08:06:56.21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heliosmedicalcomms.sharepoint.com/sites/epithelialbiologyers2020symposium/Shared%20Documents/Content/4.%20Korn/3.%20Data%20Check/Figure%20slide%2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91447841144591E-2"/>
          <c:y val="2.9983906991079518E-2"/>
          <c:w val="0.90136258232741973"/>
          <c:h val="0.4767376822375506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D4A-4584-9F47-52E21776C2B1}"/>
              </c:ext>
            </c:extLst>
          </c:dPt>
          <c:dPt>
            <c:idx val="1"/>
            <c:invertIfNegative val="0"/>
            <c:bubble3D val="0"/>
            <c:spPr>
              <a:solidFill>
                <a:schemeClr val="bg2"/>
              </a:solidFill>
              <a:ln>
                <a:noFill/>
              </a:ln>
              <a:effectLst/>
            </c:spPr>
            <c:extLst>
              <c:ext xmlns:c16="http://schemas.microsoft.com/office/drawing/2014/chart" uri="{C3380CC4-5D6E-409C-BE32-E72D297353CC}">
                <c16:uniqueId val="{00000003-CD4A-4584-9F47-52E21776C2B1}"/>
              </c:ext>
            </c:extLst>
          </c:dPt>
          <c:dPt>
            <c:idx val="2"/>
            <c:invertIfNegative val="0"/>
            <c:bubble3D val="0"/>
            <c:spPr>
              <a:solidFill>
                <a:schemeClr val="bg2"/>
              </a:solidFill>
              <a:ln>
                <a:noFill/>
              </a:ln>
              <a:effectLst/>
            </c:spPr>
            <c:extLst>
              <c:ext xmlns:c16="http://schemas.microsoft.com/office/drawing/2014/chart" uri="{C3380CC4-5D6E-409C-BE32-E72D297353CC}">
                <c16:uniqueId val="{00000005-CD4A-4584-9F47-52E21776C2B1}"/>
              </c:ext>
            </c:extLst>
          </c:dPt>
          <c:dPt>
            <c:idx val="3"/>
            <c:invertIfNegative val="0"/>
            <c:bubble3D val="0"/>
            <c:spPr>
              <a:solidFill>
                <a:schemeClr val="bg2"/>
              </a:solidFill>
              <a:ln>
                <a:noFill/>
              </a:ln>
              <a:effectLst/>
            </c:spPr>
            <c:extLst>
              <c:ext xmlns:c16="http://schemas.microsoft.com/office/drawing/2014/chart" uri="{C3380CC4-5D6E-409C-BE32-E72D297353CC}">
                <c16:uniqueId val="{00000007-CD4A-4584-9F47-52E21776C2B1}"/>
              </c:ext>
            </c:extLst>
          </c:dPt>
          <c:dPt>
            <c:idx val="4"/>
            <c:invertIfNegative val="0"/>
            <c:bubble3D val="0"/>
            <c:spPr>
              <a:solidFill>
                <a:schemeClr val="bg2"/>
              </a:solidFill>
              <a:ln>
                <a:noFill/>
              </a:ln>
              <a:effectLst/>
            </c:spPr>
            <c:extLst>
              <c:ext xmlns:c16="http://schemas.microsoft.com/office/drawing/2014/chart" uri="{C3380CC4-5D6E-409C-BE32-E72D297353CC}">
                <c16:uniqueId val="{00000009-CD4A-4584-9F47-52E21776C2B1}"/>
              </c:ext>
            </c:extLst>
          </c:dPt>
          <c:dPt>
            <c:idx val="5"/>
            <c:invertIfNegative val="0"/>
            <c:bubble3D val="0"/>
            <c:spPr>
              <a:solidFill>
                <a:schemeClr val="bg2"/>
              </a:solidFill>
              <a:ln>
                <a:noFill/>
              </a:ln>
              <a:effectLst/>
            </c:spPr>
            <c:extLst>
              <c:ext xmlns:c16="http://schemas.microsoft.com/office/drawing/2014/chart" uri="{C3380CC4-5D6E-409C-BE32-E72D297353CC}">
                <c16:uniqueId val="{0000000B-CD4A-4584-9F47-52E21776C2B1}"/>
              </c:ext>
            </c:extLst>
          </c:dPt>
          <c:dPt>
            <c:idx val="6"/>
            <c:invertIfNegative val="0"/>
            <c:bubble3D val="0"/>
            <c:spPr>
              <a:solidFill>
                <a:schemeClr val="bg2"/>
              </a:solidFill>
              <a:ln>
                <a:noFill/>
              </a:ln>
              <a:effectLst/>
            </c:spPr>
            <c:extLst>
              <c:ext xmlns:c16="http://schemas.microsoft.com/office/drawing/2014/chart" uri="{C3380CC4-5D6E-409C-BE32-E72D297353CC}">
                <c16:uniqueId val="{0000000D-CD4A-4584-9F47-52E21776C2B1}"/>
              </c:ext>
            </c:extLst>
          </c:dPt>
          <c:dPt>
            <c:idx val="7"/>
            <c:invertIfNegative val="0"/>
            <c:bubble3D val="0"/>
            <c:spPr>
              <a:solidFill>
                <a:schemeClr val="bg2"/>
              </a:solidFill>
              <a:ln>
                <a:noFill/>
              </a:ln>
              <a:effectLst/>
            </c:spPr>
            <c:extLst>
              <c:ext xmlns:c16="http://schemas.microsoft.com/office/drawing/2014/chart" uri="{C3380CC4-5D6E-409C-BE32-E72D297353CC}">
                <c16:uniqueId val="{0000000F-CD4A-4584-9F47-52E21776C2B1}"/>
              </c:ext>
            </c:extLst>
          </c:dPt>
          <c:dPt>
            <c:idx val="8"/>
            <c:invertIfNegative val="0"/>
            <c:bubble3D val="0"/>
            <c:spPr>
              <a:solidFill>
                <a:schemeClr val="bg2"/>
              </a:solidFill>
              <a:ln>
                <a:noFill/>
              </a:ln>
              <a:effectLst/>
            </c:spPr>
            <c:extLst>
              <c:ext xmlns:c16="http://schemas.microsoft.com/office/drawing/2014/chart" uri="{C3380CC4-5D6E-409C-BE32-E72D297353CC}">
                <c16:uniqueId val="{00000011-CD4A-4584-9F47-52E21776C2B1}"/>
              </c:ext>
            </c:extLst>
          </c:dPt>
          <c:dPt>
            <c:idx val="9"/>
            <c:invertIfNegative val="0"/>
            <c:bubble3D val="0"/>
            <c:spPr>
              <a:solidFill>
                <a:schemeClr val="tx2"/>
              </a:solidFill>
              <a:ln>
                <a:noFill/>
              </a:ln>
              <a:effectLst/>
            </c:spPr>
            <c:extLst>
              <c:ext xmlns:c16="http://schemas.microsoft.com/office/drawing/2014/chart" uri="{C3380CC4-5D6E-409C-BE32-E72D297353CC}">
                <c16:uniqueId val="{00000013-CD4A-4584-9F47-52E21776C2B1}"/>
              </c:ext>
            </c:extLst>
          </c:dPt>
          <c:dPt>
            <c:idx val="10"/>
            <c:invertIfNegative val="0"/>
            <c:bubble3D val="0"/>
            <c:spPr>
              <a:solidFill>
                <a:schemeClr val="tx2"/>
              </a:solidFill>
              <a:ln>
                <a:noFill/>
              </a:ln>
              <a:effectLst/>
            </c:spPr>
            <c:extLst>
              <c:ext xmlns:c16="http://schemas.microsoft.com/office/drawing/2014/chart" uri="{C3380CC4-5D6E-409C-BE32-E72D297353CC}">
                <c16:uniqueId val="{00000015-CD4A-4584-9F47-52E21776C2B1}"/>
              </c:ext>
            </c:extLst>
          </c:dPt>
          <c:dPt>
            <c:idx val="11"/>
            <c:invertIfNegative val="0"/>
            <c:bubble3D val="0"/>
            <c:spPr>
              <a:solidFill>
                <a:schemeClr val="bg2"/>
              </a:solidFill>
              <a:ln>
                <a:noFill/>
              </a:ln>
              <a:effectLst/>
            </c:spPr>
            <c:extLst>
              <c:ext xmlns:c16="http://schemas.microsoft.com/office/drawing/2014/chart" uri="{C3380CC4-5D6E-409C-BE32-E72D297353CC}">
                <c16:uniqueId val="{00000017-CD4A-4584-9F47-52E21776C2B1}"/>
              </c:ext>
            </c:extLst>
          </c:dPt>
          <c:dPt>
            <c:idx val="12"/>
            <c:invertIfNegative val="0"/>
            <c:bubble3D val="0"/>
            <c:spPr>
              <a:solidFill>
                <a:schemeClr val="bg2"/>
              </a:solidFill>
              <a:ln>
                <a:noFill/>
              </a:ln>
              <a:effectLst/>
            </c:spPr>
            <c:extLst>
              <c:ext xmlns:c16="http://schemas.microsoft.com/office/drawing/2014/chart" uri="{C3380CC4-5D6E-409C-BE32-E72D297353CC}">
                <c16:uniqueId val="{00000019-CD4A-4584-9F47-52E21776C2B1}"/>
              </c:ext>
            </c:extLst>
          </c:dPt>
          <c:dPt>
            <c:idx val="13"/>
            <c:invertIfNegative val="0"/>
            <c:bubble3D val="0"/>
            <c:spPr>
              <a:solidFill>
                <a:schemeClr val="tx2"/>
              </a:solidFill>
              <a:ln>
                <a:noFill/>
              </a:ln>
              <a:effectLst/>
            </c:spPr>
            <c:extLst>
              <c:ext xmlns:c16="http://schemas.microsoft.com/office/drawing/2014/chart" uri="{C3380CC4-5D6E-409C-BE32-E72D297353CC}">
                <c16:uniqueId val="{0000001B-CD4A-4584-9F47-52E21776C2B1}"/>
              </c:ext>
            </c:extLst>
          </c:dPt>
          <c:dPt>
            <c:idx val="14"/>
            <c:invertIfNegative val="0"/>
            <c:bubble3D val="0"/>
            <c:spPr>
              <a:solidFill>
                <a:schemeClr val="tx2"/>
              </a:solidFill>
              <a:ln>
                <a:noFill/>
              </a:ln>
              <a:effectLst/>
            </c:spPr>
            <c:extLst>
              <c:ext xmlns:c16="http://schemas.microsoft.com/office/drawing/2014/chart" uri="{C3380CC4-5D6E-409C-BE32-E72D297353CC}">
                <c16:uniqueId val="{0000001D-CD4A-4584-9F47-52E21776C2B1}"/>
              </c:ext>
            </c:extLst>
          </c:dPt>
          <c:dPt>
            <c:idx val="17"/>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1F-CD4A-4584-9F47-52E21776C2B1}"/>
              </c:ext>
            </c:extLst>
          </c:dPt>
          <c:dPt>
            <c:idx val="18"/>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1-CD4A-4584-9F47-52E21776C2B1}"/>
              </c:ext>
            </c:extLst>
          </c:dPt>
          <c:dPt>
            <c:idx val="19"/>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3-CD4A-4584-9F47-52E21776C2B1}"/>
              </c:ext>
            </c:extLst>
          </c:dPt>
          <c:dPt>
            <c:idx val="22"/>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5-CD4A-4584-9F47-52E21776C2B1}"/>
              </c:ext>
            </c:extLst>
          </c:dPt>
          <c:dPt>
            <c:idx val="24"/>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7-CD4A-4584-9F47-52E21776C2B1}"/>
              </c:ext>
            </c:extLst>
          </c:dPt>
          <c:dPt>
            <c:idx val="26"/>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9-CD4A-4584-9F47-52E21776C2B1}"/>
              </c:ext>
            </c:extLst>
          </c:dPt>
          <c:dPt>
            <c:idx val="29"/>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B-CD4A-4584-9F47-52E21776C2B1}"/>
              </c:ext>
            </c:extLst>
          </c:dPt>
          <c:dPt>
            <c:idx val="3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D-CD4A-4584-9F47-52E21776C2B1}"/>
              </c:ext>
            </c:extLst>
          </c:dPt>
          <c:cat>
            <c:strRef>
              <c:f>Sheet1!$C$3:$C$17</c:f>
              <c:strCache>
                <c:ptCount val="15"/>
                <c:pt idx="0">
                  <c:v>Dust or dusting</c:v>
                </c:pt>
                <c:pt idx="1">
                  <c:v>Cold, flu, infections, sinusitis</c:v>
                </c:pt>
                <c:pt idx="2">
                  <c:v>Coughing</c:v>
                </c:pt>
                <c:pt idx="3">
                  <c:v>Smoking (eg, cigarettes or cigars)</c:v>
                </c:pt>
                <c:pt idx="4">
                  <c:v>Smoke</c:v>
                </c:pt>
                <c:pt idx="5">
                  <c:v>Smog, air pollution</c:v>
                </c:pt>
                <c:pt idx="6">
                  <c:v>Exercise</c:v>
                </c:pt>
                <c:pt idx="7">
                  <c:v>Strong odors</c:v>
                </c:pt>
                <c:pt idx="8">
                  <c:v>Weather changes</c:v>
                </c:pt>
                <c:pt idx="9">
                  <c:v>Mold and mold spores</c:v>
                </c:pt>
                <c:pt idx="10">
                  <c:v>Animals</c:v>
                </c:pt>
                <c:pt idx="11">
                  <c:v>Damp places</c:v>
                </c:pt>
                <c:pt idx="12">
                  <c:v>Humidity</c:v>
                </c:pt>
                <c:pt idx="13">
                  <c:v>Perfumes, hairspray, or air fresheners</c:v>
                </c:pt>
                <c:pt idx="14">
                  <c:v>Grass, mowing the lawn, weeds</c:v>
                </c:pt>
              </c:strCache>
            </c:strRef>
          </c:cat>
          <c:val>
            <c:numRef>
              <c:f>Sheet1!$D$3:$D$17</c:f>
              <c:numCache>
                <c:formatCode>General</c:formatCode>
                <c:ptCount val="15"/>
                <c:pt idx="0">
                  <c:v>72</c:v>
                </c:pt>
                <c:pt idx="1">
                  <c:v>69</c:v>
                </c:pt>
                <c:pt idx="2">
                  <c:v>68</c:v>
                </c:pt>
                <c:pt idx="3">
                  <c:v>60</c:v>
                </c:pt>
                <c:pt idx="4">
                  <c:v>59</c:v>
                </c:pt>
                <c:pt idx="5">
                  <c:v>58</c:v>
                </c:pt>
                <c:pt idx="6">
                  <c:v>54</c:v>
                </c:pt>
                <c:pt idx="7">
                  <c:v>54</c:v>
                </c:pt>
                <c:pt idx="8">
                  <c:v>51</c:v>
                </c:pt>
                <c:pt idx="9">
                  <c:v>51</c:v>
                </c:pt>
                <c:pt idx="10">
                  <c:v>50</c:v>
                </c:pt>
                <c:pt idx="11">
                  <c:v>48</c:v>
                </c:pt>
                <c:pt idx="12">
                  <c:v>48</c:v>
                </c:pt>
                <c:pt idx="13">
                  <c:v>48</c:v>
                </c:pt>
                <c:pt idx="14">
                  <c:v>47</c:v>
                </c:pt>
              </c:numCache>
            </c:numRef>
          </c:val>
          <c:extLst>
            <c:ext xmlns:c16="http://schemas.microsoft.com/office/drawing/2014/chart" uri="{C3380CC4-5D6E-409C-BE32-E72D297353CC}">
              <c16:uniqueId val="{0000002E-CD4A-4584-9F47-52E21776C2B1}"/>
            </c:ext>
          </c:extLst>
        </c:ser>
        <c:dLbls>
          <c:showLegendKey val="0"/>
          <c:showVal val="0"/>
          <c:showCatName val="0"/>
          <c:showSerName val="0"/>
          <c:showPercent val="0"/>
          <c:showBubbleSize val="0"/>
        </c:dLbls>
        <c:gapWidth val="90"/>
        <c:overlap val="-27"/>
        <c:axId val="402223384"/>
        <c:axId val="402226008"/>
      </c:barChart>
      <c:scatterChart>
        <c:scatterStyle val="lineMarker"/>
        <c:varyColors val="0"/>
        <c:ser>
          <c:idx val="1"/>
          <c:order val="1"/>
          <c:spPr>
            <a:ln w="25400" cap="rnd">
              <a:noFill/>
              <a:round/>
            </a:ln>
            <a:effectLst/>
          </c:spPr>
          <c:marker>
            <c:symbol val="circle"/>
            <c:size val="5"/>
            <c:spPr>
              <a:solidFill>
                <a:schemeClr val="accent6">
                  <a:lumMod val="75000"/>
                </a:schemeClr>
              </a:solidFill>
              <a:ln w="9525">
                <a:noFill/>
              </a:ln>
              <a:effectLst/>
            </c:spPr>
          </c:marker>
          <c:xVal>
            <c:strRef>
              <c:f>Sheet1!$C$3:$C$17</c:f>
              <c:strCache>
                <c:ptCount val="15"/>
                <c:pt idx="0">
                  <c:v>Dust or dusting</c:v>
                </c:pt>
                <c:pt idx="1">
                  <c:v>Cold, flu, infections, sinusitis</c:v>
                </c:pt>
                <c:pt idx="2">
                  <c:v>Coughing</c:v>
                </c:pt>
                <c:pt idx="3">
                  <c:v>Smoking (eg, cigarettes or cigars)</c:v>
                </c:pt>
                <c:pt idx="4">
                  <c:v>Smoke</c:v>
                </c:pt>
                <c:pt idx="5">
                  <c:v>Smog, air pollution</c:v>
                </c:pt>
                <c:pt idx="6">
                  <c:v>Exercise</c:v>
                </c:pt>
                <c:pt idx="7">
                  <c:v>Strong odors</c:v>
                </c:pt>
                <c:pt idx="8">
                  <c:v>Weather changes</c:v>
                </c:pt>
                <c:pt idx="9">
                  <c:v>Mold and mold spores</c:v>
                </c:pt>
                <c:pt idx="10">
                  <c:v>Animals</c:v>
                </c:pt>
                <c:pt idx="11">
                  <c:v>Damp places</c:v>
                </c:pt>
                <c:pt idx="12">
                  <c:v>Humidity</c:v>
                </c:pt>
                <c:pt idx="13">
                  <c:v>Perfumes, hairspray, or air fresheners</c:v>
                </c:pt>
                <c:pt idx="14">
                  <c:v>Grass, mowing the lawn, weeds</c:v>
                </c:pt>
              </c:strCache>
            </c:strRef>
          </c:xVal>
          <c:yVal>
            <c:numRef>
              <c:f>Sheet1!$E$3:$E$17</c:f>
              <c:numCache>
                <c:formatCode>General</c:formatCode>
                <c:ptCount val="15"/>
                <c:pt idx="0">
                  <c:v>18.600000000000001</c:v>
                </c:pt>
                <c:pt idx="1">
                  <c:v>6.7</c:v>
                </c:pt>
                <c:pt idx="2">
                  <c:v>11.3</c:v>
                </c:pt>
                <c:pt idx="3">
                  <c:v>14.2</c:v>
                </c:pt>
                <c:pt idx="4">
                  <c:v>9</c:v>
                </c:pt>
                <c:pt idx="5">
                  <c:v>9.5</c:v>
                </c:pt>
                <c:pt idx="6">
                  <c:v>11.1</c:v>
                </c:pt>
                <c:pt idx="7">
                  <c:v>7.6</c:v>
                </c:pt>
                <c:pt idx="8">
                  <c:v>8</c:v>
                </c:pt>
                <c:pt idx="9">
                  <c:v>7.4</c:v>
                </c:pt>
                <c:pt idx="10">
                  <c:v>9.6</c:v>
                </c:pt>
                <c:pt idx="11">
                  <c:v>8.1</c:v>
                </c:pt>
                <c:pt idx="12">
                  <c:v>7.9</c:v>
                </c:pt>
                <c:pt idx="13">
                  <c:v>10</c:v>
                </c:pt>
                <c:pt idx="14">
                  <c:v>6.9</c:v>
                </c:pt>
              </c:numCache>
            </c:numRef>
          </c:yVal>
          <c:smooth val="0"/>
          <c:extLst>
            <c:ext xmlns:c16="http://schemas.microsoft.com/office/drawing/2014/chart" uri="{C3380CC4-5D6E-409C-BE32-E72D297353CC}">
              <c16:uniqueId val="{0000002F-CD4A-4584-9F47-52E21776C2B1}"/>
            </c:ext>
          </c:extLst>
        </c:ser>
        <c:dLbls>
          <c:showLegendKey val="0"/>
          <c:showVal val="0"/>
          <c:showCatName val="0"/>
          <c:showSerName val="0"/>
          <c:showPercent val="0"/>
          <c:showBubbleSize val="0"/>
        </c:dLbls>
        <c:axId val="399030520"/>
        <c:axId val="399023960"/>
      </c:scatterChart>
      <c:catAx>
        <c:axId val="40222338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402226008"/>
        <c:crosses val="autoZero"/>
        <c:auto val="1"/>
        <c:lblAlgn val="ctr"/>
        <c:lblOffset val="100"/>
        <c:noMultiLvlLbl val="0"/>
      </c:catAx>
      <c:valAx>
        <c:axId val="402226008"/>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2223384"/>
        <c:crosses val="autoZero"/>
        <c:crossBetween val="between"/>
      </c:valAx>
      <c:valAx>
        <c:axId val="399023960"/>
        <c:scaling>
          <c:orientation val="minMax"/>
        </c:scaling>
        <c:delete val="0"/>
        <c:axPos val="r"/>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99030520"/>
        <c:crosses val="max"/>
        <c:crossBetween val="midCat"/>
      </c:valAx>
      <c:valAx>
        <c:axId val="399030520"/>
        <c:scaling>
          <c:orientation val="minMax"/>
        </c:scaling>
        <c:delete val="1"/>
        <c:axPos val="b"/>
        <c:numFmt formatCode="General" sourceLinked="1"/>
        <c:majorTickMark val="out"/>
        <c:minorTickMark val="none"/>
        <c:tickLblPos val="nextTo"/>
        <c:crossAx val="3990239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28891988340096E-2"/>
          <c:y val="3.3909853351829541E-2"/>
          <c:w val="0.88486312963672242"/>
          <c:h val="0.5644443229301946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Sheet1!$A$2:$A$17</c:f>
              <c:strCache>
                <c:ptCount val="16"/>
                <c:pt idx="0">
                  <c:v>Heavy rain</c:v>
                </c:pt>
                <c:pt idx="1">
                  <c:v>Dust</c:v>
                </c:pt>
                <c:pt idx="2">
                  <c:v>Hot weather</c:v>
                </c:pt>
                <c:pt idx="3">
                  <c:v>Upper RTI</c:v>
                </c:pt>
                <c:pt idx="4">
                  <c:v>Anxiety/anger/depression</c:v>
                </c:pt>
                <c:pt idx="5">
                  <c:v>Air conditioning</c:v>
                </c:pt>
                <c:pt idx="6">
                  <c:v>Tobacco smoke</c:v>
                </c:pt>
                <c:pt idx="7">
                  <c:v>Chemical exposure at work</c:v>
                </c:pt>
                <c:pt idx="8">
                  <c:v>Others</c:v>
                </c:pt>
                <c:pt idx="9">
                  <c:v>Citrus fruits</c:v>
                </c:pt>
                <c:pt idx="10">
                  <c:v>Incense smoke</c:v>
                </c:pt>
                <c:pt idx="11">
                  <c:v>Laughter</c:v>
                </c:pt>
                <c:pt idx="12">
                  <c:v>Heavy traffic fumes</c:v>
                </c:pt>
                <c:pt idx="13">
                  <c:v>Perfume</c:v>
                </c:pt>
                <c:pt idx="14">
                  <c:v>Alcohol</c:v>
                </c:pt>
                <c:pt idx="15">
                  <c:v>Gasto-oesophagael reflux</c:v>
                </c:pt>
              </c:strCache>
            </c:strRef>
          </c:cat>
          <c:val>
            <c:numRef>
              <c:f>Sheet1!$B$2:$B$17</c:f>
              <c:numCache>
                <c:formatCode>General</c:formatCode>
                <c:ptCount val="16"/>
                <c:pt idx="0">
                  <c:v>17.100000000000001</c:v>
                </c:pt>
                <c:pt idx="1">
                  <c:v>16.3</c:v>
                </c:pt>
                <c:pt idx="2">
                  <c:v>12.4</c:v>
                </c:pt>
                <c:pt idx="3">
                  <c:v>9.3000000000000007</c:v>
                </c:pt>
                <c:pt idx="4">
                  <c:v>7</c:v>
                </c:pt>
                <c:pt idx="5">
                  <c:v>3.1</c:v>
                </c:pt>
                <c:pt idx="6">
                  <c:v>2.2999999999999998</c:v>
                </c:pt>
                <c:pt idx="7">
                  <c:v>2.2999999999999998</c:v>
                </c:pt>
                <c:pt idx="8">
                  <c:v>2.2999999999999998</c:v>
                </c:pt>
                <c:pt idx="9">
                  <c:v>1.6</c:v>
                </c:pt>
                <c:pt idx="10">
                  <c:v>1.6</c:v>
                </c:pt>
                <c:pt idx="11">
                  <c:v>1.6</c:v>
                </c:pt>
                <c:pt idx="12">
                  <c:v>0.8</c:v>
                </c:pt>
                <c:pt idx="13">
                  <c:v>0.8</c:v>
                </c:pt>
                <c:pt idx="14">
                  <c:v>0.8</c:v>
                </c:pt>
                <c:pt idx="15">
                  <c:v>0.8</c:v>
                </c:pt>
              </c:numCache>
            </c:numRef>
          </c:val>
          <c:extLst>
            <c:ext xmlns:c16="http://schemas.microsoft.com/office/drawing/2014/chart" uri="{C3380CC4-5D6E-409C-BE32-E72D297353CC}">
              <c16:uniqueId val="{00000000-BE33-4400-B748-3E0E6AFB809B}"/>
            </c:ext>
          </c:extLst>
        </c:ser>
        <c:dLbls>
          <c:showLegendKey val="0"/>
          <c:showVal val="0"/>
          <c:showCatName val="0"/>
          <c:showSerName val="0"/>
          <c:showPercent val="0"/>
          <c:showBubbleSize val="0"/>
        </c:dLbls>
        <c:gapWidth val="150"/>
        <c:overlap val="-100"/>
        <c:axId val="630142047"/>
        <c:axId val="630143007"/>
      </c:barChart>
      <c:catAx>
        <c:axId val="630142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0143007"/>
        <c:crosses val="autoZero"/>
        <c:auto val="1"/>
        <c:lblAlgn val="ctr"/>
        <c:lblOffset val="100"/>
        <c:noMultiLvlLbl val="0"/>
      </c:catAx>
      <c:valAx>
        <c:axId val="63014300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People</a:t>
                </a:r>
                <a:r>
                  <a:rPr lang="en-GB" baseline="0"/>
                  <a:t> with COPD with trigger (%)</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0142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2020: Q1</c:v>
                </c:pt>
                <c:pt idx="1">
                  <c:v>2020: Q2</c:v>
                </c:pt>
                <c:pt idx="2">
                  <c:v>2020: Q3</c:v>
                </c:pt>
                <c:pt idx="3">
                  <c:v>2020: Q4</c:v>
                </c:pt>
                <c:pt idx="4">
                  <c:v>2021: Q1</c:v>
                </c:pt>
                <c:pt idx="5">
                  <c:v>2021: Q2</c:v>
                </c:pt>
                <c:pt idx="6">
                  <c:v>2021: Q3</c:v>
                </c:pt>
              </c:strCache>
            </c:strRef>
          </c:cat>
          <c:val>
            <c:numRef>
              <c:f>Sheet1!$B$2:$B$8</c:f>
              <c:numCache>
                <c:formatCode>General</c:formatCode>
                <c:ptCount val="7"/>
                <c:pt idx="0">
                  <c:v>-6.6</c:v>
                </c:pt>
                <c:pt idx="1">
                  <c:v>-21.6</c:v>
                </c:pt>
                <c:pt idx="2">
                  <c:v>-24.3</c:v>
                </c:pt>
                <c:pt idx="3">
                  <c:v>-43.6</c:v>
                </c:pt>
                <c:pt idx="4">
                  <c:v>-50.5</c:v>
                </c:pt>
                <c:pt idx="5">
                  <c:v>-31.3</c:v>
                </c:pt>
                <c:pt idx="6">
                  <c:v>-27.9</c:v>
                </c:pt>
              </c:numCache>
            </c:numRef>
          </c:val>
          <c:extLst>
            <c:ext xmlns:c16="http://schemas.microsoft.com/office/drawing/2014/chart" uri="{C3380CC4-5D6E-409C-BE32-E72D297353CC}">
              <c16:uniqueId val="{00000000-9CB7-4EC6-93B4-9990B6FE5BC9}"/>
            </c:ext>
          </c:extLst>
        </c:ser>
        <c:dLbls>
          <c:dLblPos val="outEnd"/>
          <c:showLegendKey val="0"/>
          <c:showVal val="1"/>
          <c:showCatName val="0"/>
          <c:showSerName val="0"/>
          <c:showPercent val="0"/>
          <c:showBubbleSize val="0"/>
        </c:dLbls>
        <c:gapWidth val="219"/>
        <c:overlap val="-27"/>
        <c:axId val="672474879"/>
        <c:axId val="672472959"/>
      </c:barChart>
      <c:catAx>
        <c:axId val="672474879"/>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2472959"/>
        <c:crosses val="autoZero"/>
        <c:auto val="1"/>
        <c:lblAlgn val="ctr"/>
        <c:lblOffset val="100"/>
        <c:noMultiLvlLbl val="0"/>
      </c:catAx>
      <c:valAx>
        <c:axId val="672472959"/>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Change in exacerbation</a:t>
                </a:r>
                <a:r>
                  <a:rPr lang="en-GB" baseline="0"/>
                  <a:t> rate compared </a:t>
                </a:r>
                <a:br>
                  <a:rPr lang="en-GB" baseline="0"/>
                </a:br>
                <a:r>
                  <a:rPr lang="en-GB" baseline="0"/>
                  <a:t>with control </a:t>
                </a:r>
                <a:r>
                  <a:rPr lang="en-GB" baseline="0" err="1"/>
                  <a:t>period</a:t>
                </a:r>
                <a:r>
                  <a:rPr lang="en-GB" baseline="30000" err="1"/>
                  <a:t>a</a:t>
                </a:r>
                <a:r>
                  <a:rPr lang="en-GB" baseline="0"/>
                  <a:t> (%)</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2474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28"/>
    </inkml:context>
    <inkml:brush xml:id="br0">
      <inkml:brushProperty name="width" value="0.05" units="cm"/>
      <inkml:brushProperty name="height" value="0.05" units="cm"/>
      <inkml:brushProperty name="color" value="#590995"/>
    </inkml:brush>
  </inkml:definitions>
  <inkml:trace contextRef="#ctx0" brushRef="#br0">1 0 24575,'0'2'0,"0"0"0,0 0 0,1 0 0,-1 0 0,1-1 0,-1 1 0,1 0 0,0-1 0,0 1 0,-1 0 0,1-1 0,0 1 0,1-1 0,-1 1 0,0-1 0,0 1 0,1-1 0,-1 0 0,0 0 0,3 2 0,37 18 0,-10-5 0,-9-1 0,-15-11 0,0 1 0,0 0 0,0 1 0,0 0 0,7 9 0,-10-13 0,0-1 0,-1 0 0,1 0 0,0 0 0,0 0 0,0 0 0,0-1 0,-1 0 0,1 1 0,6-2 0,4 2 0,11 0 0,-18-1 0,-1 0 0,0 0 0,1 1 0,-1 0 0,9 3 0,-13-4 0,2 2 0,1-1 0,0 1 0,-1 0 0,1 0 0,-1 0 0,1 0 0,-1 1 0,0 0 0,0 0 0,0 0 0,0 0 0,3 5 0,-2-2 0,0 0 0,1-1 0,-1 1 0,1-1 0,0 0 0,10 5 0,30 25 0,-7-5 0,-33-23 0,1-2 0,0 1 0,0-1 0,0 0 0,0 0 0,1-1 0,0 0 0,0 0 0,9 2 0,9 0 0,46 17 0,-60-17 0,-1 0 0,21 14 0,-15-8 0,-15-11 0,5 4 0,1 0 0,0 0 0,0-1 0,0 0 0,0 0 0,1-1 0,-1 0 0,11 1 0,-9-1-1365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9"/>
    </inkml:context>
    <inkml:brush xml:id="br0">
      <inkml:brushProperty name="width" value="0.05" units="cm"/>
      <inkml:brushProperty name="height" value="0.05" units="cm"/>
      <inkml:brushProperty name="color" value="#590995"/>
    </inkml:brush>
  </inkml:definitions>
  <inkml:trace contextRef="#ctx0" brushRef="#br0">0 172 24575,'44'-44'0,"80"-60"0,-101 81-1365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5"/>
    </inkml:context>
    <inkml:brush xml:id="br0">
      <inkml:brushProperty name="width" value="0.05" units="cm"/>
      <inkml:brushProperty name="height" value="0.05" units="cm"/>
      <inkml:brushProperty name="color" value="#F35FAC"/>
    </inkml:brush>
  </inkml:definitions>
  <inkml:trace contextRef="#ctx0" brushRef="#br0">18 0 24575,'0'38'0,"-1"-1"0,-12 63 0,12-91-341,0 1 0,0-1-1,1 14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6"/>
    </inkml:context>
    <inkml:brush xml:id="br0">
      <inkml:brushProperty name="width" value="0.05" units="cm"/>
      <inkml:brushProperty name="height" value="0.05" units="cm"/>
      <inkml:brushProperty name="color" value="#F35FAC"/>
    </inkml:brush>
  </inkml:definitions>
  <inkml:trace contextRef="#ctx0" brushRef="#br0">122 0 24575,'1'71'0,"-2"75"0,-13-63 0,-8 14 0,-1 18 0,17-88 0,-4 48 0,8-34 0,2-25 0,-1-1 0,-1 0 0,-4 16 0,2-7 0,0 0 0,0 24 0,1-11 0,1 18 0,2-41 0,0 1 0,-1-1 0,0 1 0,-7 26 0,6-35 57,1 1-1,0-1 0,0 1 1,1-1-1,0 10 0,0-9-482,0 0 1,-1 0-1,-2 14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7"/>
    </inkml:context>
    <inkml:brush xml:id="br0">
      <inkml:brushProperty name="width" value="0.05" units="cm"/>
      <inkml:brushProperty name="height" value="0.05" units="cm"/>
      <inkml:brushProperty name="color" value="#F35FAC"/>
    </inkml:brush>
  </inkml:definitions>
  <inkml:trace contextRef="#ctx0" brushRef="#br0">156 0 24575,'-1'10'0,"0"-1"0,0 1 0,-5 15 0,3-16 0,1 1 0,0-1 0,0 17 0,-7 175 0,0-33 0,-4-37 0,5-60 0,3-40 0,0 38 0,4-53 0,0 0 0,-5 20 0,-2 6 0,-6 172 0,4-95 0,-7 36 0,11-80 0,-1 30 0,6-95 0,0 0 0,-4 19 0,-1 1 0,2 49 0,4-61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8"/>
    </inkml:context>
    <inkml:brush xml:id="br0">
      <inkml:brushProperty name="width" value="0.05" units="cm"/>
      <inkml:brushProperty name="height" value="0.05" units="cm"/>
      <inkml:brushProperty name="color" value="#F35FAC"/>
    </inkml:brush>
  </inkml:definitions>
  <inkml:trace contextRef="#ctx0" brushRef="#br0">1 1 24575,'0'75'0,"14"99"0,7 40 0,-19-192 0,2 0 0,7 30 0,2 11 0,10 104 0,-6-36 0,5 8 0,8 57 0,-16-93-1365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9"/>
    </inkml:context>
    <inkml:brush xml:id="br0">
      <inkml:brushProperty name="width" value="0.05" units="cm"/>
      <inkml:brushProperty name="height" value="0.05" units="cm"/>
      <inkml:brushProperty name="color" value="#F35FAC"/>
    </inkml:brush>
  </inkml:definitions>
  <inkml:trace contextRef="#ctx0" brushRef="#br0">1 0 24575,'1'41'0,"3"0"0,11 51 0,21 103 0,-27-150 0,-2-8 0,4 38 0,7 83 0,-8-90 0,7 55 0,-4-20 0,0 1 0,-11-82 0,8 29 0,-3-8 0,6 20 0,-8-39 0,0 1 0,2 48 0,1-23-1365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0"/>
    </inkml:context>
    <inkml:brush xml:id="br0">
      <inkml:brushProperty name="width" value="0.05" units="cm"/>
      <inkml:brushProperty name="height" value="0.05" units="cm"/>
      <inkml:brushProperty name="color" value="#F35FAC"/>
    </inkml:brush>
  </inkml:definitions>
  <inkml:trace contextRef="#ctx0" brushRef="#br0">0 0 24575,'1'19'0,"0"-1"0,7 29 0,-7-44 0,0 6 0,5 21 0,3 47 0,-6-39 0,15 75 0,-3-20 0,-7-32 0,-7-42 0,1-1 0,1 1 0,10 30 0,-10-27-1365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3"/>
    </inkml:context>
    <inkml:brush xml:id="br0">
      <inkml:brushProperty name="width" value="0.05" units="cm"/>
      <inkml:brushProperty name="height" value="0.05" units="cm"/>
      <inkml:brushProperty name="color" value="#F35FAC"/>
    </inkml:brush>
  </inkml:definitions>
  <inkml:trace contextRef="#ctx0" brushRef="#br0">1 220 24575,'23'-21'0,"-18"17"0,0 0 0,0 0 0,-1 0 0,1-1 0,-1 1 0,-1-1 0,1 0 0,3-7 0,5-7 0,0 0 0,2 1 0,-1 0 0,25-22 0,-21 21 0,1 0-1365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4"/>
    </inkml:context>
    <inkml:brush xml:id="br0">
      <inkml:brushProperty name="width" value="0.05" units="cm"/>
      <inkml:brushProperty name="height" value="0.05" units="cm"/>
      <inkml:brushProperty name="color" value="#F35FAC"/>
    </inkml:brush>
  </inkml:definitions>
  <inkml:trace contextRef="#ctx0" brushRef="#br0">0 1 24575,'0'16'0,"1"0"0,0 0 0,1 0 0,1 0 0,6 21 0,-5-24 0,34 99 0,-3-10 0,-33-98 0,29 83 0,-18-61-1365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5"/>
    </inkml:context>
    <inkml:brush xml:id="br0">
      <inkml:brushProperty name="width" value="0.05" units="cm"/>
      <inkml:brushProperty name="height" value="0.05" units="cm"/>
      <inkml:brushProperty name="color" value="#F35FAC"/>
    </inkml:brush>
  </inkml:definitions>
  <inkml:trace contextRef="#ctx0" brushRef="#br0">0 1 24575,'1'8'0,"0"-1"0,0 1 0,1 0 0,0-1 0,0 1 0,5 9 0,-3-9 0,-1 0 0,-1 0 0,1 1 0,1 14 0,-2-11 0,0 1 0,6 18 0,-1-7 0,-3-4 0,3 39 0,10 38 0,-7-18 0,-9-70 0,1-1 0,0 0 0,6 15 0,0 1 0,27 139 0,-13-114-1365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1"/>
    </inkml:context>
    <inkml:brush xml:id="br0">
      <inkml:brushProperty name="width" value="0.05" units="cm"/>
      <inkml:brushProperty name="height" value="0.05" units="cm"/>
      <inkml:brushProperty name="color" value="#F35FAC"/>
    </inkml:brush>
  </inkml:definitions>
  <inkml:trace contextRef="#ctx0" brushRef="#br0">136 0 24575,'-1'13'0,"-1"0"0,0 0 0,-1 0 0,0-1 0,-8 19 0,-3 11 0,-8 20 0,14-43 0,-9 31 0,6-8 0,3-17 0,-4 33 0,10-37 0,1-12 0,0 1 0,-1 0 0,-3 10 0,-6 16-1365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0"/>
    </inkml:context>
    <inkml:brush xml:id="br0">
      <inkml:brushProperty name="width" value="0.05" units="cm"/>
      <inkml:brushProperty name="height" value="0.05" units="cm"/>
      <inkml:brushProperty name="color" value="#590995"/>
    </inkml:brush>
  </inkml:definitions>
  <inkml:trace contextRef="#ctx0" brushRef="#br0">0 0 24575,'6'1'0,"-1"-1"0,0 1 0,-1 0 0,1 1 0,0-1 0,0 1 0,0 0 0,5 4 0,-4-3 0,-1-1 0,1 1 0,0-1 0,0 0 0,9 1 0,36 16 0,-36-13-1365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2"/>
    </inkml:context>
    <inkml:brush xml:id="br0">
      <inkml:brushProperty name="width" value="0.05" units="cm"/>
      <inkml:brushProperty name="height" value="0.05" units="cm"/>
      <inkml:brushProperty name="color" value="#F35FAC"/>
    </inkml:brush>
  </inkml:definitions>
  <inkml:trace contextRef="#ctx0" brushRef="#br0">169 0 24575,'-4'155'0,"2"-132"0,0 1 0,-9 35 0,-1 11 0,0 0 0,7-48 0,1 1 0,-1 39 0,-2-10 0,0-12 0,1 3 0,4-28 0,-1-1 0,1 18 0,1-6 0,-1 0 0,-2 0 0,-10 39 0,11-50 0,1 1 0,-1 27 0,3-28 0,-1 0 0,-1-1 0,-4 20 0,-16 89 0,21-120 0,-13 103 0,13-102-195,1-1 0,-1 1 0,-1 0 0,1-1 0,0 1 0,-3 3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3"/>
    </inkml:context>
    <inkml:brush xml:id="br0">
      <inkml:brushProperty name="width" value="0.05" units="cm"/>
      <inkml:brushProperty name="height" value="0.05" units="cm"/>
      <inkml:brushProperty name="color" value="#F35FAC"/>
    </inkml:brush>
  </inkml:definitions>
  <inkml:trace contextRef="#ctx0" brushRef="#br0">1 0 24575,'1'15'0,"0"-1"0,2 1 0,0-1 0,1 1 0,0-1 0,1 0 0,7 14 0,50 118 0,-51-122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4"/>
    </inkml:context>
    <inkml:brush xml:id="br0">
      <inkml:brushProperty name="width" value="0.05" units="cm"/>
      <inkml:brushProperty name="height" value="0.05" units="cm"/>
      <inkml:brushProperty name="color" value="#F35FAC"/>
    </inkml:brush>
  </inkml:definitions>
  <inkml:trace contextRef="#ctx0" brushRef="#br0">1 0 24575,'1'3'0,"0"0"0,0 0 0,0 0 0,1 0 0,-1 0 0,1 0 0,4 4 0,2 6 0,28 64-1365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5"/>
    </inkml:context>
    <inkml:brush xml:id="br0">
      <inkml:brushProperty name="width" value="0.05" units="cm"/>
      <inkml:brushProperty name="height" value="0.05" units="cm"/>
      <inkml:brushProperty name="color" value="#F35FAC"/>
    </inkml:brush>
  </inkml:definitions>
  <inkml:trace contextRef="#ctx0" brushRef="#br0">256 0 24575,'1'48'0,"-2"50"0,-16-26 0,-11 54 0,16-80 0,9-36 0,0 1 0,0 0 0,-1 19 0,-5 21 0,6-40 0,1 1 0,0-1 0,0 17 0,1-17 0,0 0 0,-1 0 0,-4 13 0,2-7 0,0 2 0,-3 8 0,-3 42 0,8-58 0,0 0 0,0-1 0,-6 14 0,5-13 0,-1-1 0,-2 20 0,5-16 0,-3 23 0,-10 44 0,0-2 0,9-62 0,-1 4 0,2 0 0,-5 37 0,-9 37 0,5-31 0,10-49 0,-2 5-341,1 1 0,2-1-1,-1 34 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6"/>
    </inkml:context>
    <inkml:brush xml:id="br0">
      <inkml:brushProperty name="width" value="0.05" units="cm"/>
      <inkml:brushProperty name="height" value="0.05" units="cm"/>
      <inkml:brushProperty name="color" value="#F35FAC"/>
    </inkml:brush>
  </inkml:definitions>
  <inkml:trace contextRef="#ctx0" brushRef="#br0">66 0 24575,'-2'24'0,"-4"27"0,0 3 0,-6 18 0,2-17 0,-7 25 0,12-1 0,-3-60-1365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7"/>
    </inkml:context>
    <inkml:brush xml:id="br0">
      <inkml:brushProperty name="width" value="0.05" units="cm"/>
      <inkml:brushProperty name="height" value="0.05" units="cm"/>
      <inkml:brushProperty name="color" value="#F35FAC"/>
    </inkml:brush>
  </inkml:definitions>
  <inkml:trace contextRef="#ctx0" brushRef="#br0">1 1 24575,'0'15'0,"1"-1"0,1 1 0,0-1 0,1 1 0,0-1 0,1 0 0,9 20 0,39 86 0,-27-52 0,-18-45 0,1-2 0,14 29 0,-13-23-1365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8"/>
    </inkml:context>
    <inkml:brush xml:id="br0">
      <inkml:brushProperty name="width" value="0.05" units="cm"/>
      <inkml:brushProperty name="height" value="0.05" units="cm"/>
      <inkml:brushProperty name="color" value="#F35FAC"/>
    </inkml:brush>
  </inkml:definitions>
  <inkml:trace contextRef="#ctx0" brushRef="#br0">157 71 24575,'-5'18'0,"4"-11"0,-2-1 0,1 1 0,-1 0 0,-6 11 0,-5 11 0,-7 20 0,-5 17 0,21-53 0,0 1 0,-13 19 0,-4 11 0,-1 13-1365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7"/>
    </inkml:context>
    <inkml:brush xml:id="br0">
      <inkml:brushProperty name="width" value="0.05" units="cm"/>
      <inkml:brushProperty name="height" value="0.05" units="cm"/>
      <inkml:brushProperty name="color" value="#F35FAC"/>
    </inkml:brush>
  </inkml:definitions>
  <inkml:trace contextRef="#ctx0" brushRef="#br0">1 0 24575,'0'7'0,"1"-1"0,0 0 0,1 1 0,-1-1 0,5 11 0,-3-10 0,-1 0 0,0 0 0,0 1 0,1 7 0,0 14 0,2-1 0,14 47 0,-14-55 0,25 95 0,-2-16 0,6 38 0,-30-126-1365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8"/>
    </inkml:context>
    <inkml:brush xml:id="br0">
      <inkml:brushProperty name="width" value="0.05" units="cm"/>
      <inkml:brushProperty name="height" value="0.05" units="cm"/>
      <inkml:brushProperty name="color" value="#F35FAC"/>
    </inkml:brush>
  </inkml:definitions>
  <inkml:trace contextRef="#ctx0" brushRef="#br0">0 0 24575,'2'38'0,"11"57"0,-2-11 0,10 104 0,-12-81 0,5 25 0,2-41 0,8 38 0,11 34-1365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9"/>
    </inkml:context>
    <inkml:brush xml:id="br0">
      <inkml:brushProperty name="width" value="0.05" units="cm"/>
      <inkml:brushProperty name="height" value="0.05" units="cm"/>
      <inkml:brushProperty name="color" value="#F35FAC"/>
    </inkml:brush>
  </inkml:definitions>
  <inkml:trace contextRef="#ctx0" brushRef="#br0">1 0 24575,'5'2'0,"0"0"0,0 0 0,-1 0 0,1 1 0,0 0 0,-1 0 0,0 0 0,5 4 0,-5-4 0,128 100 0,-111-86-1365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1"/>
    </inkml:context>
    <inkml:brush xml:id="br0">
      <inkml:brushProperty name="width" value="0.05" units="cm"/>
      <inkml:brushProperty name="height" value="0.05" units="cm"/>
      <inkml:brushProperty name="color" value="#590995"/>
    </inkml:brush>
  </inkml:definitions>
  <inkml:trace contextRef="#ctx0" brushRef="#br0">351 0 24575,'-1'6'0,"0"-1"0,0 0 0,0 1 0,-1-1 0,0 0 0,0 0 0,0 0 0,-6 8 0,-2 7 0,3-7 0,-1 1 0,0-2 0,-1 1 0,-1-1 0,-21 21 0,19-20 0,5-5 0,0 1 0,1-1 0,0 1 0,1 0 0,-6 13 0,6-7 0,-1 1 0,-1-1 0,-1 0 0,0 0 0,-1-1 0,0 0 0,-18 19 0,15-22 0,1 1 0,1 0 0,0 0 0,0 1 0,-12 23 0,-13 35 0,30-67-1365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0"/>
    </inkml:context>
    <inkml:brush xml:id="br0">
      <inkml:brushProperty name="width" value="0.05" units="cm"/>
      <inkml:brushProperty name="height" value="0.05" units="cm"/>
      <inkml:brushProperty name="color" value="#F35FAC"/>
    </inkml:brush>
  </inkml:definitions>
  <inkml:trace contextRef="#ctx0" brushRef="#br0">1 0 24575,'1'13'0,"0"-1"0,1 0 0,1 0 0,0 0 0,6 14 0,1 5 0,15 50 0,-2-20 0,29 100 0,-11-47 0,-18-28 0,-15-53 0,15 41 0,15 39 0,-12-29 0,-13-42-1365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1"/>
    </inkml:context>
    <inkml:brush xml:id="br0">
      <inkml:brushProperty name="width" value="0.05" units="cm"/>
      <inkml:brushProperty name="height" value="0.05" units="cm"/>
      <inkml:brushProperty name="color" value="#F35FAC"/>
    </inkml:brush>
  </inkml:definitions>
  <inkml:trace contextRef="#ctx0" brushRef="#br0">0 1 24575,'4'1'0,"1"-1"0,-1 2 0,0-1 0,0 0 0,0 1 0,0 0 0,0-1 0,-1 2 0,1-1 0,4 4 0,24 11 0,-21-12-21,1 0 1,20 13-1,-25-14-588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2"/>
    </inkml:context>
    <inkml:brush xml:id="br0">
      <inkml:brushProperty name="width" value="0.05" units="cm"/>
      <inkml:brushProperty name="height" value="0.05" units="cm"/>
      <inkml:brushProperty name="color" value="#F35FAC"/>
    </inkml:brush>
  </inkml:definitions>
  <inkml:trace contextRef="#ctx0" brushRef="#br0">171 1 24575,'0'8'0,"-5"134"0,-4-98 0,8-37 0,0 0 0,-1 0 0,0 0 0,-3 7 0,-6 27 0,-11 70 0,19-89 0,-10 40 0,8-40 0,0 1 0,-4 46 0,8-51 0,-1-1 0,-6 23 0,-6 13 0,-3 11 0,6 31 0,-3-51 186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5"/>
    </inkml:context>
    <inkml:brush xml:id="br0">
      <inkml:brushProperty name="width" value="0.05" units="cm"/>
      <inkml:brushProperty name="height" value="0.05" units="cm"/>
      <inkml:brushProperty name="color" value="#F35FAC"/>
    </inkml:brush>
  </inkml:definitions>
  <inkml:trace contextRef="#ctx0" brushRef="#br0">1 1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6"/>
    </inkml:context>
    <inkml:brush xml:id="br0">
      <inkml:brushProperty name="width" value="0.05" units="cm"/>
      <inkml:brushProperty name="height" value="0.05" units="cm"/>
      <inkml:brushProperty name="color" value="#F35FAC"/>
    </inkml:brush>
  </inkml:definitions>
  <inkml:trace contextRef="#ctx0" brushRef="#br0">0 47 24575,'0'-1'0,"0"-1"0,0 0 0,0-2 0,0 0 0,0 0 0,0-1 0,0 1 0,0-1 0,0 1 0,1 0 0,0 0 0,0 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9"/>
    </inkml:context>
    <inkml:brush xml:id="br0">
      <inkml:brushProperty name="width" value="0.05" units="cm"/>
      <inkml:brushProperty name="height" value="0.05" units="cm"/>
      <inkml:brushProperty name="color" value="#F35FAC"/>
    </inkml:brush>
  </inkml:definitions>
  <inkml:trace contextRef="#ctx0" brushRef="#br0">176 0 24575,'-6'193'0,"5"-170"0,-1-1 0,-7 29 0,-2 26 0,5 45 0,6-113 0,-1 0 0,-1 0 0,-4 16 0,4-16 0,0 0 0,0 0 0,1 0 0,-1 9 0,1 5 0,-7 43 0,-1-8 0,4 54 0,-7-18 0,6-12 0,-1-13 0,-3 45 0,10-105 0,-6 152 0,-12-50 0,15 13 0,0 6 0,-9-25 0,1-32 0,7-52 0,0 1 0,0 33 0,4-26-1365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0"/>
    </inkml:context>
    <inkml:brush xml:id="br0">
      <inkml:brushProperty name="width" value="0.05" units="cm"/>
      <inkml:brushProperty name="height" value="0.05" units="cm"/>
      <inkml:brushProperty name="color" value="#F35FAC"/>
    </inkml:brush>
  </inkml:definitions>
  <inkml:trace contextRef="#ctx0" brushRef="#br0">149 0 24575,'0'403'0,"-1"-381"0,-2 0 0,-7 33 0,5-32 0,-4 15 0,4-23 0,2 0 0,-3 21 0,-2 2 0,6-32 0,0 1 0,0-1 0,1 0 0,0 1 0,0 6 0,0 2 0,0-1 0,-6 24 0,4-24 0,1 1 0,-1 24 0,2-28 0,-1 0 0,1 0 0,-5 12 0,2-9 0,-4 28 0,-5 52 0,7 36 0,0-42 0,0-36 0,0 19 0,6-67 0,0 24 0,-1 0 0,-4 29 0,5-56-42,-1-1-1,1 0 0,0 1 1,0-1-1,0 0 0,0 1 1,0-1-1,0 0 0,0 0 1,-1 1-1,1-1 0,0 0 1,0 0-1,0 1 0,-1-1 1,1 0-1,0 0 0,0 0 1,-1 1-1,1-1 0,0 0 1,-1 0-1,1 0 0,0 0 1,0 0-1,-1 1 0,1-1 1,0 0-1,-1 0 0,1 0 1,-1 0-1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1"/>
    </inkml:context>
    <inkml:brush xml:id="br0">
      <inkml:brushProperty name="width" value="0.05" units="cm"/>
      <inkml:brushProperty name="height" value="0.05" units="cm"/>
      <inkml:brushProperty name="color" value="#F35FAC"/>
    </inkml:brush>
  </inkml:definitions>
  <inkml:trace contextRef="#ctx0" brushRef="#br0">167 0 24575,'0'11'0,"0"-1"0,-1 1 0,0-1 0,-1 0 0,0 1 0,-1-1 0,0 0 0,-1 0 0,0-1 0,0 1 0,-12 16 0,-19 39 0,-3-4 0,-10 32 0,42-87-1365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2"/>
    </inkml:context>
    <inkml:brush xml:id="br0">
      <inkml:brushProperty name="width" value="0.05" units="cm"/>
      <inkml:brushProperty name="height" value="0.05" units="cm"/>
      <inkml:brushProperty name="color" value="#F35FAC"/>
    </inkml:brush>
  </inkml:definitions>
  <inkml:trace contextRef="#ctx0" brushRef="#br0">3 0 24575,'1'48'0,"-2"52"0,-1-58 0,4 57 0,-2-84 185,0-11-357,0 0-1,0 0 1,0-1 0,1 1 0,-1 0 0,1 0-1,0 0 1,2 4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3"/>
    </inkml:context>
    <inkml:brush xml:id="br0">
      <inkml:brushProperty name="width" value="0.05" units="cm"/>
      <inkml:brushProperty name="height" value="0.05" units="cm"/>
      <inkml:brushProperty name="color" value="#F35FAC"/>
    </inkml:brush>
  </inkml:definitions>
  <inkml:trace contextRef="#ctx0" brushRef="#br0">0 0 24575,'0'27'0,"2"0"0,1 0 0,10 46 0,9 39 0,2 32 0,-18-47 0,13 76 0,-11-91 0,-4-48 0,1 35 0,1 119 0,0-151 0,-4-26 0,0-1 0,0 20 0,4 55 0,-1 4 0,2-10 0,-2 50 0,-4-116 0,0-1 0,1 0 0,3 13 0,4 25 0,-3 62 0,-1-7-1365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1"/>
    </inkml:context>
    <inkml:brush xml:id="br0">
      <inkml:brushProperty name="width" value="0.05" units="cm"/>
      <inkml:brushProperty name="height" value="0.05" units="cm"/>
      <inkml:brushProperty name="color" value="#590995"/>
    </inkml:brush>
  </inkml:definitions>
  <inkml:trace contextRef="#ctx0" brushRef="#br0">1 0 24575,'49'7'0,"-32"-4"0,23 9 0,-32-9 0,-1 0 0,1 0 0,-1-1 0,12 1 0,50 6 0,3 3-1365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4"/>
    </inkml:context>
    <inkml:brush xml:id="br0">
      <inkml:brushProperty name="width" value="0.05" units="cm"/>
      <inkml:brushProperty name="height" value="0.05" units="cm"/>
      <inkml:brushProperty name="color" value="#F35FAC"/>
    </inkml:brush>
  </inkml:definitions>
  <inkml:trace contextRef="#ctx0" brushRef="#br0">0 0 24575,'1'11'0,"1"1"0,-1-1 0,6 16 0,2 15 0,1 13 0,-5-30 0,2 28 0,4 22 0,-6-54 0,-2 1 0,1 32 0,-2-27 0,6 41 0,0-1 0,1-15 0,-6-39 0,-1 0 0,2 25 0,-3-22 0,0-1 0,6 23 0,-4-23 0,-1 0 0,1 25 0,-2-17 0,1 0 0,7 30 0,-5-30 0,0 0 0,0 31 0,-4-46 0,1 0 0,0 0 0,0-1 0,5 13 0,3 22 0,-7-29 0,0 0 0,5 16 0,-3-16 0,-1-1 0,2 21 0,-3-24 0,-1-1 0,1 1 0,5 13 0,1 7 0,-6-23 0,5 25 0,5 48 0,6 42 0,-16-107 0,0 0 0,5 15 0,-3-16 0,-1 1 0,1 17 0,3 188 0,-5-36-548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5"/>
    </inkml:context>
    <inkml:brush xml:id="br0">
      <inkml:brushProperty name="width" value="0.05" units="cm"/>
      <inkml:brushProperty name="height" value="0.05" units="cm"/>
      <inkml:brushProperty name="color" value="#F35FAC"/>
    </inkml:brush>
  </inkml:definitions>
  <inkml:trace contextRef="#ctx0" brushRef="#br0">210 0 24575,'-1'4'0,"0"0"0,0-1 0,0 1 0,-1 0 0,0-1 0,0 0 0,0 1 0,0-1 0,0 0 0,-4 5 0,-10 14 0,-42 73 0,52-85 0,-1 0 0,0-1 0,-13 16 0,13-16 0,-18 24 297,19-24-629,1-1-1,-2 1 1,1-2-1,-12 12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1"/>
    </inkml:context>
    <inkml:brush xml:id="br0">
      <inkml:brushProperty name="width" value="0.05" units="cm"/>
      <inkml:brushProperty name="height" value="0.05" units="cm"/>
      <inkml:brushProperty name="color" value="#F35FAC"/>
    </inkml:brush>
  </inkml:definitions>
  <inkml:trace contextRef="#ctx0" brushRef="#br0">0 0 24575,'0'17'0,"1"-1"0,1 1 0,5 22 0,-3-12 0,-3-20 0,0 1 0,1-1 0,-1 0 0,5 11 0,6 12 0,-3 1 0,11 55 0,-8-32 0,-2-22 0,-7-26 0,-1 1 0,0-1 0,0 1 0,0-1 0,0 8 0,0 4 0,2 0 0,7 24 0,-8-33 0,26 92 0,-17-38 0,-2-28 0,-4-14 0,0 1 0,5 41 0,-9-49 0,0 0 0,1-1 0,6 17 0,3 13 0,-4-14 0,3 12 0,-10-36 0,0 0 0,1 0 0,-1 0 0,1 0 0,0 0 0,1 0 0,3 5 0,-4-5 0,1 0 0,0 0 0,-1 0 0,0 1 0,0-1 0,1 7 0,-2-9 24,0 1 0,0-1-1,0 0 1,1 1-1,-1-1 1,1 0 0,2 4-1,4 7-1577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2"/>
    </inkml:context>
    <inkml:brush xml:id="br0">
      <inkml:brushProperty name="width" value="0.05" units="cm"/>
      <inkml:brushProperty name="height" value="0.05" units="cm"/>
      <inkml:brushProperty name="color" value="#F35FAC"/>
    </inkml:brush>
  </inkml:definitions>
  <inkml:trace contextRef="#ctx0" brushRef="#br0">0 1 24575,'12'11'0,"1"-1"0,0 0 0,24 15 0,8 5 0,-2-4-1365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3"/>
    </inkml:context>
    <inkml:brush xml:id="br0">
      <inkml:brushProperty name="width" value="0.05" units="cm"/>
      <inkml:brushProperty name="height" value="0.05" units="cm"/>
      <inkml:brushProperty name="color" value="#F35FAC"/>
    </inkml:brush>
  </inkml:definitions>
  <inkml:trace contextRef="#ctx0" brushRef="#br0">1 157 24575,'4'-1'0,"0"-1"0,1 1 0,-1-1 0,0 0 0,0 0 0,0-1 0,0 1 0,0-1 0,5-5 0,2 0 0,20-22 0,-14 12 0,7-21 0,2 4-1365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4"/>
    </inkml:context>
    <inkml:brush xml:id="br0">
      <inkml:brushProperty name="width" value="0.05" units="cm"/>
      <inkml:brushProperty name="height" value="0.05" units="cm"/>
      <inkml:brushProperty name="color" value="#F35FAC"/>
    </inkml:brush>
  </inkml:definitions>
  <inkml:trace contextRef="#ctx0" brushRef="#br0">166 0 24575,'-2'24'0,"0"0"0,-1-1 0,-6 24 0,-4 57 0,12-90 0,-12 62 0,4-34 0,4-21 0,-4 41 0,-8 90 0,7-106 0,3-16 0,2 2 0,0 51 0,3-31 0,-11 64 0,10-88 0,3 39 0,-2 14 0,-6-22 0,4-35 0,-2 46 0,-5 18 0,5-35-1365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6"/>
    </inkml:context>
    <inkml:brush xml:id="br0">
      <inkml:brushProperty name="width" value="0.05" units="cm"/>
      <inkml:brushProperty name="height" value="0.05" units="cm"/>
      <inkml:brushProperty name="color" value="#F35FAC"/>
    </inkml:brush>
  </inkml:definitions>
  <inkml:trace contextRef="#ctx0" brushRef="#br0">1 0 24575,'0'5'0,"1"-1"0,0 0 0,0 1 0,0-1 0,1 0 0,-1 0 0,1 0 0,0 0 0,5 7 0,-4-7 0,0 1 0,-1 0 0,0-1 0,0 1 0,0 0 0,1 6 0,-1-3 0,0-1 0,1 0 0,0 0 0,0-1 0,0 1 0,6 7 0,10 25 0,23 59 0,-8-20 0,-15-52-1365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7"/>
    </inkml:context>
    <inkml:brush xml:id="br0">
      <inkml:brushProperty name="width" value="0.05" units="cm"/>
      <inkml:brushProperty name="height" value="0.05" units="cm"/>
      <inkml:brushProperty name="color" value="#F35FAC"/>
    </inkml:brush>
  </inkml:definitions>
  <inkml:trace contextRef="#ctx0" brushRef="#br0">141 0 24575,'-1'31'0,"-10"56"0,8-66 0,-11 117 0,-1-42 0,10-68 0,1 0 0,-2 41 0,0 25 0,-5 45 0,9-92 0,-9 52 0,0 2 0,5 160 0,6-235 0,-11 95 0,5 64 0,0-142 0,0 24 0,0 63 0,6-118-1365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8"/>
    </inkml:context>
    <inkml:brush xml:id="br0">
      <inkml:brushProperty name="width" value="0.05" units="cm"/>
      <inkml:brushProperty name="height" value="0.05" units="cm"/>
      <inkml:brushProperty name="color" value="#F35FAC"/>
    </inkml:brush>
  </inkml:definitions>
  <inkml:trace contextRef="#ctx0" brushRef="#br0">171 0 24575,'-6'112'0,"1"-46"0,3-43 0,-8 250 0,10-250 0,-1 0 0,-1 0 0,-10 41 0,8-40 0,-3 48 0,4-27 0,0 10 0,3-34 0,-2-1 0,-4 30 0,-26 120 0,27-145 0,-2 28 0,1-4 0,-21 60 0,22-81 0,-1 36 0,4-33 0,1-18-273,0 0 0,-1 0 0,-1 0 0,-8 23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9"/>
    </inkml:context>
    <inkml:brush xml:id="br0">
      <inkml:brushProperty name="width" value="0.05" units="cm"/>
      <inkml:brushProperty name="height" value="0.05" units="cm"/>
      <inkml:brushProperty name="color" value="#F35FAC"/>
    </inkml:brush>
  </inkml:definitions>
  <inkml:trace contextRef="#ctx0" brushRef="#br0">1 0 24575,'-1'86'0,"3"90"0,4-115 0,22 87 0,-23-119 0,-1 0 0,0 47 0,6 53 0,-2-39 0,-3 83 0,-3-128 0,8 43 0,-4-44 0,0 46 0,-5-47 0,3-12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2"/>
    </inkml:context>
    <inkml:brush xml:id="br0">
      <inkml:brushProperty name="width" value="0.05" units="cm"/>
      <inkml:brushProperty name="height" value="0.05" units="cm"/>
      <inkml:brushProperty name="color" value="#590995"/>
    </inkml:brush>
  </inkml:definitions>
  <inkml:trace contextRef="#ctx0" brushRef="#br0">0 1 24575,'1'5'0,"0"0"0,0 0 0,1 0 0,0 0 0,0 0 0,0 0 0,0-1 0,1 1 0,3 5 0,6 12 0,-4-7 0,16 25 0,32 36 0,-37-46 0,-8-11 0,1-1 0,1-1 0,29 32 0,60 53 0,-81-75-1365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0"/>
    </inkml:context>
    <inkml:brush xml:id="br0">
      <inkml:brushProperty name="width" value="0.05" units="cm"/>
      <inkml:brushProperty name="height" value="0.05" units="cm"/>
      <inkml:brushProperty name="color" value="#F35FAC"/>
    </inkml:brush>
  </inkml:definitions>
  <inkml:trace contextRef="#ctx0" brushRef="#br0">1 1 24575,'-1'27'0,"1"26"0,10 84 0,1-78 0,-5-33 0,4 39 0,-2-4 0,-5-43 0,0 1 0,0 22 0,-3-26 0,2-1 0,0 1 0,5 19 0,-3-20 0,-1 1 0,-1-1 0,1 22 0,2 13-1365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1"/>
    </inkml:context>
    <inkml:brush xml:id="br0">
      <inkml:brushProperty name="width" value="0.05" units="cm"/>
      <inkml:brushProperty name="height" value="0.05" units="cm"/>
      <inkml:brushProperty name="color" value="#F35FAC"/>
    </inkml:brush>
  </inkml:definitions>
  <inkml:trace contextRef="#ctx0" brushRef="#br0">154 1 24575,'-1'32'0,"-9"60"0,4-43 0,4-31 0,0 0 0,-9 32 0,7-31 0,0 0 0,1 1 0,-1 34 0,-2 67 0,6-120 0,0 18 0,-1 1 0,-1-1 0,0 0 0,-8 31 0,5-28 0,1 0 0,1 1 0,1-1 0,1 27 0,1-20 0,-1-1 0,-7 39 0,-10 26 0,15-75 0,1 0 0,1 19 0,-1 9 0,-3-4 0,-12 57 0,14-89 62,0 1-348,1-1 1,0 0 0,0 1-1,1 13 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2"/>
    </inkml:context>
    <inkml:brush xml:id="br0">
      <inkml:brushProperty name="width" value="0.05" units="cm"/>
      <inkml:brushProperty name="height" value="0.05" units="cm"/>
      <inkml:brushProperty name="color" value="#F35FAC"/>
    </inkml:brush>
  </inkml:definitions>
  <inkml:trace contextRef="#ctx0" brushRef="#br0">1 0 24575,'11'287'0,"-4"-174"0,-2 22 0,8 28 0,-5-93 0,-4-40 0,1 39 0,-4-36 0,7 42 0,-7-66 0,12 113 0,-7-75 0,-3-25 0,0 30 0,3 44 0,0-19 0,5-10 0,-6-49 0,-2 1 0,1 24 0,2 12 0,0 7 0,-5-47 0,1-1 0,0 0 0,4 15 0,1-1 0,-3 11 262,-4-32-466,1 1 1,0 0 0,0 0-1,1-1 1,-1 1 0,2-1-1,3 11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7"/>
    </inkml:context>
    <inkml:brush xml:id="br0">
      <inkml:brushProperty name="width" value="0.05" units="cm"/>
      <inkml:brushProperty name="height" value="0.05" units="cm"/>
      <inkml:brushProperty name="color" value="#F35FAC"/>
    </inkml:brush>
  </inkml:definitions>
  <inkml:trace contextRef="#ctx0" brushRef="#br0">1 0 24575,'1'28'0,"8"42"0,-1-18 0,-5-31 0,11 36 0,-9-39 0,0 1 0,3 31 0,5 39 0,-4-29 0,-6-34 0,1 4 0,0 0 0,12 37 0,-14-58 0,-1-1 0,1 0 0,-1 1 0,-1 15 0,0-16 0,0 1 0,1 0 0,-1-1 0,5 16 0,3 8 0,-6-22 0,0-1 0,0 0 0,7 14 0,-6-15-1365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8"/>
    </inkml:context>
    <inkml:brush xml:id="br0">
      <inkml:brushProperty name="width" value="0.05" units="cm"/>
      <inkml:brushProperty name="height" value="0.05" units="cm"/>
      <inkml:brushProperty name="color" value="#F35FAC"/>
    </inkml:brush>
  </inkml:definitions>
  <inkml:trace contextRef="#ctx0" brushRef="#br0">1 1 24575,'1'5'0,"0"-1"0,0 1 0,1 0 0,0-1 0,0 1 0,0-1 0,0 1 0,1-1 0,0 0 0,4 5 0,5 8 0,43 74 0,62 105 0,-99-169 0,1-1 0,44 47 0,-35-28 0,7 11-1365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9"/>
    </inkml:context>
    <inkml:brush xml:id="br0">
      <inkml:brushProperty name="width" value="0.05" units="cm"/>
      <inkml:brushProperty name="height" value="0.05" units="cm"/>
      <inkml:brushProperty name="color" value="#F35FAC"/>
    </inkml:brush>
  </inkml:definitions>
  <inkml:trace contextRef="#ctx0" brushRef="#br0">0 1 24575,'1'12'0,"1"0"0,0-1 0,1 1 0,0-1 0,1 1 0,7 15 0,4 16 0,-2 1 0,-7-18 0,2 0 0,20 44 0,11 12 0,-16-45 0,-11-20 0,14 30 0,-15-25 0,30 64 0,-30-62-682,-5-13 562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0"/>
    </inkml:context>
    <inkml:brush xml:id="br0">
      <inkml:brushProperty name="width" value="0.05" units="cm"/>
      <inkml:brushProperty name="height" value="0.05" units="cm"/>
      <inkml:brushProperty name="color" value="#F35FAC"/>
    </inkml:brush>
  </inkml:definitions>
  <inkml:trace contextRef="#ctx0" brushRef="#br0">217 1 24575,'1'34'0,"-2"0"0,-1-1 0,-2 1 0,-11 47 0,2-36 0,-11 79 0,22-98 0,0-9 0,-1 1 0,-4 19 0,-2 0 0,3 0 0,1 1 0,-1 46 0,4-44 0,-2 5 0,-13 64 0,16-107 0,-6 30 0,-5 54 0,2-22 0,2-21 0,-3 3 0,7-36 0,1 0 0,1 0 0,-2 13 0,3-16 0,0 0 0,-1-1 0,0 1 0,-3 7 0,-5 20 0,3 0-829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3"/>
    </inkml:context>
    <inkml:brush xml:id="br0">
      <inkml:brushProperty name="width" value="0.05" units="cm"/>
      <inkml:brushProperty name="height" value="0.05" units="cm"/>
      <inkml:brushProperty name="color" value="#F35FAC"/>
    </inkml:brush>
  </inkml:definitions>
  <inkml:trace contextRef="#ctx0" brushRef="#br0">1 25 24575,'14'-1'0,"1"-1"0,0 0 0,19-5 0,-18 3 0,1 0 0,19 0 0,-25 4-1365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4"/>
    </inkml:context>
    <inkml:brush xml:id="br0">
      <inkml:brushProperty name="width" value="0.05" units="cm"/>
      <inkml:brushProperty name="height" value="0.05" units="cm"/>
      <inkml:brushProperty name="color" value="#F35FAC"/>
    </inkml:brush>
  </inkml:definitions>
  <inkml:trace contextRef="#ctx0" brushRef="#br0">124 1 24575,'-6'99'0,"1"-64"0,2-20 0,1 1 0,0 16 0,2 6 0,-1 1 0,-13 69 0,-5 33 0,12 0 0,6-129 0,-1-1 0,-6 20 0,5-22 0,0 1 0,1 0 0,0 0 0,0 15 0,-4 51 0,4-54 0,0 0 0,-6 23 0,7-40 0,-8 35 255,5-28-579,1 1 0,0-1 0,1 1 0,0 15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5"/>
    </inkml:context>
    <inkml:brush xml:id="br0">
      <inkml:brushProperty name="width" value="0.05" units="cm"/>
      <inkml:brushProperty name="height" value="0.05" units="cm"/>
      <inkml:brushProperty name="color" value="#F35FAC"/>
    </inkml:brush>
  </inkml:definitions>
  <inkml:trace contextRef="#ctx0" brushRef="#br0">48 0 24575,'1'74'0,"-3"77"0,-1-18 0,0 4 0,-2-26 0,-1-23 0,-1-25 0,-4 86 0,5 16 0,0-124-1365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3"/>
    </inkml:context>
    <inkml:brush xml:id="br0">
      <inkml:brushProperty name="width" value="0.05" units="cm"/>
      <inkml:brushProperty name="height" value="0.05" units="cm"/>
      <inkml:brushProperty name="color" value="#590995"/>
    </inkml:brush>
  </inkml:definitions>
  <inkml:trace contextRef="#ctx0" brushRef="#br0">1 0 24575,'340'0'-1365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6"/>
    </inkml:context>
    <inkml:brush xml:id="br0">
      <inkml:brushProperty name="width" value="0.05" units="cm"/>
      <inkml:brushProperty name="height" value="0.05" units="cm"/>
      <inkml:brushProperty name="color" value="#F35FAC"/>
    </inkml:brush>
  </inkml:definitions>
  <inkml:trace contextRef="#ctx0" brushRef="#br0">186 1 24575,'-1'15'0,"-1"1"0,0 0 0,-1-1 0,0 1 0,-2-1 0,1 0 0,-14 27 0,10-11 0,7-26 0,0 1 0,0-1 0,0 0 0,-4 9 0,-3 3 0,2 0 0,-8 36 0,2-6 0,5-27 0,2-5 0,1-1 0,-3 17 0,4-16 0,-1 0 0,0 0 0,-1 0 0,-8 16 0,0-1 0,5-11 0,5-13 0,1 1 0,-1-1 0,1 0 0,0 1 0,1 0 0,-1 7 0,0-5-1365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7"/>
    </inkml:context>
    <inkml:brush xml:id="br0">
      <inkml:brushProperty name="width" value="0.05" units="cm"/>
      <inkml:brushProperty name="height" value="0.05" units="cm"/>
      <inkml:brushProperty name="color" value="#F35FAC"/>
    </inkml:brush>
  </inkml:definitions>
  <inkml:trace contextRef="#ctx0" brushRef="#br0">1 1 24575,'1'13'0,"0"1"0,1-1 0,1 0 0,0 1 0,1-1 0,0-1 0,10 22 0,-2-3 0,8 38 0,-13-44 0,44 172 0,-39-110 0,-6-40 0,7 90 0,-8-83 0,1 16 0,-5-53 0,1 0 0,4 21 0,-2-20 0,1 33 0,-3-31 0,0 0 0,6 24 0,-4-25 0,-1-1 0,2 35 0,-4-41 0,0-1 0,0 1 0,5 14 0,3 24 0,-7-29 0,8 28 0,-4-18 0,-3-11 0,1 37 0,-4-37 0,1-1 0,5 26 0,18 72 0,-19-85 0,-5-26 0,1-1 0,-1 1 0,1-1 0,0 0 0,1 1 0,1 4 0,0-5-1365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8"/>
    </inkml:context>
    <inkml:brush xml:id="br0">
      <inkml:brushProperty name="width" value="0.05" units="cm"/>
      <inkml:brushProperty name="height" value="0.05" units="cm"/>
      <inkml:brushProperty name="color" value="#F35FAC"/>
    </inkml:brush>
  </inkml:definitions>
  <inkml:trace contextRef="#ctx0" brushRef="#br0">0 0 24575,'0'9'0,"0"-1"0,1 1 0,0-1 0,0 1 0,1-1 0,0 0 0,1 0 0,6 15 0,8 36 0,9 13 0,-11-42 0,-11-24 0,0 1 0,-1 0 0,0 0 0,4 13 0,20 46 0,-19-42 0,1-1 0,13 24 0,-15-32 0,0 1 0,-2 0 0,1 0 0,-2 0 0,4 31 0,-6-37-455,0 0 0,7 19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9"/>
    </inkml:context>
    <inkml:brush xml:id="br0">
      <inkml:brushProperty name="width" value="0.05" units="cm"/>
      <inkml:brushProperty name="height" value="0.05" units="cm"/>
      <inkml:brushProperty name="color" value="#F35FAC"/>
    </inkml:brush>
  </inkml:definitions>
  <inkml:trace contextRef="#ctx0" brushRef="#br0">0 0 24575,'1'6'0,"0"1"0,1-1 0,0 0 0,-1 0 0,2 0 0,-1-1 0,1 1 0,4 7 0,8 19 0,-11-23 0,0 0 0,0-1 0,7 9 0,6 12 0,-2-1 0,14 32 0,-11-33-1365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0"/>
    </inkml:context>
    <inkml:brush xml:id="br0">
      <inkml:brushProperty name="width" value="0.05" units="cm"/>
      <inkml:brushProperty name="height" value="0.05" units="cm"/>
      <inkml:brushProperty name="color" value="#F35FAC"/>
    </inkml:brush>
  </inkml:definitions>
  <inkml:trace contextRef="#ctx0" brushRef="#br0">0 62 24575,'9'-1'0,"-1"0"0,0-1 0,0 0 0,0 0 0,12-5 0,4-1 0,-18 5 0,1 1 0,-1-1 0,0-1 0,7-4 0,16-9 0,-25 16-1365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4"/>
    </inkml:context>
    <inkml:brush xml:id="br0">
      <inkml:brushProperty name="width" value="0.05" units="cm"/>
      <inkml:brushProperty name="height" value="0.05" units="cm"/>
      <inkml:brushProperty name="color" value="#F35FAC"/>
    </inkml:brush>
  </inkml:definitions>
  <inkml:trace contextRef="#ctx0" brushRef="#br0">1 0 24575,'1'11'0,"0"-1"0,1 0 0,0 1 0,1-1 0,0 0 0,7 14 0,-5-11 0,0 1 0,5 24 0,-2-4 0,19 56 0,-14-49 0,4 11 0,9 57 0,4 8 0,-29-114 0,-1 0 0,1 0 0,-1-1 0,1 1 0,0 0 0,0-1 0,0 1 0,0 0 0,0-1 0,1 1 0,-1-1 0,1 0 0,0 1 0,2 1 0,0-1 0,0 0 0,1-1 0,-1 0 0,1 0 0,0 0 0,-1 0 0,7 1 0,24 13 0,-29-13 0,1 0 0,-1 0 0,1 0 0,13 3 0,-18-6 13,0 1-151,0-1 0,1 1 0,-1-1 1,0 1-1,0 0 0,0-1 0,0 1 1,0 0-1,4 3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5"/>
    </inkml:context>
    <inkml:brush xml:id="br0">
      <inkml:brushProperty name="width" value="0.05" units="cm"/>
      <inkml:brushProperty name="height" value="0.05" units="cm"/>
      <inkml:brushProperty name="color" value="#F35FAC"/>
    </inkml:brush>
  </inkml:definitions>
  <inkml:trace contextRef="#ctx0" brushRef="#br0">1 1 24575,'1'6'0,"0"0"0,0 0 0,0 0 0,1 0 0,0 0 0,0 0 0,6 9 0,-5-8 0,1 1 0,-1 0 0,3 12 0,18 71 0,-14-58 0,7 41 0,8 11 0,8 50 0,-27-111 0,3 37 0,-4-23 0,1 14 303,-5-32-859,2-1 0,4 22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6"/>
    </inkml:context>
    <inkml:brush xml:id="br0">
      <inkml:brushProperty name="width" value="0.05" units="cm"/>
      <inkml:brushProperty name="height" value="0.05" units="cm"/>
      <inkml:brushProperty name="color" value="#F35FAC"/>
    </inkml:brush>
  </inkml:definitions>
  <inkml:trace contextRef="#ctx0" brushRef="#br0">171 1 24575,'-1'27'0,"-2"0"0,-11 51 0,-4 21 0,-3 25 0,10 14 0,9-98 0,2-38 0,-1 23 0,-1 0 0,-1 0 0,-1-1 0,-11 35 0,13-50 0,0 0 0,0 0 0,1 0 0,0 0 0,1 11 0,0-9 0,-1 1 0,-3 19 0,-8 46 0,9-52 0,-9 37 0,9-46 0,0 0 0,0 22 0,-3 14 0,2 1 0,4-40 0,-1-1 0,0 1 0,-4 12 0,2 4 317,3-25-527,0 0 0,0 0-1,0 0 1,-1 0 0,0 0 0,0 0-1,-2 6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1"/>
    </inkml:context>
    <inkml:brush xml:id="br0">
      <inkml:brushProperty name="width" value="0.05" units="cm"/>
      <inkml:brushProperty name="height" value="0.05" units="cm"/>
      <inkml:brushProperty name="color" value="#F35FAC"/>
    </inkml:brush>
  </inkml:definitions>
  <inkml:trace contextRef="#ctx0" brushRef="#br0">0 1 24575,'10'8'0,"0"-1"0,19 10 0,-11-7 0,0 0 0,-1 2 0,-1 0 0,0 1 0,0 0 0,17 20 0,-26-26-1365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2"/>
    </inkml:context>
    <inkml:brush xml:id="br0">
      <inkml:brushProperty name="width" value="0.05" units="cm"/>
      <inkml:brushProperty name="height" value="0.05" units="cm"/>
      <inkml:brushProperty name="color" value="#F35FAC"/>
    </inkml:brush>
  </inkml:definitions>
  <inkml:trace contextRef="#ctx0" brushRef="#br0">301 0 24575,'-2'29'0,"-1"0"0,-13 54 0,2-11 0,5-25 0,-24 79 0,14-38 0,-8 22 0,18-66 0,-16 49 0,21-76 0,1 0 0,-2 20 0,0 5 0,1-16 0,2-13 0,0 0 0,-7 23 0,-14 62 0,14-62 0,-9 68 0,12-16 0,-7 15 0,-3 19 0,14-84 0,2-24 0,-1 0 0,-4 17 0,-10 30 0,14-51-1365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4"/>
    </inkml:context>
    <inkml:brush xml:id="br0">
      <inkml:brushProperty name="width" value="0.05" units="cm"/>
      <inkml:brushProperty name="height" value="0.05" units="cm"/>
      <inkml:brushProperty name="color" value="#590995"/>
    </inkml:brush>
  </inkml:definitions>
  <inkml:trace contextRef="#ctx0" brushRef="#br0">0 0 24575,'3'1'0,"0"-1"0,0 1 0,0 0 0,0 0 0,0 1 0,-1-1 0,1 0 0,0 1 0,-1 0 0,4 2 0,24 22 0,2 11 0,-22-25 0,1 0 0,14 13 0,3 4-1365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3"/>
    </inkml:context>
    <inkml:brush xml:id="br0">
      <inkml:brushProperty name="width" value="0.05" units="cm"/>
      <inkml:brushProperty name="height" value="0.05" units="cm"/>
      <inkml:brushProperty name="color" value="#F35FAC"/>
    </inkml:brush>
  </inkml:definitions>
  <inkml:trace contextRef="#ctx0" brushRef="#br0">0 0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1"/>
    </inkml:context>
    <inkml:brush xml:id="br0">
      <inkml:brushProperty name="width" value="0.05" units="cm"/>
      <inkml:brushProperty name="height" value="0.05" units="cm"/>
      <inkml:brushProperty name="color" value="#F35FAC"/>
    </inkml:brush>
  </inkml:definitions>
  <inkml:trace contextRef="#ctx0" brushRef="#br0">0 1 24575,'30'85'0,"-18"-55"0,9 38 0,-13-38 0,17 38 0,-21-56 0,0 0 0,-1 0 0,0 1 0,1 21 0,4 13 0,14 47 0,-9 15 0,-3-53 337,1 7-2039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2"/>
    </inkml:context>
    <inkml:brush xml:id="br0">
      <inkml:brushProperty name="width" value="0.05" units="cm"/>
      <inkml:brushProperty name="height" value="0.05" units="cm"/>
      <inkml:brushProperty name="color" value="#F35FAC"/>
    </inkml:brush>
  </inkml:definitions>
  <inkml:trace contextRef="#ctx0" brushRef="#br0">1 0 24575,'3'1'0,"0"0"0,0 0 0,0 0 0,0 1 0,0-1 0,0 1 0,0-1 0,3 3 0,11 6 0,4 0 0,-1 0 0,0 1 0,23 18 0,-39-27-1365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3"/>
    </inkml:context>
    <inkml:brush xml:id="br0">
      <inkml:brushProperty name="width" value="0.05" units="cm"/>
      <inkml:brushProperty name="height" value="0.05" units="cm"/>
      <inkml:brushProperty name="color" value="#F35FAC"/>
    </inkml:brush>
  </inkml:definitions>
  <inkml:trace contextRef="#ctx0" brushRef="#br0">2 0 24575,'0'50'0,"-1"1"0,2-1 0,13 86 0,1-3 0,-14-111 0,5 89 0,4-19 0,3 69 0,-11-126 0,6 41 0,-7-69 0,4 95 0,-3-22 0,-1-74-1365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5"/>
    </inkml:context>
    <inkml:brush xml:id="br0">
      <inkml:brushProperty name="width" value="0.05" units="cm"/>
      <inkml:brushProperty name="height" value="0.05" units="cm"/>
      <inkml:brushProperty name="color" value="#F35FAC"/>
    </inkml:brush>
  </inkml:definitions>
  <inkml:trace contextRef="#ctx0" brushRef="#br0">1 1 24575,'0'29'0,"0"-2"0,0 0 0,2 0 0,5 27 0,-4-31 0,0 0 0,-2 29 0,1-3 0,13 78 0,-14-119 0,7 93 0,-2 46 0,0-6 0,-1 24 0,2-87 0,-2-25 0,1 80-1365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6"/>
    </inkml:context>
    <inkml:brush xml:id="br0">
      <inkml:brushProperty name="width" value="0.05" units="cm"/>
      <inkml:brushProperty name="height" value="0.05" units="cm"/>
      <inkml:brushProperty name="color" value="#F35FAC"/>
    </inkml:brush>
  </inkml:definitions>
  <inkml:trace contextRef="#ctx0" brushRef="#br0">0 1 24575,'1'4'0,"0"-1"0,0 1 0,0-1 0,0 0 0,0 1 0,1-1 0,0 0 0,2 5 0,6 11 0,33 68 0,-38-73 0,2 0 0,0 0 0,10 14 0,10 19 0,-22-38-195,0 1 0,1-1 0,-1 0 0,2 0 0,-1-1 0,11 10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7"/>
    </inkml:context>
    <inkml:brush xml:id="br0">
      <inkml:brushProperty name="width" value="0.05" units="cm"/>
      <inkml:brushProperty name="height" value="0.05" units="cm"/>
      <inkml:brushProperty name="color" value="#F35FAC"/>
    </inkml:brush>
  </inkml:definitions>
  <inkml:trace contextRef="#ctx0" brushRef="#br0">0 136 24575,'1'-2'0,"-1"0"0,1 0 0,0 1 0,0-1 0,0 0 0,0 0 0,0 1 0,0-1 0,1 1 0,-1-1 0,3-2 0,7-10 0,-8 9 0,1 0 0,0-1 0,0 1 0,0 1 0,0-1 0,1 0 0,0 1 0,5-4 0,-3 3 0,-1-1 0,1 0 0,-2 0 0,8-9 0,-8 2-1365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8"/>
    </inkml:context>
    <inkml:brush xml:id="br0">
      <inkml:brushProperty name="width" value="0.05" units="cm"/>
      <inkml:brushProperty name="height" value="0.05" units="cm"/>
      <inkml:brushProperty name="color" value="#F35FAC"/>
    </inkml:brush>
  </inkml:definitions>
  <inkml:trace contextRef="#ctx0" brushRef="#br0">1 81 24575,'106'-36'0,"-14"-2"0,-82 35-1365,-1 0-5461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9"/>
    </inkml:context>
    <inkml:brush xml:id="br0">
      <inkml:brushProperty name="width" value="0.05" units="cm"/>
      <inkml:brushProperty name="height" value="0.05" units="cm"/>
      <inkml:brushProperty name="color" value="#F35FAC"/>
    </inkml:brush>
  </inkml:definitions>
  <inkml:trace contextRef="#ctx0" brushRef="#br0">1 1 24575,'11'14'0,"20"29"0,-6-7 0,4 0 0,-18-25 0,-2 1 0,1 1 0,-2 0 0,1 0 0,7 19 0,-12-25-1365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0"/>
    </inkml:context>
    <inkml:brush xml:id="br0">
      <inkml:brushProperty name="width" value="0.05" units="cm"/>
      <inkml:brushProperty name="height" value="0.05" units="cm"/>
      <inkml:brushProperty name="color" value="#F35FAC"/>
    </inkml:brush>
  </inkml:definitions>
  <inkml:trace contextRef="#ctx0" brushRef="#br0">316 1 24575,'-1'9'0,"0"-1"0,0 1 0,-1-1 0,0 1 0,-1-1 0,0 0 0,0 1 0,-5 8 0,-6 16 0,-14 18 0,20-36 0,-34 48 0,32-49 0,-22 26 0,2-4 0,-56 84 0,58-79 0,14-31-1365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5"/>
    </inkml:context>
    <inkml:brush xml:id="br0">
      <inkml:brushProperty name="width" value="0.05" units="cm"/>
      <inkml:brushProperty name="height" value="0.05" units="cm"/>
      <inkml:brushProperty name="color" value="#590995"/>
    </inkml:brush>
  </inkml:definitions>
  <inkml:trace contextRef="#ctx0" brushRef="#br0">1 31 24575,'14'-1'0,"0"-1"0,-1 0 0,22-7 0,-13 4-220,0 1 0,28-2 0,-39 5-485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4"/>
    </inkml:context>
    <inkml:brush xml:id="br0">
      <inkml:brushProperty name="width" value="0.05" units="cm"/>
      <inkml:brushProperty name="height" value="0.05" units="cm"/>
      <inkml:brushProperty name="color" value="#F35FAC"/>
    </inkml:brush>
  </inkml:definitions>
  <inkml:trace contextRef="#ctx0" brushRef="#br0">1 1 24575,'0'50'0,"3"1"0,12 71 0,-4-58 0,-5-25 0,14 47 0,-9-45 0,-2 2 0,4 43 0,-11-75 0,0-1 0,1 0 0,5 13 0,4 11 0,16 61 0,-10-22-1365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5"/>
    </inkml:context>
    <inkml:brush xml:id="br0">
      <inkml:brushProperty name="width" value="0.05" units="cm"/>
      <inkml:brushProperty name="height" value="0.05" units="cm"/>
      <inkml:brushProperty name="color" value="#F35FAC"/>
    </inkml:brush>
  </inkml:definitions>
  <inkml:trace contextRef="#ctx0" brushRef="#br0">150 0 24575,'-12'34'0,"0"1"0,-10 47 0,19-70 0,-1 0 0,0 0 0,-1 0 0,-1-1 0,-12 20 0,-5 11 0,21-38 0,1 0 0,0 0 0,0 0 0,0 0 0,0 7 0,-6 21 0,-17 47 0,22-74-1365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6"/>
    </inkml:context>
    <inkml:brush xml:id="br0">
      <inkml:brushProperty name="width" value="0.05" units="cm"/>
      <inkml:brushProperty name="height" value="0.05" units="cm"/>
      <inkml:brushProperty name="color" value="#F35FAC"/>
    </inkml:brush>
  </inkml:definitions>
  <inkml:trace contextRef="#ctx0" brushRef="#br0">176 1 24575,'0'5'0,"-1"1"0,0-1 0,-1 1 0,1-1 0,-1 1 0,-5 8 0,-3 14 0,-26 56 0,24-49 0,-31 57 0,22-48 0,4-1 327,13-30-891,-1 0 0,-8 16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2"/>
    </inkml:context>
    <inkml:brush xml:id="br0">
      <inkml:brushProperty name="width" value="0.05" units="cm"/>
      <inkml:brushProperty name="height" value="0.05" units="cm"/>
      <inkml:brushProperty name="color" value="#F35FAC"/>
    </inkml:brush>
  </inkml:definitions>
  <inkml:trace contextRef="#ctx0" brushRef="#br0">1 0 24575,'1'4'0,"0"0"0,0 0 0,0-1 0,1 1 0,0 0 0,-1-1 0,1 1 0,1-1 0,-1 0 0,0 0 0,4 3 0,7 14 0,-6-9 0,0-1 0,16 18 0,6 9 0,14 14 0,-14-22-1365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3"/>
    </inkml:context>
    <inkml:brush xml:id="br0">
      <inkml:brushProperty name="width" value="0.05" units="cm"/>
      <inkml:brushProperty name="height" value="0.05" units="cm"/>
      <inkml:brushProperty name="color" value="#F35FAC"/>
    </inkml:brush>
  </inkml:definitions>
  <inkml:trace contextRef="#ctx0" brushRef="#br0">149 1 24575,'-23'34'0,"-18"10"0,-17 23 0,31-37-1365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4"/>
    </inkml:context>
    <inkml:brush xml:id="br0">
      <inkml:brushProperty name="width" value="0.05" units="cm"/>
      <inkml:brushProperty name="height" value="0.05" units="cm"/>
      <inkml:brushProperty name="color" value="#F35FAC"/>
    </inkml:brush>
  </inkml:definitions>
  <inkml:trace contextRef="#ctx0" brushRef="#br0">0 1 24575,'4'0'0,"0"1"0,0 0 0,-1 0 0,1 1 0,0-1 0,-1 1 0,1 0 0,-1 0 0,0 0 0,0 0 0,1 1 0,-1-1 0,-1 1 0,4 3 0,16 12 0,-15-13 0,-1-2 0,1 1 0,-1 1 0,0-1 0,0 1 0,0 0 0,-1 0 0,0 1 0,0-1 0,6 10 0,-1 4 0,10 15 0,-16-28 0,0 0 0,-1 0 0,0 0 0,5 12 0,10 21 0,-3-13 0,-13-21 0,1 1 0,0-1 0,0 0 0,8 10 0,-3-6-273,0 1 0,-1 0 0,0 0 0,8 17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7"/>
    </inkml:context>
    <inkml:brush xml:id="br0">
      <inkml:brushProperty name="width" value="0.05" units="cm"/>
      <inkml:brushProperty name="height" value="0.05" units="cm"/>
      <inkml:brushProperty name="color" value="#F35FAC"/>
    </inkml:brush>
  </inkml:definitions>
  <inkml:trace contextRef="#ctx0" brushRef="#br0">188 1 24575,'-1'6'0,"0"1"0,0-1 0,0 1 0,-1-1 0,0 0 0,0 1 0,-5 7 0,-24 44 0,26-49 0,-4 6 0,2 2 0,-11 27 0,-25 50 0,32-70 0,-18 29 0,11-28-1365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8"/>
    </inkml:context>
    <inkml:brush xml:id="br0">
      <inkml:brushProperty name="width" value="0.05" units="cm"/>
      <inkml:brushProperty name="height" value="0.05" units="cm"/>
      <inkml:brushProperty name="color" value="#F35FAC"/>
    </inkml:brush>
  </inkml:definitions>
  <inkml:trace contextRef="#ctx0" brushRef="#br0">1 1 24575,'175'5'-1365,"-165"-5"-5461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9"/>
    </inkml:context>
    <inkml:brush xml:id="br0">
      <inkml:brushProperty name="width" value="0.05" units="cm"/>
      <inkml:brushProperty name="height" value="0.05" units="cm"/>
      <inkml:brushProperty name="color" value="#F35FAC"/>
    </inkml:brush>
  </inkml:definitions>
  <inkml:trace contextRef="#ctx0" brushRef="#br0">1 1 24575,'1'19'0,"0"-1"0,6 26 0,-6-37 0,3 5 0,-1-1 0,2 0 0,0-1 0,0 1 0,0-1 0,1 0 0,9 11 0,15 11 340,-24-27-766,0 1-1,-1-1 1,10 13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0"/>
    </inkml:context>
    <inkml:brush xml:id="br0">
      <inkml:brushProperty name="width" value="0.05" units="cm"/>
      <inkml:brushProperty name="height" value="0.05" units="cm"/>
      <inkml:brushProperty name="color" value="#F35FAC"/>
    </inkml:brush>
  </inkml:definitions>
  <inkml:trace contextRef="#ctx0" brushRef="#br0">2 0 24575,'-2'91'0,"4"95"0,2-152 0,13 54 0,-8-45 0,-5-17 18,-2 0-1,-1 0 0,-2 32 0,0-7-1451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6"/>
    </inkml:context>
    <inkml:brush xml:id="br0">
      <inkml:brushProperty name="width" value="0.05" units="cm"/>
      <inkml:brushProperty name="height" value="0.05" units="cm"/>
      <inkml:brushProperty name="color" value="#590995"/>
    </inkml:brush>
  </inkml:definitions>
  <inkml:trace contextRef="#ctx0" brushRef="#br0">0 178 24575,'4'-7'0,"0"-1"0,0 0 0,0 1 0,1 0 0,0 0 0,8-8 0,2-4 0,-1 0 0,-9 10 0,0 1 0,1 0 0,1 1 0,13-14 0,-19 20 14,0 0 0,0 0-1,0 0 1,0 0 0,0 0-1,0 0 1,0 0 0,0 0-1,-1 0 1,1-1 0,0 1 0,-1 0-1,1-2 1,4-7-1571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5"/>
    </inkml:context>
    <inkml:brush xml:id="br0">
      <inkml:brushProperty name="width" value="0.05" units="cm"/>
      <inkml:brushProperty name="height" value="0.05" units="cm"/>
      <inkml:brushProperty name="color" value="#F35FAC"/>
    </inkml:brush>
  </inkml:definitions>
  <inkml:trace contextRef="#ctx0" brushRef="#br0">0 0 24575,'29'47'0,"12"44"0,-8-19 0,5-12 0,-17-38-1365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6"/>
    </inkml:context>
    <inkml:brush xml:id="br0">
      <inkml:brushProperty name="width" value="0.05" units="cm"/>
      <inkml:brushProperty name="height" value="0.05" units="cm"/>
      <inkml:brushProperty name="color" value="#F35FAC"/>
    </inkml:brush>
  </inkml:definitions>
  <inkml:trace contextRef="#ctx0" brushRef="#br0">153 0 24575,'-9'1'0,"1"1"0,-1-1 0,1 2 0,-1-1 0,1 1 0,0 0 0,0 1 0,-14 8 0,19-11 0,-2 3 40,0-1 0,0 1 0,0 0 0,1 0 0,-1 0 0,-4 7 0,-14 12-1685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7"/>
    </inkml:context>
    <inkml:brush xml:id="br0">
      <inkml:brushProperty name="width" value="0.05" units="cm"/>
      <inkml:brushProperty name="height" value="0.05" units="cm"/>
      <inkml:brushProperty name="color" value="#F35FAC"/>
    </inkml:brush>
  </inkml:definitions>
  <inkml:trace contextRef="#ctx0" brushRef="#br0">1 0 24575,'0'23'0,"3"140"0,0-132 0,1-1 0,1 1 0,13 38 0,-2 4 0,-11-41 0,33 110 0,-1 5 0,-23-81 0,-7-39-341,-2 1 0,-1 1-1,1 33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8"/>
    </inkml:context>
    <inkml:brush xml:id="br0">
      <inkml:brushProperty name="width" value="0.05" units="cm"/>
      <inkml:brushProperty name="height" value="0.05" units="cm"/>
      <inkml:brushProperty name="color" value="#F35FAC"/>
    </inkml:brush>
  </inkml:definitions>
  <inkml:trace contextRef="#ctx0" brushRef="#br0">133 1 24575,'-1'17'0,"-2"0"0,0 0 0,-1 0 0,0-1 0,-2 1 0,-12 26 0,-6 19 0,21-53 0,-1 3 0,1 0 0,-1 0 0,-2 25 0,5-29 0,-1 1 0,0-1 0,0 1 0,-1-1 0,-5 10 0,4-9 0,1 0 0,-1 0 0,-2 16 0,-3-1 241,3-11-1847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9"/>
    </inkml:context>
    <inkml:brush xml:id="br0">
      <inkml:brushProperty name="width" value="0.05" units="cm"/>
      <inkml:brushProperty name="height" value="0.05" units="cm"/>
      <inkml:brushProperty name="color" value="#F35FAC"/>
    </inkml:brush>
  </inkml:definitions>
  <inkml:trace contextRef="#ctx0" brushRef="#br0">2 0 24575,'-1'76'0,"2"82"0,7-90 0,-3-32 0,0 44 0,-7 14 0,4 144 0,4-146 0,11 96 0,-11-154 0,0 10 0,-4-5 0,11 62 0,-7-62 0,2 61 0,-2 1 0,6 18 0,-8-65 0,17 91 0,-6-109-1365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0"/>
    </inkml:context>
    <inkml:brush xml:id="br0">
      <inkml:brushProperty name="width" value="0.05" units="cm"/>
      <inkml:brushProperty name="height" value="0.05" units="cm"/>
      <inkml:brushProperty name="color" value="#F35FAC"/>
    </inkml:brush>
  </inkml:definitions>
  <inkml:trace contextRef="#ctx0" brushRef="#br0">1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1"/>
    </inkml:context>
    <inkml:brush xml:id="br0">
      <inkml:brushProperty name="width" value="0.05" units="cm"/>
      <inkml:brushProperty name="height" value="0.05" units="cm"/>
      <inkml:brushProperty name="color" value="#F35FAC"/>
    </inkml:brush>
  </inkml:definitions>
  <inkml:trace contextRef="#ctx0" brushRef="#br0">173 0 24575,'-1'18'0,"-1"0"0,0 0 0,-2 0 0,0 0 0,-10 25 0,4 19 0,-39 123 0,24-87 0,3 9 0,19-91 0,-2 0 0,-6 20 0,-2 3 0,6-17-1365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1"/>
    </inkml:context>
    <inkml:brush xml:id="br0">
      <inkml:brushProperty name="width" value="0.05" units="cm"/>
      <inkml:brushProperty name="height" value="0.05" units="cm"/>
      <inkml:brushProperty name="color" value="#F35FAC"/>
    </inkml:brush>
  </inkml:definitions>
  <inkml:trace contextRef="#ctx0" brushRef="#br0">168 1 24575,'2'118'0,"-4"123"0,-9-164 0,0 0 0,-1 18 0,-2-33 0,9-42 0,1 0 0,0 1 0,-1 35 0,4-41 0,0 0 0,-1 0 0,-7 25 0,4-22 0,-3 32 0,-10 91 0,9-76 0,6-43 0,-8 36 0,0-5 0,1 48 0,5-49 0,-3 46 0,7-59 0,2 41 0,3-32-1365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2"/>
    </inkml:context>
    <inkml:brush xml:id="br0">
      <inkml:brushProperty name="width" value="0.05" units="cm"/>
      <inkml:brushProperty name="height" value="0.05" units="cm"/>
      <inkml:brushProperty name="color" value="#F35FAC"/>
    </inkml:brush>
  </inkml:definitions>
  <inkml:trace contextRef="#ctx0" brushRef="#br0">185 0 24575,'-1'18'0,"-1"0"0,-1 0 0,-8 27 0,5-21 0,-32 91 0,-26 97 0,54-171 0,3-14 0,-12 31 0,14-46 65,2-5-224,0 0 0,0 0 0,1 0 0,0 1 0,0-1 1,0 1-1,1-1 0,0 9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3"/>
    </inkml:context>
    <inkml:brush xml:id="br0">
      <inkml:brushProperty name="width" value="0.05" units="cm"/>
      <inkml:brushProperty name="height" value="0.05" units="cm"/>
      <inkml:brushProperty name="color" value="#F35FAC"/>
    </inkml:brush>
  </inkml:definitions>
  <inkml:trace contextRef="#ctx0" brushRef="#br0">327 0 24575,'-1'28'0,"-7"37"0,-1 11 0,7-59 0,0 0 0,-7 22 0,1-6 0,-5 39 0,-13 54 0,19-98 0,-3 31 0,6-30 0,-8 29 0,6-32 0,1 0 0,-2 51 0,4-32 0,-15 82 0,18-125 0,-1 0 0,1-1 0,-1 1 0,1-1 0,-1 1 0,0-1 0,1 1 0,-1-1 0,0 1 0,0-1 0,0 0 0,0 0 0,0 1 0,-1-1 0,1 0 0,0 0 0,0 0 0,-1 0 0,1 0 0,-1-1 0,1 1 0,-1 0 0,1-1 0,-1 1 0,1-1 0,-1 1 0,0-1 0,-1 1 0,-7 0 0,0 1 0,0-2 0,-13 1 0,18-1 0,-79 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3"/>
    </inkml:context>
    <inkml:brush xml:id="br0">
      <inkml:brushProperty name="width" value="0.05" units="cm"/>
      <inkml:brushProperty name="height" value="0.05" units="cm"/>
      <inkml:brushProperty name="color" value="#590995"/>
    </inkml:brush>
  </inkml:definitions>
  <inkml:trace contextRef="#ctx0" brushRef="#br0">0 0 24575,'168'0'-1365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4"/>
    </inkml:context>
    <inkml:brush xml:id="br0">
      <inkml:brushProperty name="width" value="0.05" units="cm"/>
      <inkml:brushProperty name="height" value="0.05" units="cm"/>
      <inkml:brushProperty name="color" value="#F35FAC"/>
    </inkml:brush>
  </inkml:definitions>
  <inkml:trace contextRef="#ctx0" brushRef="#br0">0 1 24575,'7'37'0,"0"-4"0,-5-22 0,0 0 0,1-1 0,0 0 0,8 17 0,0 4 0,33 70 0,-18-45 0,-11-16 0,12 23 0,11 28 0,36 63 0,-40-94-1365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5"/>
    </inkml:context>
    <inkml:brush xml:id="br0">
      <inkml:brushProperty name="width" value="0.05" units="cm"/>
      <inkml:brushProperty name="height" value="0.05" units="cm"/>
      <inkml:brushProperty name="color" value="#F35FAC"/>
    </inkml:brush>
  </inkml:definitions>
  <inkml:trace contextRef="#ctx0" brushRef="#br0">2 1 24575,'0'12'0,"-1"-4"0,0 1 0,1 0 0,1-1 0,0 1 0,0-1 0,0 1 0,1-1 0,0 0 0,1 1 0,0-1 0,0 0 0,6 9 0,5 8 0,14 34 0,-3-5 0,30 40 0,-49-83 0,0 0 0,0 0 0,0 1 0,4 14 0,-10-22-1365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6"/>
    </inkml:context>
    <inkml:brush xml:id="br0">
      <inkml:brushProperty name="width" value="0.05" units="cm"/>
      <inkml:brushProperty name="height" value="0.05" units="cm"/>
      <inkml:brushProperty name="color" value="#F35FAC"/>
    </inkml:brush>
  </inkml:definitions>
  <inkml:trace contextRef="#ctx0" brushRef="#br0">0 0 24575,'3'1'0,"-1"0"0,1 1 0,-1-1 0,0 1 0,0-1 0,0 1 0,0 0 0,0 0 0,0 0 0,3 4 0,4 4 0,88 69 0,-95-77-1365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7"/>
    </inkml:context>
    <inkml:brush xml:id="br0">
      <inkml:brushProperty name="width" value="0.05" units="cm"/>
      <inkml:brushProperty name="height" value="0.05" units="cm"/>
      <inkml:brushProperty name="color" value="#F35FAC"/>
    </inkml:brush>
  </inkml:definitions>
  <inkml:trace contextRef="#ctx0" brushRef="#br0">181 0 24575,'-1'2'0,"1"0"0,-1 0 0,0 0 0,0 0 0,1 0 0,-1 0 0,0-1 0,-1 1 0,1 0 0,0-1 0,-3 4 0,-20 19 0,17-17 0,-35 45 0,8-18 283,-25 24-1931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8"/>
    </inkml:context>
    <inkml:brush xml:id="br0">
      <inkml:brushProperty name="width" value="0.05" units="cm"/>
      <inkml:brushProperty name="height" value="0.05" units="cm"/>
      <inkml:brushProperty name="color" value="#F35FAC"/>
    </inkml:brush>
  </inkml:definitions>
  <inkml:trace contextRef="#ctx0" brushRef="#br0">164 0 24575,'-1'22'0,"-1"0"0,-1 0 0,-1 0 0,-1 0 0,-9 24 0,8-21 0,-7 44 0,2-6 0,-6 39 0,-3-28 0,15-49 0,-28 101 0,23-98 0,6-20 0,0 0 0,1 0 0,1 1 0,0 0 0,-2 9 0,4 13-1365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9"/>
    </inkml:context>
    <inkml:brush xml:id="br0">
      <inkml:brushProperty name="width" value="0.05" units="cm"/>
      <inkml:brushProperty name="height" value="0.05" units="cm"/>
      <inkml:brushProperty name="color" value="#F35FAC"/>
    </inkml:brush>
  </inkml:definitions>
  <inkml:trace contextRef="#ctx0" brushRef="#br0">0 1 24575,'2'17'0,"1"0"0,0 0 0,1 0 0,0-1 0,2 1 0,14 30 0,7 21 0,-21-52 0,16 27 0,-19-38 0,10 22 0,-2 0 0,-1 0 0,13 55 0,-21-77 21,0 6-298,0-1 0,1 1-1,1-1 1,7 16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0"/>
    </inkml:context>
    <inkml:brush xml:id="br0">
      <inkml:brushProperty name="width" value="0.05" units="cm"/>
      <inkml:brushProperty name="height" value="0.05" units="cm"/>
      <inkml:brushProperty name="color" value="#F35FAC"/>
    </inkml:brush>
  </inkml:definitions>
  <inkml:trace contextRef="#ctx0" brushRef="#br0">1 0 24575,'9'133'0,"0"-43"0,-9-74 0,2 12 0,0 1 0,2-1 0,8 34 0,-1-15 0,10 77 0,-18-99 0,1 22 0,-4-32 0,1-1 0,4 23 0,2-4 0,1 39 0,1 4 0,-4-30 0,-4-31 0,1-1 0,0 1 0,6 20 0,15 49-1365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1"/>
    </inkml:context>
    <inkml:brush xml:id="br0">
      <inkml:brushProperty name="width" value="0.05" units="cm"/>
      <inkml:brushProperty name="height" value="0.05" units="cm"/>
      <inkml:brushProperty name="color" value="#F35FAC"/>
    </inkml:brush>
  </inkml:definitions>
  <inkml:trace contextRef="#ctx0" brushRef="#br0">193 0 24575,'-1'15'0,"-1"0"0,-1-1 0,0 1 0,-1-1 0,-1 0 0,0 0 0,-8 15 0,-9 23 0,3 16 0,-7 15 0,23-72 0,0 0 0,-3 21 0,2-7 0,-20 71 0,-4 14 0,18-53 0,-1-2-1365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2"/>
    </inkml:context>
    <inkml:brush xml:id="br0">
      <inkml:brushProperty name="width" value="0.05" units="cm"/>
      <inkml:brushProperty name="height" value="0.05" units="cm"/>
      <inkml:brushProperty name="color" value="#F35FAC"/>
    </inkml:brush>
  </inkml:definitions>
  <inkml:trace contextRef="#ctx0" brushRef="#br0">135 1 24575,'-1'3'0,"0"1"0,-1-1 0,1 0 0,-1 1 0,0-1 0,0 0 0,-1 0 0,1 0 0,-5 4 0,0 2 0,-6 8 0,2 0 0,0 1 0,-15 34 0,-5 15 0,18-39-1365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3"/>
    </inkml:context>
    <inkml:brush xml:id="br0">
      <inkml:brushProperty name="width" value="0.05" units="cm"/>
      <inkml:brushProperty name="height" value="0.05" units="cm"/>
      <inkml:brushProperty name="color" value="#F35FAC"/>
    </inkml:brush>
  </inkml:definitions>
  <inkml:trace contextRef="#ctx0" brushRef="#br0">155 0 24575,'-2'18'0,"1"-1"0,-2 1 0,-1-1 0,-6 20 0,-5 28 0,2 50 0,10-94 0,-11 43 0,1 3 0,-4 43 0,17-107 0,-8 33 0,-15 43 0,22-74 0,0 0 0,0 1 0,0-1 0,1 1 0,-1 5 0,-2 23 0,-16 62 0,17-84-1365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29"/>
    </inkml:context>
    <inkml:brush xml:id="br0">
      <inkml:brushProperty name="width" value="0.05" units="cm"/>
      <inkml:brushProperty name="height" value="0.05" units="cm"/>
      <inkml:brushProperty name="color" value="#590995"/>
    </inkml:brush>
  </inkml:definitions>
  <inkml:trace contextRef="#ctx0" brushRef="#br0">0 1 24575,'24'9'0,"-10"-3"0,20 6 0,-21-6 0,0-2 0,24 6 0,-11-6 0,-1 2 0,46 17 0,-55-17 0,0 0 0,-1 1 0,0 0 0,17 11 0,-19-10 0,1 0 0,20 8 0,11 10 0,-25-15-1365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4"/>
    </inkml:context>
    <inkml:brush xml:id="br0">
      <inkml:brushProperty name="width" value="0.05" units="cm"/>
      <inkml:brushProperty name="height" value="0.05" units="cm"/>
      <inkml:brushProperty name="color" value="#590995"/>
    </inkml:brush>
  </inkml:definitions>
  <inkml:trace contextRef="#ctx0" brushRef="#br0">0 260 24575,'19'-15'0,"-1"0"0,2 1 0,0 1 0,0 0 0,26-10 0,-16 8 0,-17 6 0,0 1 0,22-21 0,-20 17 0,-4 2 0,0-1 0,-1 1 0,0-1 0,15-24 0,-17 19-1365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4"/>
    </inkml:context>
    <inkml:brush xml:id="br0">
      <inkml:brushProperty name="width" value="0.05" units="cm"/>
      <inkml:brushProperty name="height" value="0.05" units="cm"/>
      <inkml:brushProperty name="color" value="#F35FAC"/>
    </inkml:brush>
  </inkml:definitions>
  <inkml:trace contextRef="#ctx0" brushRef="#br0">161 1 24575,'-2'1'0,"-1"0"0,1 0 0,0 0 0,-1 1 0,1-1 0,0 1 0,0 0 0,0 0 0,0-1 0,0 1 0,-2 4 0,-4 2 0,-2 1 0,-13 10 0,-25 17 0,19-16 0,14-9-1365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5"/>
    </inkml:context>
    <inkml:brush xml:id="br0">
      <inkml:brushProperty name="width" value="0.05" units="cm"/>
      <inkml:brushProperty name="height" value="0.05" units="cm"/>
      <inkml:brushProperty name="color" value="#590995"/>
    </inkml:brush>
  </inkml:definitions>
  <inkml:trace contextRef="#ctx0" brushRef="#br0">1 2 24575,'60'-1'0,"65"2"0,-112 4-1365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6"/>
    </inkml:context>
    <inkml:brush xml:id="br0">
      <inkml:brushProperty name="width" value="0.05" units="cm"/>
      <inkml:brushProperty name="height" value="0.05" units="cm"/>
      <inkml:brushProperty name="color" value="#590995"/>
    </inkml:brush>
  </inkml:definitions>
  <inkml:trace contextRef="#ctx0" brushRef="#br0">0 88 24575,'2'-2'0,"-1"0"0,1 0 0,-1 0 0,1 0 0,0 0 0,-1 1 0,1-1 0,0 0 0,0 1 0,0 0 0,0-1 0,3 0 0,4-3 0,23-19 306,17-12-1977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7"/>
    </inkml:context>
    <inkml:brush xml:id="br0">
      <inkml:brushProperty name="width" value="0.05" units="cm"/>
      <inkml:brushProperty name="height" value="0.05" units="cm"/>
      <inkml:brushProperty name="color" value="#590995"/>
    </inkml:brush>
  </inkml:definitions>
  <inkml:trace contextRef="#ctx0" brushRef="#br0">0 0 24575,'39'47'0,"-26"-35"0,25 20 0,-24-22 0,-1 1 0,13 13 0,49 59 0,-70-77 0,1 3 0,1-1 0,0 0 0,0 0 0,1-1 0,15 12 0,1 2 0,4 3 0,-14-9 313,-6-3-1991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8"/>
    </inkml:context>
    <inkml:brush xml:id="br0">
      <inkml:brushProperty name="width" value="0.05" units="cm"/>
      <inkml:brushProperty name="height" value="0.05" units="cm"/>
      <inkml:brushProperty name="color" value="#590995"/>
    </inkml:brush>
  </inkml:definitions>
  <inkml:trace contextRef="#ctx0" brushRef="#br0">0 0 24575,'4'1'0,"0"0"0,0 0 0,0 0 0,0 0 0,0 1 0,0-1 0,0 1 0,6 4 0,28 21 0,-34-25 0,0 0 0,0 0 0,1-1 0,-1 1 0,1-1 0,-1 0 0,1 0 0,-1 0 0,1-1 0,0 0 0,-1 0 0,1 0 0,-1 0 0,6-2 0,-3 2 0,0-1 0,0 1 0,0 1 0,0-1 0,0 1 0,7 2 0,6 3 0,0-1 0,1-1 0,28 3 0,-39-6 0,0 1 0,0 1 0,-1-1 0,13 6 0,18 6 0,-14-7 0,-1 1 0,46 23 0,-58-26 0,-2 1 0,1 1 0,-1-1 0,20 16 0,-9-9-1365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0"/>
    </inkml:context>
    <inkml:brush xml:id="br0">
      <inkml:brushProperty name="width" value="0.05" units="cm"/>
      <inkml:brushProperty name="height" value="0.05" units="cm"/>
      <inkml:brushProperty name="color" value="#590995"/>
    </inkml:brush>
  </inkml:definitions>
  <inkml:trace contextRef="#ctx0" brushRef="#br0">1 167 24575,'25'-26'0,"52"-70"0,-70 88 14,0 1 1,1 1-1,7-7 0,-1 2-1436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1"/>
    </inkml:context>
    <inkml:brush xml:id="br0">
      <inkml:brushProperty name="width" value="0.05" units="cm"/>
      <inkml:brushProperty name="height" value="0.05" units="cm"/>
      <inkml:brushProperty name="color" value="#590995"/>
    </inkml:brush>
  </inkml:definitions>
  <inkml:trace contextRef="#ctx0" brushRef="#br0">1 132 24575,'13'-6'0,"-1"0"0,1 0 0,-1-1 0,15-12 0,-16 12 0,-6 2 0,1 0 0,-1 0 0,0 0 0,6-8 0,7-7 0,9-7-1365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2"/>
    </inkml:context>
    <inkml:brush xml:id="br0">
      <inkml:brushProperty name="width" value="0.05" units="cm"/>
      <inkml:brushProperty name="height" value="0.05" units="cm"/>
      <inkml:brushProperty name="color" value="#590995"/>
    </inkml:brush>
  </inkml:definitions>
  <inkml:trace contextRef="#ctx0" brushRef="#br0">1 544 24575,'71'-89'0,"-42"59"0,-23 26 0,-1-1 0,0 0 0,9-12 0,20-34 0,-19 35 0,-11 12 0,1 0 0,-1 0 0,0-1 0,0 0 0,-1 0 0,6-10 0,6-57 0,-3 39 0,1-4 0,21-42 0,0 36 0,-20 23-1365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9"/>
    </inkml:context>
    <inkml:brush xml:id="br0">
      <inkml:brushProperty name="width" value="0.05" units="cm"/>
      <inkml:brushProperty name="height" value="0.05" units="cm"/>
      <inkml:brushProperty name="color" value="#590995"/>
    </inkml:brush>
  </inkml:definitions>
  <inkml:trace contextRef="#ctx0" brushRef="#br0">0 0 24575,'1'2'0,"-1"0"0,0 0 0,1 0 0,0 0 0,-1 0 0,1 0 0,0 0 0,0 0 0,0 0 0,0-1 0,0 1 0,0 0 0,1-1 0,1 3 0,-1-3 0,0 1 0,-1 0 0,0 0 0,1-1 0,-1 1 0,0 0 0,0 0 0,0 0 0,0 1 0,0-1 0,0 0 0,-1 0 0,1 0 0,0 3 0,-1-1 0,1 0 0,0 1 0,0-1 0,1 0 0,-1-1 0,1 1 0,0 0 0,0 0 0,0-1 0,5 7 0,-4-5 0,1 0 0,-1 1 0,-1-1 0,4 9 0,26 52 0,-22-45 0,0-1 0,0 0 0,20 26 0,-19-36-1365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0"/>
    </inkml:context>
    <inkml:brush xml:id="br0">
      <inkml:brushProperty name="width" value="0.05" units="cm"/>
      <inkml:brushProperty name="height" value="0.05" units="cm"/>
      <inkml:brushProperty name="color" value="#590995"/>
    </inkml:brush>
  </inkml:definitions>
  <inkml:trace contextRef="#ctx0" brushRef="#br0">0 141 24575,'7'-10'0,"-1"1"0,2 0 0,-1 0 0,1 0 0,1 1 0,-1 0 0,16-10 0,5-6 0,-3-12-1365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2"/>
    </inkml:context>
    <inkml:brush xml:id="br0">
      <inkml:brushProperty name="width" value="0.05" units="cm"/>
      <inkml:brushProperty name="height" value="0.05" units="cm"/>
      <inkml:brushProperty name="color" value="#590995"/>
    </inkml:brush>
  </inkml:definitions>
  <inkml:trace contextRef="#ctx0" brushRef="#br0">0 146 24575,'3'-1'0,"0"0"0,0 0 0,0-1 0,0 1 0,0 0 0,0-1 0,-1 0 0,1 0 0,-1 0 0,1 0 0,-1 0 0,0 0 0,1 0 0,-1-1 0,2-3 0,18-16 0,12-6 0,-28 23-103,1-1 1,-1 0-1,0-1 0,0 1 0,0-1 0,8-14 0,-10 15-542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6"/>
    </inkml:context>
    <inkml:brush xml:id="br0">
      <inkml:brushProperty name="width" value="0.05" units="cm"/>
      <inkml:brushProperty name="height" value="0.05" units="cm"/>
      <inkml:brushProperty name="color" value="#590995"/>
    </inkml:brush>
  </inkml:definitions>
  <inkml:trace contextRef="#ctx0" brushRef="#br0">1 1 24575,'4'1'0,"0"1"0,0 0 0,1 0 0,-1 0 0,-1 1 0,1-1 0,0 1 0,-1 0 0,1 0 0,5 6 0,3 2 0,58 55 0,-37-34-1365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7"/>
    </inkml:context>
    <inkml:brush xml:id="br0">
      <inkml:brushProperty name="width" value="0.05" units="cm"/>
      <inkml:brushProperty name="height" value="0.05" units="cm"/>
      <inkml:brushProperty name="color" value="#590995"/>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8"/>
    </inkml:context>
    <inkml:brush xml:id="br0">
      <inkml:brushProperty name="width" value="0.05" units="cm"/>
      <inkml:brushProperty name="height" value="0.05" units="cm"/>
      <inkml:brushProperty name="color" value="#590995"/>
    </inkml:brush>
  </inkml:definitions>
  <inkml:trace contextRef="#ctx0" brushRef="#br0">0 0 24575,'29'24'0,"-12"-11"0,-13-10 0,0 0 0,0 0 0,0 0 0,-1 0 0,0 1 0,1-1 0,-1 1 0,0 0 0,-1 0 0,1 0 0,3 9 0,-1-4 0,-1-1 0,1 1 0,1-1 0,9 12 0,-11-15-273,0-1 0,0 1 0,1 0 0,6 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9"/>
    </inkml:context>
    <inkml:brush xml:id="br0">
      <inkml:brushProperty name="width" value="0.05" units="cm"/>
      <inkml:brushProperty name="height" value="0.05" units="cm"/>
      <inkml:brushProperty name="color" value="#590995"/>
    </inkml:brush>
  </inkml:definitions>
  <inkml:trace contextRef="#ctx0" brushRef="#br0">1 1 24575,'5'2'0,"0"-1"0,0 2 0,0-1 0,0 0 0,-1 1 0,1 0 0,-1 0 0,1 1 0,4 4 0,-4-4 0,10 6 0,0 0 0,20 9 0,16 10 0,-28-14 0,33 13 0,-29-14 0,26 19 0,-21-11 0,63 36 0,-90-55 0,0 1 0,0-2 0,1 1 0,-1 0 0,1-1 0,-1 0 0,1-1 0,0 1 0,0-1 0,0 0 0,0 0 0,0-1 0,0 0 0,0 0 0,0 0 0,0-1 0,8-2 0,3 0-341,1-2 0,-1-1-1,26-11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1"/>
    </inkml:context>
    <inkml:brush xml:id="br0">
      <inkml:brushProperty name="width" value="0.05" units="cm"/>
      <inkml:brushProperty name="height" value="0.05" units="cm"/>
      <inkml:brushProperty name="color" value="#590995"/>
    </inkml:brush>
  </inkml:definitions>
  <inkml:trace contextRef="#ctx0" brushRef="#br0">169 1 24575,'-1'4'0,"1"1"0,-1 0 0,-1-1 0,1 1 0,-1-1 0,1 0 0,-1 1 0,-1-1 0,1 0 0,0 0 0,-4 4 0,-14 28 0,17-29 0,-1 1 0,0-1 0,0 0 0,-1 0 0,-6 7 0,3-2 0,-25 26 0,23-28 0,1 0 0,-13 19 0,9-9-1365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2"/>
    </inkml:context>
    <inkml:brush xml:id="br0">
      <inkml:brushProperty name="width" value="0.05" units="cm"/>
      <inkml:brushProperty name="height" value="0.05" units="cm"/>
      <inkml:brushProperty name="color" value="#590995"/>
    </inkml:brush>
  </inkml:definitions>
  <inkml:trace contextRef="#ctx0" brushRef="#br0">1 1 24575,'6'1'0,"1"0"0,-1 0 0,0 1 0,9 4 0,-2-2 0,57 25 0,-18 2-1365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3"/>
    </inkml:context>
    <inkml:brush xml:id="br0">
      <inkml:brushProperty name="width" value="0.05" units="cm"/>
      <inkml:brushProperty name="height" value="0.05" units="cm"/>
      <inkml:brushProperty name="color" value="#590995"/>
    </inkml:brush>
  </inkml:definitions>
  <inkml:trace contextRef="#ctx0" brushRef="#br0">168 1 24575,'-1'5'0,"-1"0"0,1-1 0,-1 1 0,0-1 0,-1 1 0,1-1 0,-1 0 0,1 1 0,-1-1 0,-1-1 0,-5 7 0,-4 6 0,3-4 0,0 0 0,-1-1 0,0 0 0,-1 0 0,-19 12 0,-5 4-1365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4"/>
    </inkml:context>
    <inkml:brush xml:id="br0">
      <inkml:brushProperty name="width" value="0.05" units="cm"/>
      <inkml:brushProperty name="height" value="0.05" units="cm"/>
      <inkml:brushProperty name="color" value="#590995"/>
    </inkml:brush>
  </inkml:definitions>
  <inkml:trace contextRef="#ctx0" brushRef="#br0">161 1 24575,'0'9'0,"-1"-1"0,-1 1 0,1-1 0,-1 1 0,-1-1 0,-4 12 0,-2 3 0,-3 14 0,3-11 0,0 0 0,-6 38 0,1-2 0,11-51 0,-31 77 0,28-71 0,1 1 0,0-1 0,-4 34 0,-1-14 94,5-23-1553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4"/>
    </inkml:context>
    <inkml:brush xml:id="br0">
      <inkml:brushProperty name="width" value="0.05" units="cm"/>
      <inkml:brushProperty name="height" value="0.05" units="cm"/>
      <inkml:brushProperty name="color" value="#590995"/>
    </inkml:brush>
  </inkml:definitions>
  <inkml:trace contextRef="#ctx0" brushRef="#br0">0 0 24575,'1'3'0,"-1"0"0,1 0 0,-1 0 0,1-1 0,0 1 0,0 0 0,0-1 0,0 1 0,1 0 0,-1-1 0,3 3 0,-2-2 0,0 0 0,-1 0 0,1-1 0,-1 1 0,0 0 0,1 0 0,-1 0 0,0 5 0,14 37 0,21 61 0,-10-31 0,-3-14 0,3 47 0,-20-75-1365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5"/>
    </inkml:context>
    <inkml:brush xml:id="br0">
      <inkml:brushProperty name="width" value="0.05" units="cm"/>
      <inkml:brushProperty name="height" value="0.05" units="cm"/>
      <inkml:brushProperty name="color" value="#590995"/>
    </inkml:brush>
  </inkml:definitions>
  <inkml:trace contextRef="#ctx0" brushRef="#br0">1 137 24575,'3'-1'0,"0"-1"0,0 1 0,0-1 0,0 0 0,0 0 0,0 0 0,0-1 0,-1 1 0,5-5 0,1-1 0,27-17 0,-29 21 0,1 0 0,-1 0 0,0-1 0,0 1 0,-1-1 0,0-1 0,1 1 0,-2-1 0,1 0 0,-1 0 0,6-9 0,-2 5-1365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3"/>
    </inkml:context>
    <inkml:brush xml:id="br0">
      <inkml:brushProperty name="width" value="0.05" units="cm"/>
      <inkml:brushProperty name="height" value="0.05" units="cm"/>
      <inkml:brushProperty name="color" value="#590995"/>
    </inkml:brush>
  </inkml:definitions>
  <inkml:trace contextRef="#ctx0" brushRef="#br0">0 2 24575,'38'-1'141,"-12"0"-517,-1 1-1,1 2 1,31 5-1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5"/>
    </inkml:context>
    <inkml:brush xml:id="br0">
      <inkml:brushProperty name="width" value="0.05" units="cm"/>
      <inkml:brushProperty name="height" value="0.05" units="cm"/>
      <inkml:brushProperty name="color" value="#590995"/>
    </inkml:brush>
  </inkml:definitions>
  <inkml:trace contextRef="#ctx0" brushRef="#br0">0 1 24575,'2'4'0,"-1"0"0,0 0 0,1 0 0,0 0 0,0 0 0,0-1 0,5 7 0,-4-4 0,55 92 0,-50-85 0,1 0 0,1-1 0,22 22 0,-18-19 0,20 25 0,-26-27 0,-7-11 0,0 0 0,0 0 0,0 0 0,1 0 0,-1 0 0,0-1 0,1 1 0,-1 0 0,1-1 0,0 1 0,-1-1 0,1 0 0,0 1 0,0-1 0,0 0 0,0 0 0,0 0 0,0-1 0,3 2 0,4 1 0,-1 0 0,1 1 0,-1 1 0,1 0 0,-1 0 0,10 9 0,-5-5 0,7 5 0,1 0 0,22 10 0,37 14 0,-38-11-1365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6"/>
    </inkml:context>
    <inkml:brush xml:id="br0">
      <inkml:brushProperty name="width" value="0.05" units="cm"/>
      <inkml:brushProperty name="height" value="0.05" units="cm"/>
      <inkml:brushProperty name="color" value="#590995"/>
    </inkml:brush>
  </inkml:definitions>
  <inkml:trace contextRef="#ctx0" brushRef="#br0">163 1 24575,'-6'13'0,"1"-1"0,-4 20 0,0-3 0,-4 35 0,-11 18 0,15-56 0,-24 55 0,6-25 0,19-38-455,1 1 0,-5 21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2"/>
    </inkml:context>
    <inkml:brush xml:id="br0">
      <inkml:brushProperty name="width" value="0.05" units="cm"/>
      <inkml:brushProperty name="height" value="0.05" units="cm"/>
      <inkml:brushProperty name="color" value="#590995"/>
    </inkml:brush>
  </inkml:definitions>
  <inkml:trace contextRef="#ctx0" brushRef="#br0">0 14 24575,'42'1'0,"45"-2"0,-36-12-1365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3"/>
    </inkml:context>
    <inkml:brush xml:id="br0">
      <inkml:brushProperty name="width" value="0.05" units="cm"/>
      <inkml:brushProperty name="height" value="0.05" units="cm"/>
      <inkml:brushProperty name="color" value="#590995"/>
    </inkml:brush>
  </inkml:definitions>
  <inkml:trace contextRef="#ctx0" brushRef="#br0">1 1 24575,'4'1'0,"0"0"0,0 0 0,-1 0 0,1 1 0,0 0 0,-1-1 0,1 1 0,-1 1 0,0-1 0,4 4 0,14 8 0,41 22 0,-31-18 0,51 37 0,-18-5 0,-55-42-1365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4"/>
    </inkml:context>
    <inkml:brush xml:id="br0">
      <inkml:brushProperty name="width" value="0.05" units="cm"/>
      <inkml:brushProperty name="height" value="0.05" units="cm"/>
      <inkml:brushProperty name="color" value="#590995"/>
    </inkml:brush>
  </inkml:definitions>
  <inkml:trace contextRef="#ctx0" brushRef="#br0">130 0 24575,'-1'5'0,"0"0"0,0-1 0,-1 1 0,1 0 0,-1-1 0,0 0 0,-1 1 0,1-1 0,-1 0 0,1 0 0,-1-1 0,-5 6 0,3-3 0,1 0 0,-1 0 0,1 0 0,-3 8 0,-28 57 0,23-48 0,-15 17-1365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5"/>
    </inkml:context>
    <inkml:brush xml:id="br0">
      <inkml:brushProperty name="width" value="0.05" units="cm"/>
      <inkml:brushProperty name="height" value="0.05" units="cm"/>
      <inkml:brushProperty name="color" value="#590995"/>
    </inkml:brush>
  </inkml:definitions>
  <inkml:trace contextRef="#ctx0" brushRef="#br0">1 1 24575,'34'0'0,"64"8"0,-48-7-1365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6"/>
    </inkml:context>
    <inkml:brush xml:id="br0">
      <inkml:brushProperty name="width" value="0.05" units="cm"/>
      <inkml:brushProperty name="height" value="0.05" units="cm"/>
      <inkml:brushProperty name="color" value="#590995"/>
    </inkml:brush>
  </inkml:definitions>
  <inkml:trace contextRef="#ctx0" brushRef="#br0">1 123 24575,'9'-6'0,"0"0"0,0 0 0,-1-1 0,1 0 0,7-10 0,17-14 0,-27 27 41,0-1-322,0 0 0,0-1-1,0 1 1,9-12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7"/>
    </inkml:context>
    <inkml:brush xml:id="br0">
      <inkml:brushProperty name="width" value="0.05" units="cm"/>
      <inkml:brushProperty name="height" value="0.05" units="cm"/>
      <inkml:brushProperty name="color" value="#590995"/>
    </inkml:brush>
  </inkml:definitions>
  <inkml:trace contextRef="#ctx0" brushRef="#br0">1 0 24575,'24'29'0,"-19"-21"0,0-1 0,1 0 0,0 0 0,0-1 0,1 0 0,-1 0 0,9 5 0,18 19 0,-7-5 0,1-1 0,45 30 0,-47-37 0,-1 0 0,-1 2 0,-1 1 0,0 1 0,21 26 0,-28-25 0,-12-16 0,1 0 0,1 0 0,-1 0 0,1-1 0,0 0 0,0 1 0,6 3 0,27 26-1365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8"/>
    </inkml:context>
    <inkml:brush xml:id="br0">
      <inkml:brushProperty name="width" value="0.05" units="cm"/>
      <inkml:brushProperty name="height" value="0.05" units="cm"/>
      <inkml:brushProperty name="color" value="#590995"/>
    </inkml:brush>
  </inkml:definitions>
  <inkml:trace contextRef="#ctx0" brushRef="#br0">0 1 24575,'3'1'0,"-1"0"0,0 1 0,1-1 0,-1 0 0,1 0 0,0 0 0,-1-1 0,1 1 0,5 0 0,16 5 0,-1 5-455,-1-2 0,39 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9"/>
    </inkml:context>
    <inkml:brush xml:id="br0">
      <inkml:brushProperty name="width" value="0.05" units="cm"/>
      <inkml:brushProperty name="height" value="0.05" units="cm"/>
      <inkml:brushProperty name="color" value="#590995"/>
    </inkml:brush>
  </inkml:definitions>
  <inkml:trace contextRef="#ctx0" brushRef="#br0">1 1 24575,'3'1'0,"1"0"0,0 0 0,-1 0 0,1 0 0,-1 1 0,1 0 0,-1-1 0,0 1 0,0 1 0,6 3 0,10 7 0,-12-8 0,0 0 0,0 0 0,-1 1 0,0 0 0,0 0 0,-1 0 0,1 0 0,-1 1 0,-1 0 0,6 10 0,-2-4 0,-1-7-1365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4"/>
    </inkml:context>
    <inkml:brush xml:id="br0">
      <inkml:brushProperty name="width" value="0.05" units="cm"/>
      <inkml:brushProperty name="height" value="0.05" units="cm"/>
      <inkml:brushProperty name="color" value="#590995"/>
    </inkml:brush>
  </inkml:definitions>
  <inkml:trace contextRef="#ctx0" brushRef="#br0">339 1 24575,'0'9'0,"0"-1"0,0 0 0,0 0 0,-1 0 0,0 0 0,-4 14 0,1-12 0,-1 0 0,0 0 0,0-1 0,-1 1 0,-10 11 0,-4 8 0,-5 3 0,10-15 0,2 0 0,0 1 0,-12 24 0,21-36 0,-2 7 0,-2-1 0,1 0 0,-1 0 0,-1 0 0,-13 12 0,-55 44 0,67-60 206,8-6-327,1 0 1,-1-1-1,0 1 0,0-1 0,0 0 0,1 1 0,-1-1 0,-1 0 0,1 0 1,0 0-1,0 0 0,-3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0"/>
    </inkml:context>
    <inkml:brush xml:id="br0">
      <inkml:brushProperty name="width" value="0.05" units="cm"/>
      <inkml:brushProperty name="height" value="0.05" units="cm"/>
      <inkml:brushProperty name="color" value="#590995"/>
    </inkml:brush>
  </inkml:definitions>
  <inkml:trace contextRef="#ctx0" brushRef="#br0">0 36 24575,'58'-6'0,"48"-23"0,-104 29 0,1 0 0,-1 0 0,0 0 0,0 0 0,0 1 0,0-1 0,0 0 0,0 1 0,0 0 0,0-1 0,0 1 0,0 0 0,0 0 0,0 0 0,0 0 0,0 0 0,-1 1 0,1-1 0,0 1 0,1 1 0,2 2 0,-1 0 0,0 1 0,0-1 0,0 1 0,4 8 0,-5-9 0,0 0 0,0-1 0,1 1 0,-1 0 0,1-1 0,1 0 0,-1 0 0,0 0 0,6 3 0,21 19 0,-11-2-1365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1"/>
    </inkml:context>
    <inkml:brush xml:id="br0">
      <inkml:brushProperty name="width" value="0.05" units="cm"/>
      <inkml:brushProperty name="height" value="0.05" units="cm"/>
      <inkml:brushProperty name="color" value="#590995"/>
    </inkml:brush>
  </inkml:definitions>
  <inkml:trace contextRef="#ctx0" brushRef="#br0">0 0 24575,'2'1'0,"1"-1"0,-1 1 0,0-1 0,0 1 0,0 0 0,0 0 0,0 0 0,0 0 0,3 3 0,15 7 0,-15-10 0,-1 1 0,0 0 0,0 0 0,0 0 0,5 3 0,18 9 0,40 1 0,-56-11-1365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2"/>
    </inkml:context>
    <inkml:brush xml:id="br0">
      <inkml:brushProperty name="width" value="0.05" units="cm"/>
      <inkml:brushProperty name="height" value="0.05" units="cm"/>
      <inkml:brushProperty name="color" value="#590995"/>
    </inkml:brush>
  </inkml:definitions>
  <inkml:trace contextRef="#ctx0" brushRef="#br0">0 197 24575,'5'-8'0,"0"0"0,1 0 0,-1 1 0,8-8 0,-8 11 0,0-1 0,-1 0 0,0 0 0,0-1 0,-1 1 0,1-1 0,-1 0 0,0 0 0,4-12 0,-5 10-38,2 0-1,-1 0 1,1 1 0,0 0-1,1-1 1,0 1-1,11-12 1,-6 6-1020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3"/>
    </inkml:context>
    <inkml:brush xml:id="br0">
      <inkml:brushProperty name="width" value="0.05" units="cm"/>
      <inkml:brushProperty name="height" value="0.05" units="cm"/>
      <inkml:brushProperty name="color" value="#590995"/>
    </inkml:brush>
  </inkml:definitions>
  <inkml:trace contextRef="#ctx0" brushRef="#br0">0 46 24575,'12'-1'0,"0"-1"0,0 0 0,0 0 0,-1-1 0,1-1 0,18-8 0,3 0 0,-9 5-1365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7"/>
    </inkml:context>
    <inkml:brush xml:id="br0">
      <inkml:brushProperty name="width" value="0.05" units="cm"/>
      <inkml:brushProperty name="height" value="0.05" units="cm"/>
      <inkml:brushProperty name="color" value="#590995"/>
    </inkml:brush>
  </inkml:definitions>
  <inkml:trace contextRef="#ctx0" brushRef="#br0">333 1 24575,'0'4'0,"-1"0"0,0 0 0,0 0 0,0 0 0,0 1 0,-1-1 0,1-1 0,-1 1 0,0 0 0,0 0 0,-1-1 0,-4 7 0,-5 4 0,-22 20 0,24-25 0,-4 6 0,1 0 0,0 1 0,-15 25 0,-19 32 0,39-64 0,-1 1 0,0-1 0,-1 0 0,0-1 0,-12 8 0,-10 7 0,23-15 178,6-5-435,-1 0 0,0 0 0,1 0-1,-1 0 1,-6 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6"/>
    </inkml:context>
    <inkml:brush xml:id="br0">
      <inkml:brushProperty name="width" value="0.05" units="cm"/>
      <inkml:brushProperty name="height" value="0.05" units="cm"/>
      <inkml:brushProperty name="color" value="#590995"/>
    </inkml:brush>
  </inkml:definitions>
  <inkml:trace contextRef="#ctx0" brushRef="#br0">1 0 24575,'2'1'0,"0"0"0,0 0 0,-1 0 0,1 1 0,0-1 0,0 0 0,-1 1 0,1-1 0,-1 1 0,1 0 0,-1 0 0,0-1 0,2 4 0,9 9 0,-5-8 0,0 1 0,0 0 0,6 8 0,8 9 0,-9-9 0,0 0 0,-1 1 0,13 23 0,-15-17 307,-8-19-546,0 1 0,0 0 0,1-1 1,0 0-1,-1 1 0,6 5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7"/>
    </inkml:context>
    <inkml:brush xml:id="br0">
      <inkml:brushProperty name="width" value="0.05" units="cm"/>
      <inkml:brushProperty name="height" value="0.05" units="cm"/>
      <inkml:brushProperty name="color" value="#590995"/>
    </inkml:brush>
  </inkml:definitions>
  <inkml:trace contextRef="#ctx0" brushRef="#br0">1 142 24575,'2'0'0,"0"-1"0,1 0 0,-1-1 0,0 1 0,1 0 0,-1 0 0,0-1 0,0 0 0,0 1 0,0-1 0,-1 0 0,1 0 0,0 0 0,-1 0 0,3-3 0,5-6 0,93-85 0,-97 88-1365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8"/>
    </inkml:context>
    <inkml:brush xml:id="br0">
      <inkml:brushProperty name="width" value="0.05" units="cm"/>
      <inkml:brushProperty name="height" value="0.05" units="cm"/>
      <inkml:brushProperty name="color" value="#590995"/>
    </inkml:brush>
  </inkml:definitions>
  <inkml:trace contextRef="#ctx0" brushRef="#br0">0 1 24575,'1'12'0,"1"1"0,0-1 0,0 1 0,2-1 0,-1 0 0,2 0 0,6 14 0,10 31 0,5 8 0,2 27 0,-11-26 0,-1-4 0,-7-35 0,2 3 0,-9-18-227,0-1-1,1 0 1,0 1-1,0-1 1,8 15-1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9"/>
    </inkml:context>
    <inkml:brush xml:id="br0">
      <inkml:brushProperty name="width" value="0.05" units="cm"/>
      <inkml:brushProperty name="height" value="0.05" units="cm"/>
      <inkml:brushProperty name="color" value="#590995"/>
    </inkml:brush>
  </inkml:definitions>
  <inkml:trace contextRef="#ctx0" brushRef="#br0">1 1 24575,'163'0'-1365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0"/>
    </inkml:context>
    <inkml:brush xml:id="br0">
      <inkml:brushProperty name="width" value="0.05" units="cm"/>
      <inkml:brushProperty name="height" value="0.05" units="cm"/>
      <inkml:brushProperty name="color" value="#590995"/>
    </inkml:brush>
  </inkml:definitions>
  <inkml:trace contextRef="#ctx0" brushRef="#br0">1 44 24575,'6'-1'0,"0"0"0,0 0 0,0-1 0,0 0 0,0 0 0,11-6 0,14-4 0,-10 6 0,-17 4 0,-1 1 0,1-1 0,-1 1 0,1 0 0,-1 1 0,1-1 0,0 1 0,-1-1 0,1 1 0,0 0 0,-1 0 0,1 1 0,0-1 0,-1 1 0,1 0 0,0 0 0,-1 0 0,1 0 0,4 3 0,18 6 0,-22-8 0,0-1 0,0 0 0,0 1 0,0 0 0,0 0 0,0 0 0,-1 0 0,1 0 0,-1 1 0,1 0 0,-1 0 0,4 5 0,-2-4-227,1 0-1,-1-1 1,1 1-1,-1-1 1,8 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29"/>
    </inkml:context>
    <inkml:brush xml:id="br0">
      <inkml:brushProperty name="width" value="0.05" units="cm"/>
      <inkml:brushProperty name="height" value="0.05" units="cm"/>
      <inkml:brushProperty name="color" value="#590995"/>
    </inkml:brush>
  </inkml:definitions>
  <inkml:trace contextRef="#ctx0" brushRef="#br0">1 1 24575,'1'0'0,"0"0"0,0 1 0,0-1 0,0 0 0,0 1 0,-1-1 0,1 1 0,0-1 0,0 1 0,0 0 0,0-1 0,-1 1 0,1 0 0,0-1 0,-1 1 0,1 0 0,0 1 0,13 21 0,-7-10 0,0-5 0,-1 0 0,1-1 0,11 10 0,17 21 0,-10-11 0,19 17 0,-41-44 0,1 0 0,-1 0 0,0-1 0,0 1 0,0-1 0,0 0 0,1 0 0,-1 0 0,0 0 0,-1 0 0,7-4 0,-1 1 0,24-6 0,-24 8 0,1-1 0,-1 0 0,0 0 0,14-8 0,-19 9-1365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1"/>
    </inkml:context>
    <inkml:brush xml:id="br0">
      <inkml:brushProperty name="width" value="0.05" units="cm"/>
      <inkml:brushProperty name="height" value="0.05" units="cm"/>
      <inkml:brushProperty name="color" value="#590995"/>
    </inkml:brush>
  </inkml:definitions>
  <inkml:trace contextRef="#ctx0" brushRef="#br0">1 81 24575,'6'0'0,"0"-1"0,-1 0 0,1 0 0,0-1 0,0 0 0,-1 0 0,1 0 0,-1 0 0,9-6 0,18-7 0,-8 1 0,-23 12 0,1 0 0,0 1 0,1-1 0,-1 1 0,0 0 0,0 0 0,1 0 0,-1 0 0,0 0 0,1 0 0,-1 0 0,1 1 0,-1 0 0,5-1 0,66 2 0,54-2 0,-80-6 0,-37 5 0,0 0 0,1 0 0,-1 1 0,0 0 0,0 1 0,1 0 0,13 3 0,-22-2 0,1 1 0,-1-1 0,0 1 0,0-1 0,0 1 0,0 0 0,-1 0 0,1 0 0,0 0 0,-1 0 0,2 3 0,7 8 0,7 8 0,-13-16 0,-1 0 0,1-1 0,0 1 0,1-1 0,7 6 0,76 58-1365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8"/>
    </inkml:context>
    <inkml:brush xml:id="br0">
      <inkml:brushProperty name="width" value="0.05" units="cm"/>
      <inkml:brushProperty name="height" value="0.05" units="cm"/>
      <inkml:brushProperty name="color" value="#590995"/>
    </inkml:brush>
  </inkml:definitions>
  <inkml:trace contextRef="#ctx0" brushRef="#br0">0 97 24575,'6'0'0,"-1"-1"0,0 0 0,0 0 0,0 0 0,0-1 0,-1 1 0,1-1 0,0 0 0,-1-1 0,7-3 0,42-34 0,-35 26 0,-9 5 254,-8 8-379,0 0 1,0-1-1,1 1 1,-1 0-1,0 0 1,1 0-1,-1 0 1,1 0-1,-1 0 1,1 0-1,-1 1 0,3-2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9"/>
    </inkml:context>
    <inkml:brush xml:id="br0">
      <inkml:brushProperty name="width" value="0.05" units="cm"/>
      <inkml:brushProperty name="height" value="0.05" units="cm"/>
      <inkml:brushProperty name="color" value="#590995"/>
    </inkml:brush>
  </inkml:definitions>
  <inkml:trace contextRef="#ctx0" brushRef="#br0">1 2 24575,'60'-2'0,"65"4"0,-123-2 0,-1 1 0,1 0 0,-1-1 0,1 1 0,-1 0 0,1 0 0,-1 0 0,0 0 0,1 0 0,-1 0 0,0 1 0,0-1 0,0 0 0,2 3 0,13 12 0,-3-9 0,1-1 0,21 7 0,12 6-1365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0"/>
    </inkml:context>
    <inkml:brush xml:id="br0">
      <inkml:brushProperty name="width" value="0.05" units="cm"/>
      <inkml:brushProperty name="height" value="0.05" units="cm"/>
      <inkml:brushProperty name="color" value="#590995"/>
    </inkml:brush>
  </inkml:definitions>
  <inkml:trace contextRef="#ctx0" brushRef="#br0">0 69 24575,'4'-1'0,"-1"1"0,0-1 0,0 0 0,-1-1 0,1 1 0,0 0 0,0-1 0,3-2 0,11-6 0,107-36 0,-122 46 0,0 0 0,0 0 0,0 1 0,1-1 0,-1 1 0,0-1 0,0 1 0,0 0 0,0 0 0,0 0 0,0 0 0,0 0 0,0 0 0,2 2 0,16 8 0,22-1 0,0-1 0,60 5 0,-31-5-1365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1"/>
    </inkml:context>
    <inkml:brush xml:id="br0">
      <inkml:brushProperty name="width" value="0.05" units="cm"/>
      <inkml:brushProperty name="height" value="0.05" units="cm"/>
      <inkml:brushProperty name="color" value="#590995"/>
    </inkml:brush>
  </inkml:definitions>
  <inkml:trace contextRef="#ctx0" brushRef="#br0">0 97 24575,'8'-1'0,"0"0"0,-1 0 0,1 0 0,0-1 0,9-4 0,21-5 0,-29 9 0,-1-1 0,1 0 0,-1 0 0,1-1 0,-1 0 0,0-1 0,12-8 0,27-15 0,-38 26 0,0 0 0,0 0 0,1 1 0,-1 0 0,0 1 0,0 0 0,0 0 0,10 2 0,15-1 0,15-2 0,-33-1 0,0 2 0,0 0 0,0 0 0,0 2 0,-1 0 0,1 1 0,15 4 0,-20-4 0,1 0 0,22 2 0,-26-4 0,-1 0 0,1 0 0,0 1 0,-1-1 0,1 2 0,-1-1 0,1 1 0,11 7 0,-7-4-1365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2"/>
    </inkml:context>
    <inkml:brush xml:id="br0">
      <inkml:brushProperty name="width" value="0.05" units="cm"/>
      <inkml:brushProperty name="height" value="0.05" units="cm"/>
      <inkml:brushProperty name="color" value="#590995"/>
    </inkml:brush>
  </inkml:definitions>
  <inkml:trace contextRef="#ctx0" brushRef="#br0">1 88 24575,'1'-2'0,"1"0"0,0 0 0,-1 1 0,1-1 0,0 0 0,0 1 0,0-1 0,0 1 0,0 0 0,0 0 0,0 0 0,0 0 0,4-1 0,2-2 0,61-37 0,-33 19-1365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3"/>
    </inkml:context>
    <inkml:brush xml:id="br0">
      <inkml:brushProperty name="width" value="0.05" units="cm"/>
      <inkml:brushProperty name="height" value="0.05" units="cm"/>
      <inkml:brushProperty name="color" value="#590995"/>
    </inkml:brush>
  </inkml:definitions>
  <inkml:trace contextRef="#ctx0" brushRef="#br0">0 164 24575,'2'-1'0,"0"0"0,0-1 0,-1 1 0,1-1 0,-1 1 0,1-1 0,-1 0 0,0 0 0,1 1 0,0-4 0,8-8 0,-2 6 0,0-2 0,-1 1 0,0-1 0,0 0 0,-1 0 0,9-19 0,-13 23 0,0 1 0,0 0 0,0 0 0,0 0 0,1 0 0,0 0 0,6-6 0,-7 8 0,0 1 0,0-1 0,0 1 0,1 0 0,-1 0 0,0 0 0,1 0 0,-1 0 0,1 1 0,-1-1 0,1 1 0,-1-1 0,1 1 0,-1 0 0,5 1 0,140 3-1365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4"/>
    </inkml:context>
    <inkml:brush xml:id="br0">
      <inkml:brushProperty name="width" value="0.05" units="cm"/>
      <inkml:brushProperty name="height" value="0.05" units="cm"/>
      <inkml:brushProperty name="color" value="#590995"/>
    </inkml:brush>
  </inkml:definitions>
  <inkml:trace contextRef="#ctx0" brushRef="#br0">0 1 24575,'3'1'0,"-1"0"0,0 0 0,0 0 0,0 1 0,0-1 0,0 0 0,0 1 0,0 0 0,0-1 0,1 4 0,10 6 0,96 49 0,-13-2 0,-23-12 0,-65-40 89,-4-3-234,0 0-1,-1-1 1,1 1 0,-1 0-1,1 1 1,-1-1-1,0 1 1,0-1-1,3 6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5"/>
    </inkml:context>
    <inkml:brush xml:id="br0">
      <inkml:brushProperty name="width" value="0.05" units="cm"/>
      <inkml:brushProperty name="height" value="0.05" units="cm"/>
      <inkml:brushProperty name="color" value="#590995"/>
    </inkml:brush>
  </inkml:definitions>
  <inkml:trace contextRef="#ctx0" brushRef="#br0">1 190 24575,'6'-1'0,"0"0"0,0-1 0,0 0 0,0 0 0,0-1 0,-1 1 0,1-1 0,-1 0 0,1-1 0,7-6 0,8-4 0,170-123 0,-185 132-1365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6"/>
    </inkml:context>
    <inkml:brush xml:id="br0">
      <inkml:brushProperty name="width" value="0.05" units="cm"/>
      <inkml:brushProperty name="height" value="0.05" units="cm"/>
      <inkml:brushProperty name="color" value="#590995"/>
    </inkml:brush>
  </inkml:definitions>
  <inkml:trace contextRef="#ctx0" brushRef="#br0">1 0 24575,'14'1'0,"0"1"0,0 0 0,-1 1 0,27 9 0,-7-2 0,24 10 0,-42-14 0,1 0 0,0-1 0,18 3 0,28 9-1365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0"/>
    </inkml:context>
    <inkml:brush xml:id="br0">
      <inkml:brushProperty name="width" value="0.05" units="cm"/>
      <inkml:brushProperty name="height" value="0.05" units="cm"/>
      <inkml:brushProperty name="color" value="#590995"/>
    </inkml:brush>
  </inkml:definitions>
  <inkml:trace contextRef="#ctx0" brushRef="#br0">0 0 24575,'5'3'0,"-1"0"0,0 0 0,0 0 0,0 1 0,0-1 0,0 1 0,4 7 0,7 6 0,28 23 0,-22-21 0,-7-8 0,0-1 0,0-1 0,20 11 0,-5-3 0,89 45 0,-93-47 0,1-1 0,38 15 0,-57-27 0,0 0 0,1 0 0,-1 0 0,0-1 0,0 0 0,15 0 0,6 0 0,46 13 0,-62-11 198,17 2-1761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7"/>
    </inkml:context>
    <inkml:brush xml:id="br0">
      <inkml:brushProperty name="width" value="0.05" units="cm"/>
      <inkml:brushProperty name="height" value="0.05" units="cm"/>
      <inkml:brushProperty name="color" value="#590995"/>
    </inkml:brush>
  </inkml:definitions>
  <inkml:trace contextRef="#ctx0" brushRef="#br0">0 2 24575,'85'-2'0,"87"4"0,-156 0 0,1 0 0,-1 1 0,0 1 0,0 1 0,-1 0 0,24 11 0,25 17 0,-13 3 154,-29-19-1673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8"/>
    </inkml:context>
    <inkml:brush xml:id="br0">
      <inkml:brushProperty name="width" value="0.05" units="cm"/>
      <inkml:brushProperty name="height" value="0.05" units="cm"/>
      <inkml:brushProperty name="color" value="#590995"/>
    </inkml:brush>
  </inkml:definitions>
  <inkml:trace contextRef="#ctx0" brushRef="#br0">1 181 24575,'1'-3'0,"0"0"0,1 0 0,0-1 0,0 2 0,0-1 0,0 0 0,0 0 0,4-4 0,0 0 0,3-2 0,-1-1 0,15-11 0,7-7 0,41-46-1365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9"/>
    </inkml:context>
    <inkml:brush xml:id="br0">
      <inkml:brushProperty name="width" value="0.05" units="cm"/>
      <inkml:brushProperty name="height" value="0.05" units="cm"/>
      <inkml:brushProperty name="color" value="#590995"/>
    </inkml:brush>
  </inkml:definitions>
  <inkml:trace contextRef="#ctx0" brushRef="#br0">1 34 24575,'10'0'0,"0"-1"0,1-1 0,-1 0 0,0 0 0,0-1 0,0 0 0,11-6 0,2 0 0,-17 7-1365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0"/>
    </inkml:context>
    <inkml:brush xml:id="br0">
      <inkml:brushProperty name="width" value="0.05" units="cm"/>
      <inkml:brushProperty name="height" value="0.05" units="cm"/>
      <inkml:brushProperty name="color" value="#590995"/>
    </inkml:brush>
  </inkml:definitions>
  <inkml:trace contextRef="#ctx0" brushRef="#br0">164 1 24575,'-2'20'0,"-1"0"0,-1 0 0,-1 0 0,-10 27 0,11-34 0,0-3 0,0 0 0,-1-1 0,-1 1 0,1-1 0,-9 9 0,-8 14 0,15-18 0,0-1 0,-7 23 0,-9 18 0,20-49 40,1-1-241,-1 1 0,1 0 1,0-1-1,0 1 0,0 0 1,-1 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1"/>
    </inkml:context>
    <inkml:brush xml:id="br0">
      <inkml:brushProperty name="width" value="0.05" units="cm"/>
      <inkml:brushProperty name="height" value="0.05" units="cm"/>
      <inkml:brushProperty name="color" value="#590995"/>
    </inkml:brush>
  </inkml:definitions>
  <inkml:trace contextRef="#ctx0" brushRef="#br0">1 158 24575,'74'-87'0,"-60"72"-455,0 0 0,32-26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2"/>
    </inkml:context>
    <inkml:brush xml:id="br0">
      <inkml:brushProperty name="width" value="0.05" units="cm"/>
      <inkml:brushProperty name="height" value="0.05" units="cm"/>
      <inkml:brushProperty name="color" value="#590995"/>
    </inkml:brush>
  </inkml:definitions>
  <inkml:trace contextRef="#ctx0" brushRef="#br0">1 1 24575,'2'3'0,"0"1"0,-1-1 0,1 1 0,0 0 0,-1 0 0,0 0 0,0 0 0,1 6 0,2 9 0,32 83 0,-22-67 0,-2-7 0,-2 1 0,8 31 0,0 17 0,-12-49 0,-4-17 0,1 0 0,0 0 0,5 12 0,8 23-1365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3"/>
    </inkml:context>
    <inkml:brush xml:id="br0">
      <inkml:brushProperty name="width" value="0.05" units="cm"/>
      <inkml:brushProperty name="height" value="0.05" units="cm"/>
      <inkml:brushProperty name="color" value="#590995"/>
    </inkml:brush>
  </inkml:definitions>
  <inkml:trace contextRef="#ctx0" brushRef="#br0">0 19 24575,'32'1'0,"-20"0"0,-1-1 0,1 0 0,0 0 0,0-1 0,-1-1 0,22-4 0,-29 4-170,1 0-1,-1 0 0,1 1 1,0 0-1,0 0 0,0 0 1,8 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4"/>
    </inkml:context>
    <inkml:brush xml:id="br0">
      <inkml:brushProperty name="width" value="0.05" units="cm"/>
      <inkml:brushProperty name="height" value="0.05" units="cm"/>
      <inkml:brushProperty name="color" value="#590995"/>
    </inkml:brush>
  </inkml:definitions>
  <inkml:trace contextRef="#ctx0" brushRef="#br0">1 0 24575,'3'2'0,"-1"1"0,1-1 0,-1 1 0,1-1 0,-1 1 0,0 0 0,2 4 0,1 0 0,29 40 0,-19-25 0,26 28 0,-40-49 3,4 4-276,0 1-1,1-1 0,0 0 1,7 5-1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5"/>
    </inkml:context>
    <inkml:brush xml:id="br0">
      <inkml:brushProperty name="width" value="0.05" units="cm"/>
      <inkml:brushProperty name="height" value="0.05" units="cm"/>
      <inkml:brushProperty name="color" value="#590995"/>
    </inkml:brush>
  </inkml:definitions>
  <inkml:trace contextRef="#ctx0" brushRef="#br0">0 17 24575,'52'-1'0,"87"-14"0,-137 15 0,0 0 0,0 0 0,0 0 0,0 0 0,0 0 0,0 0 0,0 1 0,0-1 0,0 1 0,0-1 0,-1 1 0,1 0 0,0 0 0,0 0 0,-1 0 0,1 0 0,0 0 0,-1 1 0,1-1 0,-1 0 0,1 1 0,-1-1 0,2 3 0,20 16 0,-18-17 44,1-1 0,0 0 0,0 0 0,11 2 0,4 1-1629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4"/>
    </inkml:context>
    <inkml:brush xml:id="br0">
      <inkml:brushProperty name="width" value="0.05" units="cm"/>
      <inkml:brushProperty name="height" value="0.05" units="cm"/>
      <inkml:brushProperty name="color" value="#F35FAC"/>
    </inkml:brush>
  </inkml:definitions>
  <inkml:trace contextRef="#ctx0" brushRef="#br0">0 1 24575,'0'11'0,"1"0"0,-1 0 0,2 1 0,0-1 0,0 0 0,1 0 0,0-1 0,7 17 0,21 52 0,-18-25 0,-7-40 0,-2 2 0,0-1 0,4 27 0,-7-35 0,0 0 0,1 1 0,0-1 0,1-1 0,3 10 0,-3-10 0,0 1 0,-1-1 0,0 1 0,0-1 0,-1 1 0,2 7 0,-2 4 0,2 0 0,0-1 0,8 24 0,6 29 0,-4-17 0,-10-41 0,1 1 0,2 25 0,-2-20-1365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7"/>
    </inkml:context>
    <inkml:brush xml:id="br0">
      <inkml:brushProperty name="width" value="0.05" units="cm"/>
      <inkml:brushProperty name="height" value="0.05" units="cm"/>
      <inkml:brushProperty name="color" value="#590995"/>
    </inkml:brush>
  </inkml:definitions>
  <inkml:trace contextRef="#ctx0" brushRef="#br0">0 0 24575,'6'5'0,"1"0"0,-1 0 0,14 6 0,-1 0 0,79 64 0,-72-55-1365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5"/>
    </inkml:context>
    <inkml:brush xml:id="br0">
      <inkml:brushProperty name="width" value="0.05" units="cm"/>
      <inkml:brushProperty name="height" value="0.05" units="cm"/>
      <inkml:brushProperty name="color" value="#F35FAC"/>
    </inkml:brush>
  </inkml:definitions>
  <inkml:trace contextRef="#ctx0" brushRef="#br0">0 141 24575,'6'-4'0,"0"-1"0,0 1 0,0-1 0,-1-1 0,0 1 0,0-1 0,7-11 0,12-12 0,11 1 340,-28 22-767,1 1 1,-1-1 0,8-8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6"/>
    </inkml:context>
    <inkml:brush xml:id="br0">
      <inkml:brushProperty name="width" value="0.05" units="cm"/>
      <inkml:brushProperty name="height" value="0.05" units="cm"/>
      <inkml:brushProperty name="color" value="#F35FAC"/>
    </inkml:brush>
  </inkml:definitions>
  <inkml:trace contextRef="#ctx0" brushRef="#br0">3 0 24575,'-1'41'0,"0"-24"0,0 0 0,1-1 0,4 26 0,21 56 0,6 60 0,-17-70 0,-13-64 0,0-13 0,0-1 0,0 1 0,4 12 0,-1-7 0,-1 1 0,2 25 0,0 3 0,11 73 0,-12-86 0,-3-25 0,-1 1 0,1-1 0,1 0 0,1 8 0,3 4 0,-2 0 0,4 40 0,-6-37 0,10 43 0,-8-48 0,3 30 0,-6-34 0,1 0 0,0 0 0,0-1 0,8 20 0,-7-26-1365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0"/>
    </inkml:context>
    <inkml:brush xml:id="br0">
      <inkml:brushProperty name="width" value="0.05" units="cm"/>
      <inkml:brushProperty name="height" value="0.05" units="cm"/>
      <inkml:brushProperty name="color" value="#F35FAC"/>
    </inkml:brush>
  </inkml:definitions>
  <inkml:trace contextRef="#ctx0" brushRef="#br0">1 0 24575,'2'32'0,"1"0"0,2 0 0,1-1 0,19 58 0,7 26 0,-3 3 0,4 22 0,-24-80-1365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1"/>
    </inkml:context>
    <inkml:brush xml:id="br0">
      <inkml:brushProperty name="width" value="0.05" units="cm"/>
      <inkml:brushProperty name="height" value="0.05" units="cm"/>
      <inkml:brushProperty name="color" value="#F35FAC"/>
    </inkml:brush>
  </inkml:definitions>
  <inkml:trace contextRef="#ctx0" brushRef="#br0">0 0 24575,'1'4'0,"0"-1"0,-1 1 0,2-1 0,-1 0 0,0 1 0,1-1 0,-1 0 0,4 4 0,6 16 0,-4-1 0,2 0 0,21 41 0,-29-62 0,15 28 0,16 41 0,-1 1-1365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2"/>
    </inkml:context>
    <inkml:brush xml:id="br0">
      <inkml:brushProperty name="width" value="0.05" units="cm"/>
      <inkml:brushProperty name="height" value="0.05" units="cm"/>
      <inkml:brushProperty name="color" value="#F35FAC"/>
    </inkml:brush>
  </inkml:definitions>
  <inkml:trace contextRef="#ctx0" brushRef="#br0">0 0 24575,'6'1'0,"-1"0"0,1 0 0,-1 0 0,1 0 0,-1 1 0,10 5 0,-9-5 0,0 1 0,1-1 0,-1 0 0,11 2 0,-10-3 24,21 1-719,32 9 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3"/>
    </inkml:context>
    <inkml:brush xml:id="br0">
      <inkml:brushProperty name="width" value="0.05" units="cm"/>
      <inkml:brushProperty name="height" value="0.05" units="cm"/>
      <inkml:brushProperty name="color" value="#F35FAC"/>
    </inkml:brush>
  </inkml:definitions>
  <inkml:trace contextRef="#ctx0" brushRef="#br0">2 0 24575,'-1'46'0,"2"49"0,11-29 0,-1-21 0,-4-20 0,3 28 0,11 40 0,-7 9 0,-8-28 0,-4-29 0,17 70 0,-1-13 0,-14-85 0,-1-1 0,2 27 0,8 43 0,-12-80 0,0-1 0,-1 1 0,2 0 0,-1-1 0,1 1 0,0-1 0,0 0 0,3 6 0,-2-9 0,1-1 0,0 0 0,-1 0 0,1 0 0,-1 0 0,1 0 0,0-1 0,6 1 0,8 0 0,27 5 319,-30-5-880,-1 1-1,19 4 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5"/>
    </inkml:context>
    <inkml:brush xml:id="br0">
      <inkml:brushProperty name="width" value="0.05" units="cm"/>
      <inkml:brushProperty name="height" value="0.05" units="cm"/>
      <inkml:brushProperty name="color" value="#F35FAC"/>
    </inkml:brush>
  </inkml:definitions>
  <inkml:trace contextRef="#ctx0" brushRef="#br0">160 0 24575,'-1'31'0,"-2"1"0,-7 30 0,7-43 0,-12 55 0,6-32 0,-3 46 0,9-65 0,-7 29 0,5-32 0,1 0 0,0 22 0,-13 128 0,17-167 0,-19 181 0,9-116 0,3-33 0,-4 79 0,8-76 0,-6 41 0,5 101 0,3-176-1365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6"/>
    </inkml:context>
    <inkml:brush xml:id="br0">
      <inkml:brushProperty name="width" value="0.05" units="cm"/>
      <inkml:brushProperty name="height" value="0.05" units="cm"/>
      <inkml:brushProperty name="color" value="#F35FAC"/>
    </inkml:brush>
  </inkml:definitions>
  <inkml:trace contextRef="#ctx0" brushRef="#br0">0 0 24575,'1'4'0,"0"1"0,0-1 0,0 0 0,1 0 0,-1 0 0,1 0 0,0 0 0,3 4 0,7 17 0,10 28 0,5 31 0,17 45 0,-23-56 0,6-7 0,-17-50-1365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7"/>
    </inkml:context>
    <inkml:brush xml:id="br0">
      <inkml:brushProperty name="width" value="0.05" units="cm"/>
      <inkml:brushProperty name="height" value="0.05" units="cm"/>
      <inkml:brushProperty name="color" value="#F35FAC"/>
    </inkml:brush>
  </inkml:definitions>
  <inkml:trace contextRef="#ctx0" brushRef="#br0">1 1 24575,'1'19'0,"0"0"0,2 0 0,1 0 0,10 34 0,-8-32 0,10 30 0,-11-38 0,0 0 0,-2 0 0,4 16 0,4 17 0,5 23 0,13 63 0,3 40 0,-15-79 0,-13-73 116,0-2-610,-1-1 1,1 33-1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8"/>
    </inkml:context>
    <inkml:brush xml:id="br0">
      <inkml:brushProperty name="width" value="0.05" units="cm"/>
      <inkml:brushProperty name="height" value="0.05" units="cm"/>
      <inkml:brushProperty name="color" value="#F35FAC"/>
    </inkml:brush>
  </inkml:definitions>
  <inkml:trace contextRef="#ctx0" brushRef="#br0">322 0 24575,'1'69'0,"-2"71"0,-5-92 0,3-32 0,-1 32 0,-3 7 0,5-42 0,0 0 0,0 17 0,1-8 0,-5 29 0,0 21 0,4-53 0,0 0 0,-8 36 0,6-35 0,2 0 0,-1 37 0,3-8 0,-4 92 0,-14 27 0,5-49 0,-4-18 0,14-85 0,0 0 0,-7 19 0,9-30 0,-3 11 0,1 0 0,1 1 0,1-1 0,1 25 0,0-22 0,-1 0 0,-6 36 0,2-23 0,5-25 0,-1 0 0,0-1 0,0 1 0,-1-1 0,0 1 0,0-1 0,-5 9 0,4-6 0,-1 1 0,2-1 0,-1 1 0,1 0 0,-1 18 0,2-12 0,-1-8 0,0-1 0,0 1 0,0-1 0,-1 1 0,-4 7 0,4-9 0,0-1 0,1 1 0,-1 0 0,1 0 0,1 0 0,-1 0 0,1 1 0,-1 9 0,2 2 0,-7 32 0,1-3 0,5-37 0,-1-1 0,0 1 0,-4 8 0,4-10 0,0 0 0,0 0 0,0 1 0,1-1 0,-1 10 0,2-13 0,-1 0 0,0 1 0,0-1 0,-1 0 0,1 0 0,-6 10 0,-5 23 0,6-5 0,-3 29 0,5 19 0,-13-6-1365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8"/>
    </inkml:context>
    <inkml:brush xml:id="br0">
      <inkml:brushProperty name="width" value="0.05" units="cm"/>
      <inkml:brushProperty name="height" value="0.05" units="cm"/>
      <inkml:brushProperty name="color" value="#590995"/>
    </inkml:brush>
  </inkml:definitions>
  <inkml:trace contextRef="#ctx0" brushRef="#br0">1 14 24575,'95'-8'0,"-35"2"-1365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9"/>
    </inkml:context>
    <inkml:brush xml:id="br0">
      <inkml:brushProperty name="width" value="0.05" units="cm"/>
      <inkml:brushProperty name="height" value="0.05" units="cm"/>
      <inkml:brushProperty name="color" value="#F35FAC"/>
    </inkml:brush>
  </inkml:definitions>
  <inkml:trace contextRef="#ctx0" brushRef="#br0">1 1 24575,'3'1'0,"0"-1"0,0 1 0,0 0 0,0 1 0,0-1 0,0 1 0,4 2 0,10 4 0,21 1 0,-30-7 0,0-1 0,0 1 0,0 1 0,0 0 0,14 6 0,-13-5-1365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0"/>
    </inkml:context>
    <inkml:brush xml:id="br0">
      <inkml:brushProperty name="width" value="0.05" units="cm"/>
      <inkml:brushProperty name="height" value="0.05" units="cm"/>
      <inkml:brushProperty name="color" value="#F35FAC"/>
    </inkml:brush>
  </inkml:definitions>
  <inkml:trace contextRef="#ctx0" brushRef="#br0">0 0 24575,'1'22'0,"0"0"0,1 0 0,1-1 0,7 25 0,6 13-1365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1"/>
    </inkml:context>
    <inkml:brush xml:id="br0">
      <inkml:brushProperty name="width" value="0.05" units="cm"/>
      <inkml:brushProperty name="height" value="0.05" units="cm"/>
      <inkml:brushProperty name="color" value="#F35FAC"/>
    </inkml:brush>
  </inkml:definitions>
  <inkml:trace contextRef="#ctx0" brushRef="#br0">1 1 24575,'8'24'0,"0"-2"0,4 32 0,-6-32 0,4 32 0,-9-42 0,0 0 0,1 0 0,5 14 0,23 107 0,-18-79 0,-8-33 0,10 31 0,14 57 0,2-2 0,-13-49 0,16 48 0,-3 8 0,-19-70 0,-8-30 0,0-1 0,7 15 0,-4-9-1365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2"/>
    </inkml:context>
    <inkml:brush xml:id="br0">
      <inkml:brushProperty name="width" value="0.05" units="cm"/>
      <inkml:brushProperty name="height" value="0.05" units="cm"/>
      <inkml:brushProperty name="color" value="#F35FAC"/>
    </inkml:brush>
  </inkml:definitions>
  <inkml:trace contextRef="#ctx0" brushRef="#br0">148 0 24575,'-13'40'0,"11"-32"0,0 0 0,0 0 0,-1-1 0,1 1 0,-2-1 0,1 1 0,-1-1 0,0 0 0,-6 6 0,5-6 0,1 0 0,-1 0 0,1 0 0,1 1 0,0-1 0,0 1 0,-4 16 0,-15 72 0,-6-22 0,14-40-1365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6"/>
    </inkml:context>
    <inkml:brush xml:id="br0">
      <inkml:brushProperty name="width" value="0.05" units="cm"/>
      <inkml:brushProperty name="height" value="0.05" units="cm"/>
      <inkml:brushProperty name="color" value="#F35FAC"/>
    </inkml:brush>
  </inkml:definitions>
  <inkml:trace contextRef="#ctx0" brushRef="#br0">1 0 24575,'1'18'0,"0"0"0,1 0 0,1-1 0,10 32 0,-8-35 0,1 0 0,1 0 0,0-1 0,14 20 0,-10-17 0,16 35 0,11 28 0,-19-37 0,-7-21-1365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7"/>
    </inkml:context>
    <inkml:brush xml:id="br0">
      <inkml:brushProperty name="width" value="0.05" units="cm"/>
      <inkml:brushProperty name="height" value="0.05" units="cm"/>
      <inkml:brushProperty name="color" value="#F35FAC"/>
    </inkml:brush>
  </inkml:definitions>
  <inkml:trace contextRef="#ctx0" brushRef="#br0">0 1 24575,'4'0'0,"1"1"0,-1 0 0,0 1 0,0-1 0,1 1 0,3 2 0,9 3 0,59 28 0,-50-16-1365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8"/>
    </inkml:context>
    <inkml:brush xml:id="br0">
      <inkml:brushProperty name="width" value="0.05" units="cm"/>
      <inkml:brushProperty name="height" value="0.05" units="cm"/>
      <inkml:brushProperty name="color" value="#F35FAC"/>
    </inkml:brush>
  </inkml:definitions>
  <inkml:trace contextRef="#ctx0" brushRef="#br0">1 1 24575,'1'19'0,"1"1"0,6 25 0,1 4 0,9 47 0,18 52 0,11 14 0,-15-67 0,-20-32 0,-10-51 0,2 11-682,12 37-1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9"/>
    </inkml:context>
    <inkml:brush xml:id="br0">
      <inkml:brushProperty name="width" value="0.05" units="cm"/>
      <inkml:brushProperty name="height" value="0.05" units="cm"/>
      <inkml:brushProperty name="color" value="#F35FAC"/>
    </inkml:brush>
  </inkml:definitions>
  <inkml:trace contextRef="#ctx0" brushRef="#br0">168 0 24575,'1'41'0,"0"-24"0,0-1 0,-1 1 0,-1-1 0,-1 1 0,0-1 0,-1 1 0,-7 19 0,-4 20 0,9-34 0,-11 82 0,6-65 0,-11 66 0,4-19 0,3-36 0,10-38 0,0 1 0,1 0 0,-2 23 0,-13 69 0,17-97 0,0-1 0,-1 1 0,-4 12 0,3-13 0,1-1 0,0 1 0,1-1 0,-1 1 0,1 0 0,0 7 0,1-1-1365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3"/>
    </inkml:context>
    <inkml:brush xml:id="br0">
      <inkml:brushProperty name="width" value="0.05" units="cm"/>
      <inkml:brushProperty name="height" value="0.05" units="cm"/>
      <inkml:brushProperty name="color" value="#F35FAC"/>
    </inkml:brush>
  </inkml:definitions>
  <inkml:trace contextRef="#ctx0" brushRef="#br0">0 0 24575,'1'8'0,"1"-1"0,0 0 0,0 0 0,0 1 0,1-1 0,0-1 0,0 1 0,7 10 0,8 20 0,26 55 0,-11-29 0,-12-21 233,-12-24-633,0 0 1,-1 1-1,6 21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4"/>
    </inkml:context>
    <inkml:brush xml:id="br0">
      <inkml:brushProperty name="width" value="0.05" units="cm"/>
      <inkml:brushProperty name="height" value="0.05" units="cm"/>
      <inkml:brushProperty name="color" value="#F35FAC"/>
    </inkml:brush>
  </inkml:definitions>
  <inkml:trace contextRef="#ctx0" brushRef="#br0">153 0 24575,'-1'6'0,"0"0"0,0-1 0,-1 1 0,1-1 0,-1 1 0,-1-1 0,1 0 0,-5 8 0,-10 25 0,-2 18 0,15-47 0,0 1 0,-4 19 0,-9 15 0,13-36 0,0 1 0,1 0 0,-3 11 0,4-10 0,-1 1 0,-1-1 0,1 0 0,-10 17 0,8-15-341,1 0 0,0 0-1,-4 25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21/11/2024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361751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6" name="TextBox 5">
            <a:extLst>
              <a:ext uri="{FF2B5EF4-FFF2-40B4-BE49-F238E27FC236}">
                <a16:creationId xmlns:a16="http://schemas.microsoft.com/office/drawing/2014/main" id="{3A50170D-66AC-4F1F-2F2A-A6999D565B12}"/>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bg1"/>
                </a:solidFill>
              </a:rPr>
              <a:t>Z4-69165 | Date of preparation: October</a:t>
            </a:r>
            <a:r>
              <a:rPr lang="en-US" sz="900" dirty="0">
                <a:solidFill>
                  <a:schemeClr val="bg1"/>
                </a:solidFill>
              </a:rPr>
              <a:t> 2024. This symposium is </a:t>
            </a:r>
            <a:r>
              <a:rPr lang="en-US" sz="900" dirty="0" err="1">
                <a:solidFill>
                  <a:schemeClr val="bg1"/>
                </a:solidFill>
              </a:rPr>
              <a:t>organised</a:t>
            </a:r>
            <a:r>
              <a:rPr lang="en-US" sz="900" dirty="0">
                <a:solidFill>
                  <a:schemeClr val="bg1"/>
                </a:solidFill>
              </a:rPr>
              <a:t> and funded by AstraZeneca. The information displayed during the meeting is exclusively for healthcare professionals. </a:t>
            </a:r>
          </a:p>
          <a:p>
            <a:pPr marL="0" marR="0" algn="l">
              <a:spcBef>
                <a:spcPts val="0"/>
              </a:spcBef>
              <a:spcAft>
                <a:spcPts val="0"/>
              </a:spcAft>
            </a:pPr>
            <a:r>
              <a:rPr lang="en-US" sz="900" dirty="0">
                <a:solidFill>
                  <a:schemeClr val="bg1"/>
                </a:solidFill>
              </a:rPr>
              <a:t>© 2024 AstraZeneca. All Rights Reserved. </a:t>
            </a:r>
            <a:r>
              <a:rPr lang="en-GB" sz="900" dirty="0" err="1">
                <a:solidFill>
                  <a:schemeClr val="bg1"/>
                </a:solidFill>
                <a:effectLst/>
                <a:latin typeface="Calibri" panose="020F0502020204030204" pitchFamily="34" charset="0"/>
              </a:rPr>
              <a:t>EpiCentral</a:t>
            </a:r>
            <a:r>
              <a:rPr lang="en-GB" sz="900" dirty="0">
                <a:solidFill>
                  <a:schemeClr val="bg1"/>
                </a:solidFill>
                <a:effectLst/>
                <a:latin typeface="Calibri" panose="020F0502020204030204" pitchFamily="34" charset="0"/>
              </a:rPr>
              <a:t> is sponsored by AstraZeneca.</a:t>
            </a:r>
            <a:endParaRPr lang="en-US" sz="900" dirty="0">
              <a:solidFill>
                <a:schemeClr val="bg1"/>
              </a:solidFill>
            </a:endParaRPr>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
        <p:nvSpPr>
          <p:cNvPr id="2" name="TextBox 1">
            <a:extLst>
              <a:ext uri="{FF2B5EF4-FFF2-40B4-BE49-F238E27FC236}">
                <a16:creationId xmlns:a16="http://schemas.microsoft.com/office/drawing/2014/main" id="{639282FC-A52B-9DEF-3339-994CCED86D43}"/>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tx1"/>
                </a:solidFill>
              </a:rPr>
              <a:t>Z4-69165 | Date of preparation: October</a:t>
            </a:r>
            <a:r>
              <a:rPr lang="en-US" sz="900" dirty="0">
                <a:solidFill>
                  <a:schemeClr val="tx1"/>
                </a:solidFill>
              </a:rPr>
              <a:t> 2024. This symposium is </a:t>
            </a:r>
            <a:r>
              <a:rPr lang="en-US" sz="900" dirty="0" err="1">
                <a:solidFill>
                  <a:schemeClr val="tx1"/>
                </a:solidFill>
              </a:rPr>
              <a:t>organised</a:t>
            </a:r>
            <a:r>
              <a:rPr lang="en-US" sz="900" dirty="0">
                <a:solidFill>
                  <a:schemeClr val="tx1"/>
                </a:solidFill>
              </a:rPr>
              <a:t> and funded by AstraZeneca. The information displayed during the meeting is exclusively for healthcare professionals. </a:t>
            </a:r>
          </a:p>
          <a:p>
            <a:pPr marL="0" marR="0" algn="l">
              <a:spcBef>
                <a:spcPts val="0"/>
              </a:spcBef>
              <a:spcAft>
                <a:spcPts val="0"/>
              </a:spcAft>
            </a:pPr>
            <a:r>
              <a:rPr lang="en-US" sz="900" dirty="0">
                <a:solidFill>
                  <a:schemeClr val="tx1"/>
                </a:solidFill>
              </a:rPr>
              <a:t>© 2024 AstraZeneca. All Rights Reserved. </a:t>
            </a:r>
            <a:r>
              <a:rPr lang="en-GB" sz="900" dirty="0" err="1">
                <a:solidFill>
                  <a:schemeClr val="tx1"/>
                </a:solidFill>
                <a:effectLst/>
                <a:latin typeface="Calibri" panose="020F0502020204030204" pitchFamily="34" charset="0"/>
              </a:rPr>
              <a:t>EpiCentral</a:t>
            </a:r>
            <a:r>
              <a:rPr lang="en-GB" sz="900" dirty="0">
                <a:solidFill>
                  <a:schemeClr val="tx1"/>
                </a:solidFill>
                <a:effectLst/>
                <a:latin typeface="Calibri" panose="020F0502020204030204" pitchFamily="34" charset="0"/>
              </a:rPr>
              <a:t> is sponsored by AstraZeneca.</a:t>
            </a:r>
            <a:endParaRPr lang="en-US" sz="900" dirty="0">
              <a:solidFill>
                <a:schemeClr val="tx1"/>
              </a:solidFill>
            </a:endParaRPr>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
        <p:nvSpPr>
          <p:cNvPr id="3" name="TextBox 2">
            <a:extLst>
              <a:ext uri="{FF2B5EF4-FFF2-40B4-BE49-F238E27FC236}">
                <a16:creationId xmlns:a16="http://schemas.microsoft.com/office/drawing/2014/main" id="{5272FFC0-E3AF-FB79-B636-CF739EFA5BC0}"/>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bg1"/>
                </a:solidFill>
              </a:rPr>
              <a:t>Z4-69165 | Date of preparation: October</a:t>
            </a:r>
            <a:r>
              <a:rPr lang="en-US" sz="900" dirty="0">
                <a:solidFill>
                  <a:schemeClr val="bg1"/>
                </a:solidFill>
              </a:rPr>
              <a:t> 2024. This symposium is </a:t>
            </a:r>
            <a:r>
              <a:rPr lang="en-US" sz="900" dirty="0" err="1">
                <a:solidFill>
                  <a:schemeClr val="bg1"/>
                </a:solidFill>
              </a:rPr>
              <a:t>organised</a:t>
            </a:r>
            <a:r>
              <a:rPr lang="en-US" sz="900" dirty="0">
                <a:solidFill>
                  <a:schemeClr val="bg1"/>
                </a:solidFill>
              </a:rPr>
              <a:t> and funded by AstraZeneca. The information displayed during the meeting is exclusively for healthcare professionals. </a:t>
            </a:r>
          </a:p>
          <a:p>
            <a:pPr marL="0" marR="0" algn="l">
              <a:spcBef>
                <a:spcPts val="0"/>
              </a:spcBef>
              <a:spcAft>
                <a:spcPts val="0"/>
              </a:spcAft>
            </a:pPr>
            <a:r>
              <a:rPr lang="en-US" sz="900" dirty="0">
                <a:solidFill>
                  <a:schemeClr val="bg1"/>
                </a:solidFill>
              </a:rPr>
              <a:t>© 2024 AstraZeneca. All Rights Reserved. </a:t>
            </a:r>
            <a:r>
              <a:rPr lang="en-GB" sz="900" dirty="0" err="1">
                <a:solidFill>
                  <a:schemeClr val="bg1"/>
                </a:solidFill>
                <a:effectLst/>
                <a:latin typeface="Calibri" panose="020F0502020204030204" pitchFamily="34" charset="0"/>
              </a:rPr>
              <a:t>EpiCentral</a:t>
            </a:r>
            <a:r>
              <a:rPr lang="en-GB" sz="900" dirty="0">
                <a:solidFill>
                  <a:schemeClr val="bg1"/>
                </a:solidFill>
                <a:effectLst/>
                <a:latin typeface="Calibri" panose="020F0502020204030204" pitchFamily="34" charset="0"/>
              </a:rPr>
              <a:t> is sponsored by AstraZeneca.</a:t>
            </a:r>
            <a:endParaRPr lang="en-US" sz="900" dirty="0">
              <a:solidFill>
                <a:schemeClr val="bg1"/>
              </a:solidFill>
            </a:endParaRPr>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
        <p:nvSpPr>
          <p:cNvPr id="3" name="TextBox 2">
            <a:extLst>
              <a:ext uri="{FF2B5EF4-FFF2-40B4-BE49-F238E27FC236}">
                <a16:creationId xmlns:a16="http://schemas.microsoft.com/office/drawing/2014/main" id="{F9110A1F-891A-8998-2516-A69C1568B16D}"/>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tx1"/>
                </a:solidFill>
              </a:rPr>
              <a:t>Z4-69165 | Date of preparation: October</a:t>
            </a:r>
            <a:r>
              <a:rPr lang="en-US" sz="900" dirty="0">
                <a:solidFill>
                  <a:schemeClr val="tx1"/>
                </a:solidFill>
              </a:rPr>
              <a:t> 2024. This symposium is </a:t>
            </a:r>
            <a:r>
              <a:rPr lang="en-US" sz="900" dirty="0" err="1">
                <a:solidFill>
                  <a:schemeClr val="tx1"/>
                </a:solidFill>
              </a:rPr>
              <a:t>organised</a:t>
            </a:r>
            <a:r>
              <a:rPr lang="en-US" sz="900" dirty="0">
                <a:solidFill>
                  <a:schemeClr val="tx1"/>
                </a:solidFill>
              </a:rPr>
              <a:t> and funded by AstraZeneca. The information displayed during the meeting is exclusively for healthcare professionals. </a:t>
            </a:r>
          </a:p>
          <a:p>
            <a:pPr marL="0" marR="0" algn="l">
              <a:spcBef>
                <a:spcPts val="0"/>
              </a:spcBef>
              <a:spcAft>
                <a:spcPts val="0"/>
              </a:spcAft>
            </a:pPr>
            <a:r>
              <a:rPr lang="en-US" sz="900" dirty="0">
                <a:solidFill>
                  <a:schemeClr val="tx1"/>
                </a:solidFill>
              </a:rPr>
              <a:t>© 2024 AstraZeneca. All Rights Reserved. </a:t>
            </a:r>
            <a:r>
              <a:rPr lang="en-GB" sz="900" dirty="0" err="1">
                <a:solidFill>
                  <a:schemeClr val="tx1"/>
                </a:solidFill>
                <a:effectLst/>
                <a:latin typeface="Calibri" panose="020F0502020204030204" pitchFamily="34" charset="0"/>
              </a:rPr>
              <a:t>EpiCentral</a:t>
            </a:r>
            <a:r>
              <a:rPr lang="en-GB" sz="900" dirty="0">
                <a:solidFill>
                  <a:schemeClr val="tx1"/>
                </a:solidFill>
                <a:effectLst/>
                <a:latin typeface="Calibri" panose="020F0502020204030204" pitchFamily="34" charset="0"/>
              </a:rPr>
              <a:t> is sponsored by AstraZeneca.</a:t>
            </a:r>
            <a:endParaRPr lang="en-US" sz="900" dirty="0">
              <a:solidFill>
                <a:schemeClr val="tx1"/>
              </a:solidFill>
            </a:endParaRPr>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900"/>
            </a:lvl1pPr>
          </a:lstStyle>
          <a:p>
            <a:pPr lvl="0"/>
            <a:r>
              <a:rPr lang="en-US"/>
              <a:t>Click to edit Master text styles</a:t>
            </a:r>
          </a:p>
        </p:txBody>
      </p:sp>
    </p:spTree>
    <p:extLst>
      <p:ext uri="{BB962C8B-B14F-4D97-AF65-F5344CB8AC3E}">
        <p14:creationId xmlns:p14="http://schemas.microsoft.com/office/powerpoint/2010/main" val="24462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1"/>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4">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218757"/>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351D71-EE03-C8AA-F579-2FEFD9B94667}"/>
              </a:ext>
            </a:extLst>
          </p:cNvPr>
          <p:cNvSpPr txBox="1"/>
          <p:nvPr userDrawn="1"/>
        </p:nvSpPr>
        <p:spPr>
          <a:xfrm>
            <a:off x="548282"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tx1"/>
                </a:solidFill>
              </a:rPr>
              <a:t>Z4-69165 | Date of preparation: October</a:t>
            </a:r>
            <a:r>
              <a:rPr lang="en-US" sz="900" dirty="0">
                <a:solidFill>
                  <a:schemeClr val="tx1"/>
                </a:solidFill>
              </a:rPr>
              <a:t> 2024. This symposium is </a:t>
            </a:r>
            <a:r>
              <a:rPr lang="en-US" sz="900" dirty="0" err="1">
                <a:solidFill>
                  <a:schemeClr val="tx1"/>
                </a:solidFill>
              </a:rPr>
              <a:t>organised</a:t>
            </a:r>
            <a:r>
              <a:rPr lang="en-US" sz="900" dirty="0">
                <a:solidFill>
                  <a:schemeClr val="tx1"/>
                </a:solidFill>
              </a:rPr>
              <a:t> and funded by AstraZeneca. The information displayed during the meeting is exclusively for healthcare professionals. </a:t>
            </a:r>
          </a:p>
          <a:p>
            <a:pPr marL="0" marR="0" algn="l">
              <a:spcBef>
                <a:spcPts val="0"/>
              </a:spcBef>
              <a:spcAft>
                <a:spcPts val="0"/>
              </a:spcAft>
            </a:pPr>
            <a:r>
              <a:rPr lang="en-US" sz="900" dirty="0">
                <a:solidFill>
                  <a:schemeClr val="tx1"/>
                </a:solidFill>
              </a:rPr>
              <a:t>© 2024 AstraZeneca. All Rights Reserved. </a:t>
            </a:r>
            <a:r>
              <a:rPr lang="en-GB" sz="900" dirty="0" err="1">
                <a:solidFill>
                  <a:schemeClr val="tx1"/>
                </a:solidFill>
                <a:effectLst/>
                <a:latin typeface="Calibri" panose="020F0502020204030204" pitchFamily="34" charset="0"/>
              </a:rPr>
              <a:t>EpiCentral</a:t>
            </a:r>
            <a:r>
              <a:rPr lang="en-GB" sz="900" dirty="0">
                <a:solidFill>
                  <a:schemeClr val="tx1"/>
                </a:solidFill>
                <a:effectLst/>
                <a:latin typeface="Calibri" panose="020F0502020204030204" pitchFamily="34" charset="0"/>
              </a:rPr>
              <a:t> is sponsored by AstraZeneca.</a:t>
            </a:r>
            <a:endParaRPr lang="en-US" sz="900" dirty="0">
              <a:solidFill>
                <a:schemeClr val="tx1"/>
              </a:solidFill>
            </a:endParaRPr>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 id="2147483694" r:id="rId9"/>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customXml" Target="../ink/ink183.xml"/><Relationship Id="rId170" Type="http://schemas.openxmlformats.org/officeDocument/2006/relationships/image" Target="../media/image101.png"/><Relationship Id="rId226" Type="http://schemas.openxmlformats.org/officeDocument/2006/relationships/image" Target="../media/image129.png"/><Relationship Id="rId268" Type="http://schemas.openxmlformats.org/officeDocument/2006/relationships/image" Target="../media/image150.png"/><Relationship Id="rId32" Type="http://schemas.openxmlformats.org/officeDocument/2006/relationships/image" Target="../media/image32.png"/><Relationship Id="rId74" Type="http://schemas.openxmlformats.org/officeDocument/2006/relationships/image" Target="../media/image53.png"/><Relationship Id="rId128" Type="http://schemas.openxmlformats.org/officeDocument/2006/relationships/image" Target="../media/image80.png"/><Relationship Id="rId335" Type="http://schemas.openxmlformats.org/officeDocument/2006/relationships/image" Target="../media/image183.png"/><Relationship Id="rId377" Type="http://schemas.openxmlformats.org/officeDocument/2006/relationships/customXml" Target="../ink/ink189.xml"/><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279" Type="http://schemas.openxmlformats.org/officeDocument/2006/relationships/customXml" Target="../ink/ink139.xml"/><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61.png"/><Relationship Id="rId304" Type="http://schemas.openxmlformats.org/officeDocument/2006/relationships/image" Target="../media/image168.png"/><Relationship Id="rId346" Type="http://schemas.openxmlformats.org/officeDocument/2006/relationships/customXml" Target="../ink/ink173.xml"/><Relationship Id="rId388" Type="http://schemas.openxmlformats.org/officeDocument/2006/relationships/image" Target="../media/image209.png"/><Relationship Id="rId85" Type="http://schemas.openxmlformats.org/officeDocument/2006/relationships/customXml" Target="../ink/ink42.xml"/><Relationship Id="rId150" Type="http://schemas.openxmlformats.org/officeDocument/2006/relationships/image" Target="../media/image91.png"/><Relationship Id="rId192" Type="http://schemas.openxmlformats.org/officeDocument/2006/relationships/image" Target="../media/image112.png"/><Relationship Id="rId206" Type="http://schemas.openxmlformats.org/officeDocument/2006/relationships/image" Target="../media/image119.png"/><Relationship Id="rId248" Type="http://schemas.openxmlformats.org/officeDocument/2006/relationships/image" Target="../media/image140.png"/><Relationship Id="rId12" Type="http://schemas.openxmlformats.org/officeDocument/2006/relationships/image" Target="../media/image22.png"/><Relationship Id="rId108" Type="http://schemas.openxmlformats.org/officeDocument/2006/relationships/image" Target="../media/image70.png"/><Relationship Id="rId315" Type="http://schemas.openxmlformats.org/officeDocument/2006/relationships/customXml" Target="../ink/ink157.xml"/><Relationship Id="rId357" Type="http://schemas.openxmlformats.org/officeDocument/2006/relationships/image" Target="../media/image194.png"/><Relationship Id="rId54" Type="http://schemas.openxmlformats.org/officeDocument/2006/relationships/image" Target="../media/image43.png"/><Relationship Id="rId96" Type="http://schemas.openxmlformats.org/officeDocument/2006/relationships/image" Target="../media/image64.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200.xml"/><Relationship Id="rId259" Type="http://schemas.openxmlformats.org/officeDocument/2006/relationships/customXml" Target="../ink/ink129.xml"/><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51.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81.png"/><Relationship Id="rId368" Type="http://schemas.openxmlformats.org/officeDocument/2006/relationships/customXml" Target="../ink/ink184.xml"/><Relationship Id="rId172" Type="http://schemas.openxmlformats.org/officeDocument/2006/relationships/image" Target="../media/image102.png"/><Relationship Id="rId228" Type="http://schemas.openxmlformats.org/officeDocument/2006/relationships/image" Target="../media/image130.png"/><Relationship Id="rId281" Type="http://schemas.openxmlformats.org/officeDocument/2006/relationships/customXml" Target="../ink/ink140.xml"/><Relationship Id="rId337" Type="http://schemas.openxmlformats.org/officeDocument/2006/relationships/image" Target="../media/image184.png"/><Relationship Id="rId34" Type="http://schemas.openxmlformats.org/officeDocument/2006/relationships/image" Target="../media/image33.png"/><Relationship Id="rId76" Type="http://schemas.openxmlformats.org/officeDocument/2006/relationships/image" Target="../media/image54.png"/><Relationship Id="rId141" Type="http://schemas.openxmlformats.org/officeDocument/2006/relationships/customXml" Target="../ink/ink70.xml"/><Relationship Id="rId379" Type="http://schemas.openxmlformats.org/officeDocument/2006/relationships/customXml" Target="../ink/ink19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image" Target="../media/image210.png"/><Relationship Id="rId250" Type="http://schemas.openxmlformats.org/officeDocument/2006/relationships/image" Target="../media/image141.png"/><Relationship Id="rId292" Type="http://schemas.openxmlformats.org/officeDocument/2006/relationships/image" Target="../media/image162.png"/><Relationship Id="rId306" Type="http://schemas.openxmlformats.org/officeDocument/2006/relationships/image" Target="../media/image169.png"/><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71.png"/><Relationship Id="rId348" Type="http://schemas.openxmlformats.org/officeDocument/2006/relationships/customXml" Target="../ink/ink174.xml"/><Relationship Id="rId152" Type="http://schemas.openxmlformats.org/officeDocument/2006/relationships/image" Target="../media/image92.png"/><Relationship Id="rId194" Type="http://schemas.openxmlformats.org/officeDocument/2006/relationships/image" Target="../media/image113.png"/><Relationship Id="rId208" Type="http://schemas.openxmlformats.org/officeDocument/2006/relationships/image" Target="../media/image120.png"/><Relationship Id="rId261" Type="http://schemas.openxmlformats.org/officeDocument/2006/relationships/customXml" Target="../ink/ink130.xml"/><Relationship Id="rId14" Type="http://schemas.openxmlformats.org/officeDocument/2006/relationships/image" Target="../media/image23.png"/><Relationship Id="rId56" Type="http://schemas.openxmlformats.org/officeDocument/2006/relationships/image" Target="../media/image44.png"/><Relationship Id="rId317" Type="http://schemas.openxmlformats.org/officeDocument/2006/relationships/customXml" Target="../ink/ink158.xml"/><Relationship Id="rId359" Type="http://schemas.openxmlformats.org/officeDocument/2006/relationships/image" Target="../media/image195.png"/><Relationship Id="rId98" Type="http://schemas.openxmlformats.org/officeDocument/2006/relationships/image" Target="../media/image65.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5.xml"/><Relationship Id="rId230" Type="http://schemas.openxmlformats.org/officeDocument/2006/relationships/image" Target="../media/image131.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52.png"/><Relationship Id="rId328" Type="http://schemas.openxmlformats.org/officeDocument/2006/relationships/customXml" Target="../ink/ink164.xml"/><Relationship Id="rId132" Type="http://schemas.openxmlformats.org/officeDocument/2006/relationships/image" Target="../media/image82.png"/><Relationship Id="rId174" Type="http://schemas.openxmlformats.org/officeDocument/2006/relationships/image" Target="../media/image103.png"/><Relationship Id="rId381" Type="http://schemas.openxmlformats.org/officeDocument/2006/relationships/customXml" Target="../ink/ink191.xml"/><Relationship Id="rId241" Type="http://schemas.openxmlformats.org/officeDocument/2006/relationships/customXml" Target="../ink/ink120.xml"/><Relationship Id="rId36" Type="http://schemas.openxmlformats.org/officeDocument/2006/relationships/image" Target="../media/image34.png"/><Relationship Id="rId283" Type="http://schemas.openxmlformats.org/officeDocument/2006/relationships/customXml" Target="../ink/ink141.xml"/><Relationship Id="rId339" Type="http://schemas.openxmlformats.org/officeDocument/2006/relationships/image" Target="../media/image185.png"/><Relationship Id="rId78" Type="http://schemas.openxmlformats.org/officeDocument/2006/relationships/image" Target="../media/image55.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customXml" Target="../ink/ink175.xml"/><Relationship Id="rId9" Type="http://schemas.openxmlformats.org/officeDocument/2006/relationships/customXml" Target="../ink/ink4.xml"/><Relationship Id="rId210" Type="http://schemas.openxmlformats.org/officeDocument/2006/relationships/image" Target="../media/image121.png"/><Relationship Id="rId392" Type="http://schemas.openxmlformats.org/officeDocument/2006/relationships/image" Target="../media/image211.png"/><Relationship Id="rId252" Type="http://schemas.openxmlformats.org/officeDocument/2006/relationships/image" Target="../media/image142.png"/><Relationship Id="rId294" Type="http://schemas.openxmlformats.org/officeDocument/2006/relationships/image" Target="../media/image163.png"/><Relationship Id="rId308" Type="http://schemas.openxmlformats.org/officeDocument/2006/relationships/image" Target="../media/image170.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72.png"/><Relationship Id="rId154" Type="http://schemas.openxmlformats.org/officeDocument/2006/relationships/image" Target="../media/image93.png"/><Relationship Id="rId361" Type="http://schemas.openxmlformats.org/officeDocument/2006/relationships/image" Target="../media/image196.png"/><Relationship Id="rId196" Type="http://schemas.openxmlformats.org/officeDocument/2006/relationships/image" Target="../media/image114.png"/><Relationship Id="rId16" Type="http://schemas.openxmlformats.org/officeDocument/2006/relationships/image" Target="../media/image24.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customXml" Target="../ink/ink159.xml"/><Relationship Id="rId37" Type="http://schemas.openxmlformats.org/officeDocument/2006/relationships/customXml" Target="../ink/ink18.xml"/><Relationship Id="rId58" Type="http://schemas.openxmlformats.org/officeDocument/2006/relationships/image" Target="../media/image45.png"/><Relationship Id="rId79" Type="http://schemas.openxmlformats.org/officeDocument/2006/relationships/customXml" Target="../ink/ink39.xml"/><Relationship Id="rId102" Type="http://schemas.openxmlformats.org/officeDocument/2006/relationships/image" Target="../media/image67.png"/><Relationship Id="rId123" Type="http://schemas.openxmlformats.org/officeDocument/2006/relationships/customXml" Target="../ink/ink61.xml"/><Relationship Id="rId144" Type="http://schemas.openxmlformats.org/officeDocument/2006/relationships/image" Target="../media/image88.png"/><Relationship Id="rId330" Type="http://schemas.openxmlformats.org/officeDocument/2006/relationships/customXml" Target="../ink/ink165.xml"/><Relationship Id="rId90" Type="http://schemas.openxmlformats.org/officeDocument/2006/relationships/image" Target="../media/image61.png"/><Relationship Id="rId165" Type="http://schemas.openxmlformats.org/officeDocument/2006/relationships/customXml" Target="../ink/ink82.xml"/><Relationship Id="rId186" Type="http://schemas.openxmlformats.org/officeDocument/2006/relationships/image" Target="../media/image109.png"/><Relationship Id="rId351" Type="http://schemas.openxmlformats.org/officeDocument/2006/relationships/image" Target="../media/image191.png"/><Relationship Id="rId372" Type="http://schemas.openxmlformats.org/officeDocument/2006/relationships/image" Target="../media/image201.png"/><Relationship Id="rId393" Type="http://schemas.openxmlformats.org/officeDocument/2006/relationships/customXml" Target="../ink/ink197.xml"/><Relationship Id="rId211" Type="http://schemas.openxmlformats.org/officeDocument/2006/relationships/customXml" Target="../ink/ink105.xml"/><Relationship Id="rId232" Type="http://schemas.openxmlformats.org/officeDocument/2006/relationships/image" Target="../media/image132.png"/><Relationship Id="rId253" Type="http://schemas.openxmlformats.org/officeDocument/2006/relationships/customXml" Target="../ink/ink126.xml"/><Relationship Id="rId274" Type="http://schemas.openxmlformats.org/officeDocument/2006/relationships/image" Target="../media/image153.png"/><Relationship Id="rId295" Type="http://schemas.openxmlformats.org/officeDocument/2006/relationships/customXml" Target="../ink/ink147.xml"/><Relationship Id="rId309" Type="http://schemas.openxmlformats.org/officeDocument/2006/relationships/customXml" Target="../ink/ink154.xml"/><Relationship Id="rId27" Type="http://schemas.openxmlformats.org/officeDocument/2006/relationships/customXml" Target="../ink/ink13.xml"/><Relationship Id="rId48" Type="http://schemas.openxmlformats.org/officeDocument/2006/relationships/image" Target="../media/image40.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83.png"/><Relationship Id="rId320" Type="http://schemas.openxmlformats.org/officeDocument/2006/relationships/image" Target="../media/image176.png"/><Relationship Id="rId80" Type="http://schemas.openxmlformats.org/officeDocument/2006/relationships/image" Target="../media/image56.png"/><Relationship Id="rId155" Type="http://schemas.openxmlformats.org/officeDocument/2006/relationships/customXml" Target="../ink/ink77.xml"/><Relationship Id="rId176" Type="http://schemas.openxmlformats.org/officeDocument/2006/relationships/image" Target="../media/image104.png"/><Relationship Id="rId197" Type="http://schemas.openxmlformats.org/officeDocument/2006/relationships/customXml" Target="../ink/ink98.xml"/><Relationship Id="rId341" Type="http://schemas.openxmlformats.org/officeDocument/2006/relationships/image" Target="../media/image186.png"/><Relationship Id="rId362" Type="http://schemas.openxmlformats.org/officeDocument/2006/relationships/customXml" Target="../ink/ink181.xml"/><Relationship Id="rId383" Type="http://schemas.openxmlformats.org/officeDocument/2006/relationships/customXml" Target="../ink/ink192.xml"/><Relationship Id="rId201" Type="http://schemas.openxmlformats.org/officeDocument/2006/relationships/customXml" Target="../ink/ink100.xml"/><Relationship Id="rId222" Type="http://schemas.openxmlformats.org/officeDocument/2006/relationships/image" Target="../media/image127.png"/><Relationship Id="rId243" Type="http://schemas.openxmlformats.org/officeDocument/2006/relationships/customXml" Target="../ink/ink121.xml"/><Relationship Id="rId264" Type="http://schemas.openxmlformats.org/officeDocument/2006/relationships/image" Target="../media/image148.png"/><Relationship Id="rId285" Type="http://schemas.openxmlformats.org/officeDocument/2006/relationships/customXml" Target="../ink/ink142.xml"/><Relationship Id="rId17" Type="http://schemas.openxmlformats.org/officeDocument/2006/relationships/customXml" Target="../ink/ink8.xml"/><Relationship Id="rId38" Type="http://schemas.openxmlformats.org/officeDocument/2006/relationships/image" Target="../media/image35.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78.png"/><Relationship Id="rId310" Type="http://schemas.openxmlformats.org/officeDocument/2006/relationships/image" Target="../media/image171.png"/><Relationship Id="rId70" Type="http://schemas.openxmlformats.org/officeDocument/2006/relationships/image" Target="../media/image51.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99.png"/><Relationship Id="rId187" Type="http://schemas.openxmlformats.org/officeDocument/2006/relationships/customXml" Target="../ink/ink93.xml"/><Relationship Id="rId331" Type="http://schemas.openxmlformats.org/officeDocument/2006/relationships/image" Target="../media/image181.png"/><Relationship Id="rId352" Type="http://schemas.openxmlformats.org/officeDocument/2006/relationships/customXml" Target="../ink/ink176.xml"/><Relationship Id="rId373" Type="http://schemas.openxmlformats.org/officeDocument/2006/relationships/customXml" Target="../ink/ink187.xml"/><Relationship Id="rId394" Type="http://schemas.openxmlformats.org/officeDocument/2006/relationships/image" Target="../media/image212.png"/><Relationship Id="rId1" Type="http://schemas.openxmlformats.org/officeDocument/2006/relationships/slideLayout" Target="../slideLayouts/slideLayout5.xml"/><Relationship Id="rId212" Type="http://schemas.openxmlformats.org/officeDocument/2006/relationships/image" Target="../media/image122.png"/><Relationship Id="rId233" Type="http://schemas.openxmlformats.org/officeDocument/2006/relationships/customXml" Target="../ink/ink116.xml"/><Relationship Id="rId254" Type="http://schemas.openxmlformats.org/officeDocument/2006/relationships/image" Target="../media/image143.png"/><Relationship Id="rId28" Type="http://schemas.openxmlformats.org/officeDocument/2006/relationships/image" Target="../media/image30.png"/><Relationship Id="rId49" Type="http://schemas.openxmlformats.org/officeDocument/2006/relationships/customXml" Target="../ink/ink24.xml"/><Relationship Id="rId114" Type="http://schemas.openxmlformats.org/officeDocument/2006/relationships/image" Target="../media/image73.png"/><Relationship Id="rId275" Type="http://schemas.openxmlformats.org/officeDocument/2006/relationships/customXml" Target="../ink/ink137.xml"/><Relationship Id="rId296" Type="http://schemas.openxmlformats.org/officeDocument/2006/relationships/image" Target="../media/image164.png"/><Relationship Id="rId300" Type="http://schemas.openxmlformats.org/officeDocument/2006/relationships/image" Target="../media/image166.png"/><Relationship Id="rId60" Type="http://schemas.openxmlformats.org/officeDocument/2006/relationships/image" Target="../media/image46.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94.png"/><Relationship Id="rId177" Type="http://schemas.openxmlformats.org/officeDocument/2006/relationships/customXml" Target="../ink/ink88.xml"/><Relationship Id="rId198" Type="http://schemas.openxmlformats.org/officeDocument/2006/relationships/image" Target="../media/image115.png"/><Relationship Id="rId321" Type="http://schemas.openxmlformats.org/officeDocument/2006/relationships/customXml" Target="../ink/ink160.xml"/><Relationship Id="rId342" Type="http://schemas.openxmlformats.org/officeDocument/2006/relationships/customXml" Target="../ink/ink171.xml"/><Relationship Id="rId363" Type="http://schemas.openxmlformats.org/officeDocument/2006/relationships/image" Target="../media/image197.png"/><Relationship Id="rId384" Type="http://schemas.openxmlformats.org/officeDocument/2006/relationships/image" Target="../media/image207.png"/><Relationship Id="rId202" Type="http://schemas.openxmlformats.org/officeDocument/2006/relationships/image" Target="../media/image117.png"/><Relationship Id="rId223" Type="http://schemas.openxmlformats.org/officeDocument/2006/relationships/customXml" Target="../ink/ink111.xml"/><Relationship Id="rId244" Type="http://schemas.openxmlformats.org/officeDocument/2006/relationships/image" Target="../media/image138.png"/><Relationship Id="rId18" Type="http://schemas.openxmlformats.org/officeDocument/2006/relationships/image" Target="../media/image25.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image" Target="../media/image159.png"/><Relationship Id="rId50" Type="http://schemas.openxmlformats.org/officeDocument/2006/relationships/image" Target="../media/image41.png"/><Relationship Id="rId104" Type="http://schemas.openxmlformats.org/officeDocument/2006/relationships/image" Target="../media/image68.png"/><Relationship Id="rId125" Type="http://schemas.openxmlformats.org/officeDocument/2006/relationships/customXml" Target="../ink/ink62.xml"/><Relationship Id="rId146" Type="http://schemas.openxmlformats.org/officeDocument/2006/relationships/image" Target="../media/image89.png"/><Relationship Id="rId167" Type="http://schemas.openxmlformats.org/officeDocument/2006/relationships/customXml" Target="../ink/ink83.xml"/><Relationship Id="rId188" Type="http://schemas.openxmlformats.org/officeDocument/2006/relationships/image" Target="../media/image110.png"/><Relationship Id="rId311" Type="http://schemas.openxmlformats.org/officeDocument/2006/relationships/customXml" Target="../ink/ink155.xml"/><Relationship Id="rId332" Type="http://schemas.openxmlformats.org/officeDocument/2006/relationships/customXml" Target="../ink/ink166.xml"/><Relationship Id="rId353" Type="http://schemas.openxmlformats.org/officeDocument/2006/relationships/image" Target="../media/image192.png"/><Relationship Id="rId374" Type="http://schemas.openxmlformats.org/officeDocument/2006/relationships/image" Target="../media/image202.png"/><Relationship Id="rId395" Type="http://schemas.openxmlformats.org/officeDocument/2006/relationships/customXml" Target="../ink/ink198.xml"/><Relationship Id="rId71" Type="http://schemas.openxmlformats.org/officeDocument/2006/relationships/customXml" Target="../ink/ink35.xml"/><Relationship Id="rId92" Type="http://schemas.openxmlformats.org/officeDocument/2006/relationships/image" Target="../media/image62.png"/><Relationship Id="rId213" Type="http://schemas.openxmlformats.org/officeDocument/2006/relationships/customXml" Target="../ink/ink106.xml"/><Relationship Id="rId234" Type="http://schemas.openxmlformats.org/officeDocument/2006/relationships/image" Target="../media/image133.png"/><Relationship Id="rId2" Type="http://schemas.openxmlformats.org/officeDocument/2006/relationships/image" Target="../media/image7.png"/><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54.png"/><Relationship Id="rId297" Type="http://schemas.openxmlformats.org/officeDocument/2006/relationships/customXml" Target="../ink/ink148.xml"/><Relationship Id="rId40" Type="http://schemas.openxmlformats.org/officeDocument/2006/relationships/image" Target="../media/image36.png"/><Relationship Id="rId115" Type="http://schemas.openxmlformats.org/officeDocument/2006/relationships/customXml" Target="../ink/ink57.xml"/><Relationship Id="rId136" Type="http://schemas.openxmlformats.org/officeDocument/2006/relationships/image" Target="../media/image84.png"/><Relationship Id="rId157" Type="http://schemas.openxmlformats.org/officeDocument/2006/relationships/customXml" Target="../ink/ink78.xml"/><Relationship Id="rId178" Type="http://schemas.openxmlformats.org/officeDocument/2006/relationships/image" Target="../media/image105.png"/><Relationship Id="rId301" Type="http://schemas.openxmlformats.org/officeDocument/2006/relationships/customXml" Target="../ink/ink150.xml"/><Relationship Id="rId322" Type="http://schemas.openxmlformats.org/officeDocument/2006/relationships/customXml" Target="../ink/ink161.xml"/><Relationship Id="rId343" Type="http://schemas.openxmlformats.org/officeDocument/2006/relationships/image" Target="../media/image187.png"/><Relationship Id="rId364" Type="http://schemas.openxmlformats.org/officeDocument/2006/relationships/customXml" Target="../ink/ink182.xml"/><Relationship Id="rId61" Type="http://schemas.openxmlformats.org/officeDocument/2006/relationships/customXml" Target="../ink/ink30.xml"/><Relationship Id="rId82" Type="http://schemas.openxmlformats.org/officeDocument/2006/relationships/image" Target="../media/image57.png"/><Relationship Id="rId199" Type="http://schemas.openxmlformats.org/officeDocument/2006/relationships/customXml" Target="../ink/ink99.xml"/><Relationship Id="rId203" Type="http://schemas.openxmlformats.org/officeDocument/2006/relationships/customXml" Target="../ink/ink101.xml"/><Relationship Id="rId385" Type="http://schemas.openxmlformats.org/officeDocument/2006/relationships/customXml" Target="../ink/ink193.xml"/><Relationship Id="rId19" Type="http://schemas.openxmlformats.org/officeDocument/2006/relationships/customXml" Target="../ink/ink9.xml"/><Relationship Id="rId224" Type="http://schemas.openxmlformats.org/officeDocument/2006/relationships/image" Target="../media/image128.png"/><Relationship Id="rId245" Type="http://schemas.openxmlformats.org/officeDocument/2006/relationships/customXml" Target="../ink/ink122.xml"/><Relationship Id="rId266" Type="http://schemas.openxmlformats.org/officeDocument/2006/relationships/image" Target="../media/image149.png"/><Relationship Id="rId287" Type="http://schemas.openxmlformats.org/officeDocument/2006/relationships/customXml" Target="../ink/ink143.xml"/><Relationship Id="rId30" Type="http://schemas.openxmlformats.org/officeDocument/2006/relationships/image" Target="../media/image31.png"/><Relationship Id="rId105" Type="http://schemas.openxmlformats.org/officeDocument/2006/relationships/customXml" Target="../ink/ink52.xml"/><Relationship Id="rId126" Type="http://schemas.openxmlformats.org/officeDocument/2006/relationships/image" Target="../media/image79.png"/><Relationship Id="rId147" Type="http://schemas.openxmlformats.org/officeDocument/2006/relationships/customXml" Target="../ink/ink73.xml"/><Relationship Id="rId168" Type="http://schemas.openxmlformats.org/officeDocument/2006/relationships/image" Target="../media/image100.png"/><Relationship Id="rId312" Type="http://schemas.openxmlformats.org/officeDocument/2006/relationships/image" Target="../media/image172.png"/><Relationship Id="rId333" Type="http://schemas.openxmlformats.org/officeDocument/2006/relationships/image" Target="../media/image182.png"/><Relationship Id="rId354" Type="http://schemas.openxmlformats.org/officeDocument/2006/relationships/customXml" Target="../ink/ink177.xml"/><Relationship Id="rId51" Type="http://schemas.openxmlformats.org/officeDocument/2006/relationships/customXml" Target="../ink/ink25.xml"/><Relationship Id="rId72" Type="http://schemas.openxmlformats.org/officeDocument/2006/relationships/image" Target="../media/image52.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customXml" Target="../ink/ink188.xml"/><Relationship Id="rId396" Type="http://schemas.openxmlformats.org/officeDocument/2006/relationships/image" Target="../media/image213.png"/><Relationship Id="rId3" Type="http://schemas.openxmlformats.org/officeDocument/2006/relationships/customXml" Target="../ink/ink1.xml"/><Relationship Id="rId214" Type="http://schemas.openxmlformats.org/officeDocument/2006/relationships/image" Target="../media/image123.png"/><Relationship Id="rId235" Type="http://schemas.openxmlformats.org/officeDocument/2006/relationships/customXml" Target="../ink/ink117.xml"/><Relationship Id="rId256" Type="http://schemas.openxmlformats.org/officeDocument/2006/relationships/image" Target="../media/image144.png"/><Relationship Id="rId277" Type="http://schemas.openxmlformats.org/officeDocument/2006/relationships/customXml" Target="../ink/ink138.xml"/><Relationship Id="rId298" Type="http://schemas.openxmlformats.org/officeDocument/2006/relationships/image" Target="../media/image165.png"/><Relationship Id="rId400" Type="http://schemas.openxmlformats.org/officeDocument/2006/relationships/image" Target="../media/image215.png"/><Relationship Id="rId116" Type="http://schemas.openxmlformats.org/officeDocument/2006/relationships/image" Target="../media/image74.png"/><Relationship Id="rId137" Type="http://schemas.openxmlformats.org/officeDocument/2006/relationships/customXml" Target="../ink/ink68.xml"/><Relationship Id="rId158" Type="http://schemas.openxmlformats.org/officeDocument/2006/relationships/image" Target="../media/image95.png"/><Relationship Id="rId302" Type="http://schemas.openxmlformats.org/officeDocument/2006/relationships/image" Target="../media/image167.png"/><Relationship Id="rId323" Type="http://schemas.openxmlformats.org/officeDocument/2006/relationships/image" Target="../media/image177.png"/><Relationship Id="rId344" Type="http://schemas.openxmlformats.org/officeDocument/2006/relationships/customXml" Target="../ink/ink172.xml"/><Relationship Id="rId20" Type="http://schemas.openxmlformats.org/officeDocument/2006/relationships/image" Target="../media/image26.png"/><Relationship Id="rId41" Type="http://schemas.openxmlformats.org/officeDocument/2006/relationships/customXml" Target="../ink/ink20.xml"/><Relationship Id="rId62" Type="http://schemas.openxmlformats.org/officeDocument/2006/relationships/image" Target="../media/image47.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image" Target="../media/image198.png"/><Relationship Id="rId386" Type="http://schemas.openxmlformats.org/officeDocument/2006/relationships/image" Target="../media/image208.png"/><Relationship Id="rId190" Type="http://schemas.openxmlformats.org/officeDocument/2006/relationships/image" Target="../media/image111.png"/><Relationship Id="rId204" Type="http://schemas.openxmlformats.org/officeDocument/2006/relationships/image" Target="../media/image118.png"/><Relationship Id="rId225" Type="http://schemas.openxmlformats.org/officeDocument/2006/relationships/customXml" Target="../ink/ink112.xml"/><Relationship Id="rId246" Type="http://schemas.openxmlformats.org/officeDocument/2006/relationships/image" Target="../media/image139.png"/><Relationship Id="rId267" Type="http://schemas.openxmlformats.org/officeDocument/2006/relationships/customXml" Target="../ink/ink133.xml"/><Relationship Id="rId288" Type="http://schemas.openxmlformats.org/officeDocument/2006/relationships/image" Target="../media/image160.png"/><Relationship Id="rId106" Type="http://schemas.openxmlformats.org/officeDocument/2006/relationships/image" Target="../media/image69.png"/><Relationship Id="rId127" Type="http://schemas.openxmlformats.org/officeDocument/2006/relationships/customXml" Target="../ink/ink63.xml"/><Relationship Id="rId313" Type="http://schemas.openxmlformats.org/officeDocument/2006/relationships/customXml" Target="../ink/ink156.xml"/><Relationship Id="rId10" Type="http://schemas.openxmlformats.org/officeDocument/2006/relationships/image" Target="../media/image21.png"/><Relationship Id="rId31" Type="http://schemas.openxmlformats.org/officeDocument/2006/relationships/customXml" Target="../ink/ink15.xml"/><Relationship Id="rId52" Type="http://schemas.openxmlformats.org/officeDocument/2006/relationships/image" Target="../media/image42.png"/><Relationship Id="rId73" Type="http://schemas.openxmlformats.org/officeDocument/2006/relationships/customXml" Target="../ink/ink36.xml"/><Relationship Id="rId94" Type="http://schemas.openxmlformats.org/officeDocument/2006/relationships/image" Target="../media/image63.png"/><Relationship Id="rId148" Type="http://schemas.openxmlformats.org/officeDocument/2006/relationships/image" Target="../media/image90.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image" Target="../media/image193.png"/><Relationship Id="rId376" Type="http://schemas.openxmlformats.org/officeDocument/2006/relationships/image" Target="../media/image203.png"/><Relationship Id="rId397" Type="http://schemas.openxmlformats.org/officeDocument/2006/relationships/customXml" Target="../ink/ink199.xml"/><Relationship Id="rId4" Type="http://schemas.openxmlformats.org/officeDocument/2006/relationships/image" Target="../media/image18.png"/><Relationship Id="rId180" Type="http://schemas.openxmlformats.org/officeDocument/2006/relationships/image" Target="../media/image106.png"/><Relationship Id="rId215" Type="http://schemas.openxmlformats.org/officeDocument/2006/relationships/customXml" Target="../ink/ink107.xml"/><Relationship Id="rId236" Type="http://schemas.openxmlformats.org/officeDocument/2006/relationships/image" Target="../media/image134.png"/><Relationship Id="rId257" Type="http://schemas.openxmlformats.org/officeDocument/2006/relationships/customXml" Target="../ink/ink128.xml"/><Relationship Id="rId278" Type="http://schemas.openxmlformats.org/officeDocument/2006/relationships/image" Target="../media/image155.png"/><Relationship Id="rId303" Type="http://schemas.openxmlformats.org/officeDocument/2006/relationships/customXml" Target="../ink/ink151.xml"/><Relationship Id="rId42" Type="http://schemas.openxmlformats.org/officeDocument/2006/relationships/image" Target="../media/image37.png"/><Relationship Id="rId84" Type="http://schemas.openxmlformats.org/officeDocument/2006/relationships/image" Target="../media/image58.png"/><Relationship Id="rId138" Type="http://schemas.openxmlformats.org/officeDocument/2006/relationships/image" Target="../media/image85.png"/><Relationship Id="rId345" Type="http://schemas.openxmlformats.org/officeDocument/2006/relationships/image" Target="../media/image188.png"/><Relationship Id="rId387" Type="http://schemas.openxmlformats.org/officeDocument/2006/relationships/customXml" Target="../ink/ink194.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107" Type="http://schemas.openxmlformats.org/officeDocument/2006/relationships/customXml" Target="../ink/ink53.xml"/><Relationship Id="rId289" Type="http://schemas.openxmlformats.org/officeDocument/2006/relationships/customXml" Target="../ink/ink144.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73.png"/><Relationship Id="rId356" Type="http://schemas.openxmlformats.org/officeDocument/2006/relationships/customXml" Target="../ink/ink178.xml"/><Relationship Id="rId398" Type="http://schemas.openxmlformats.org/officeDocument/2006/relationships/image" Target="../media/image214.png"/><Relationship Id="rId95" Type="http://schemas.openxmlformats.org/officeDocument/2006/relationships/customXml" Target="../ink/ink47.xml"/><Relationship Id="rId160" Type="http://schemas.openxmlformats.org/officeDocument/2006/relationships/image" Target="../media/image96.png"/><Relationship Id="rId216" Type="http://schemas.openxmlformats.org/officeDocument/2006/relationships/image" Target="../media/image124.png"/><Relationship Id="rId258" Type="http://schemas.openxmlformats.org/officeDocument/2006/relationships/image" Target="../media/image145.png"/><Relationship Id="rId22" Type="http://schemas.openxmlformats.org/officeDocument/2006/relationships/image" Target="../media/image27.png"/><Relationship Id="rId64" Type="http://schemas.openxmlformats.org/officeDocument/2006/relationships/image" Target="../media/image48.png"/><Relationship Id="rId118" Type="http://schemas.openxmlformats.org/officeDocument/2006/relationships/image" Target="../media/image75.png"/><Relationship Id="rId325" Type="http://schemas.openxmlformats.org/officeDocument/2006/relationships/image" Target="../media/image178.png"/><Relationship Id="rId367" Type="http://schemas.openxmlformats.org/officeDocument/2006/relationships/image" Target="../media/image199.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56.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86.png"/><Relationship Id="rId182" Type="http://schemas.openxmlformats.org/officeDocument/2006/relationships/image" Target="../media/image107.png"/><Relationship Id="rId378" Type="http://schemas.openxmlformats.org/officeDocument/2006/relationships/image" Target="../media/image204.png"/><Relationship Id="rId6" Type="http://schemas.openxmlformats.org/officeDocument/2006/relationships/image" Target="../media/image19.png"/><Relationship Id="rId238" Type="http://schemas.openxmlformats.org/officeDocument/2006/relationships/image" Target="../media/image135.png"/><Relationship Id="rId291" Type="http://schemas.openxmlformats.org/officeDocument/2006/relationships/customXml" Target="../ink/ink145.xml"/><Relationship Id="rId305" Type="http://schemas.openxmlformats.org/officeDocument/2006/relationships/customXml" Target="../ink/ink152.xml"/><Relationship Id="rId347" Type="http://schemas.openxmlformats.org/officeDocument/2006/relationships/image" Target="../media/image189.png"/><Relationship Id="rId44" Type="http://schemas.openxmlformats.org/officeDocument/2006/relationships/image" Target="../media/image38.png"/><Relationship Id="rId86" Type="http://schemas.openxmlformats.org/officeDocument/2006/relationships/image" Target="../media/image59.png"/><Relationship Id="rId151" Type="http://schemas.openxmlformats.org/officeDocument/2006/relationships/customXml" Target="../ink/ink75.xml"/><Relationship Id="rId389" Type="http://schemas.openxmlformats.org/officeDocument/2006/relationships/customXml" Target="../ink/ink19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46.png"/><Relationship Id="rId316" Type="http://schemas.openxmlformats.org/officeDocument/2006/relationships/image" Target="../media/image174.png"/><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76.png"/><Relationship Id="rId358" Type="http://schemas.openxmlformats.org/officeDocument/2006/relationships/customXml" Target="../ink/ink179.xml"/><Relationship Id="rId162" Type="http://schemas.openxmlformats.org/officeDocument/2006/relationships/image" Target="../media/image97.png"/><Relationship Id="rId218" Type="http://schemas.openxmlformats.org/officeDocument/2006/relationships/image" Target="../media/image125.png"/><Relationship Id="rId271" Type="http://schemas.openxmlformats.org/officeDocument/2006/relationships/customXml" Target="../ink/ink135.xml"/><Relationship Id="rId24" Type="http://schemas.openxmlformats.org/officeDocument/2006/relationships/image" Target="../media/image28.png"/><Relationship Id="rId66" Type="http://schemas.openxmlformats.org/officeDocument/2006/relationships/image" Target="../media/image49.png"/><Relationship Id="rId131" Type="http://schemas.openxmlformats.org/officeDocument/2006/relationships/customXml" Target="../ink/ink65.xml"/><Relationship Id="rId327" Type="http://schemas.openxmlformats.org/officeDocument/2006/relationships/image" Target="../media/image179.png"/><Relationship Id="rId369" Type="http://schemas.openxmlformats.org/officeDocument/2006/relationships/image" Target="../media/image200.png"/><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205.png"/><Relationship Id="rId240" Type="http://schemas.openxmlformats.org/officeDocument/2006/relationships/image" Target="../media/image136.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66.png"/><Relationship Id="rId282" Type="http://schemas.openxmlformats.org/officeDocument/2006/relationships/image" Target="../media/image157.png"/><Relationship Id="rId338" Type="http://schemas.openxmlformats.org/officeDocument/2006/relationships/customXml" Target="../ink/ink169.xml"/><Relationship Id="rId8" Type="http://schemas.openxmlformats.org/officeDocument/2006/relationships/image" Target="../media/image20.png"/><Relationship Id="rId142" Type="http://schemas.openxmlformats.org/officeDocument/2006/relationships/image" Target="../media/image87.png"/><Relationship Id="rId184" Type="http://schemas.openxmlformats.org/officeDocument/2006/relationships/image" Target="../media/image108.png"/><Relationship Id="rId391" Type="http://schemas.openxmlformats.org/officeDocument/2006/relationships/customXml" Target="../ink/ink196.xml"/><Relationship Id="rId251" Type="http://schemas.openxmlformats.org/officeDocument/2006/relationships/customXml" Target="../ink/ink125.xml"/><Relationship Id="rId46" Type="http://schemas.openxmlformats.org/officeDocument/2006/relationships/image" Target="../media/image39.png"/><Relationship Id="rId293" Type="http://schemas.openxmlformats.org/officeDocument/2006/relationships/customXml" Target="../ink/ink146.xml"/><Relationship Id="rId307" Type="http://schemas.openxmlformats.org/officeDocument/2006/relationships/customXml" Target="../ink/ink153.xml"/><Relationship Id="rId349" Type="http://schemas.openxmlformats.org/officeDocument/2006/relationships/image" Target="../media/image190.png"/><Relationship Id="rId88" Type="http://schemas.openxmlformats.org/officeDocument/2006/relationships/image" Target="../media/image60.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0.xml"/><Relationship Id="rId220" Type="http://schemas.openxmlformats.org/officeDocument/2006/relationships/image" Target="../media/image126.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47.png"/><Relationship Id="rId318" Type="http://schemas.openxmlformats.org/officeDocument/2006/relationships/image" Target="../media/image175.png"/><Relationship Id="rId99" Type="http://schemas.openxmlformats.org/officeDocument/2006/relationships/customXml" Target="../ink/ink49.xml"/><Relationship Id="rId122" Type="http://schemas.openxmlformats.org/officeDocument/2006/relationships/image" Target="../media/image77.png"/><Relationship Id="rId164" Type="http://schemas.openxmlformats.org/officeDocument/2006/relationships/image" Target="../media/image98.png"/><Relationship Id="rId371" Type="http://schemas.openxmlformats.org/officeDocument/2006/relationships/customXml" Target="../ink/ink186.xml"/><Relationship Id="rId26" Type="http://schemas.openxmlformats.org/officeDocument/2006/relationships/image" Target="../media/image29.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image" Target="../media/image180.png"/><Relationship Id="rId68" Type="http://schemas.openxmlformats.org/officeDocument/2006/relationships/image" Target="../media/image50.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customXml" Target="../ink/ink170.xml"/><Relationship Id="rId200" Type="http://schemas.openxmlformats.org/officeDocument/2006/relationships/image" Target="../media/image116.png"/><Relationship Id="rId382" Type="http://schemas.openxmlformats.org/officeDocument/2006/relationships/image" Target="../media/image206.png"/><Relationship Id="rId242" Type="http://schemas.openxmlformats.org/officeDocument/2006/relationships/image" Target="../media/image137.png"/><Relationship Id="rId284" Type="http://schemas.openxmlformats.org/officeDocument/2006/relationships/image" Target="../media/image15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21.svg"/><Relationship Id="rId13" Type="http://schemas.openxmlformats.org/officeDocument/2006/relationships/image" Target="../media/image226.png"/><Relationship Id="rId3" Type="http://schemas.openxmlformats.org/officeDocument/2006/relationships/image" Target="../media/image216.png"/><Relationship Id="rId7" Type="http://schemas.openxmlformats.org/officeDocument/2006/relationships/image" Target="../media/image220.png"/><Relationship Id="rId12" Type="http://schemas.openxmlformats.org/officeDocument/2006/relationships/image" Target="../media/image225.sv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19.svg"/><Relationship Id="rId11" Type="http://schemas.openxmlformats.org/officeDocument/2006/relationships/image" Target="../media/image224.png"/><Relationship Id="rId5" Type="http://schemas.openxmlformats.org/officeDocument/2006/relationships/image" Target="../media/image218.png"/><Relationship Id="rId10" Type="http://schemas.openxmlformats.org/officeDocument/2006/relationships/image" Target="../media/image223.svg"/><Relationship Id="rId4" Type="http://schemas.openxmlformats.org/officeDocument/2006/relationships/image" Target="../media/image217.svg"/><Relationship Id="rId9" Type="http://schemas.openxmlformats.org/officeDocument/2006/relationships/image" Target="../media/image222.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27.png"/><Relationship Id="rId1" Type="http://schemas.openxmlformats.org/officeDocument/2006/relationships/slideLayout" Target="../slideLayouts/slideLayout9.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52D2B0-844D-DFBE-CF49-15890D7CE944}"/>
              </a:ext>
            </a:extLst>
          </p:cNvPr>
          <p:cNvSpPr>
            <a:spLocks noGrp="1"/>
          </p:cNvSpPr>
          <p:nvPr>
            <p:ph type="subTitle" idx="1"/>
          </p:nvPr>
        </p:nvSpPr>
        <p:spPr>
          <a:xfrm>
            <a:off x="648000" y="5148000"/>
            <a:ext cx="7270704" cy="612000"/>
          </a:xfrm>
        </p:spPr>
        <p:txBody>
          <a:bodyPr/>
          <a:lstStyle/>
          <a:p>
            <a:r>
              <a:rPr lang="en-GB"/>
              <a:t>Associate Professor Asger Sverrild, MD, PhD</a:t>
            </a:r>
          </a:p>
          <a:p>
            <a:r>
              <a:rPr lang="en-GB"/>
              <a:t>Copenhagen University Hospital </a:t>
            </a:r>
            <a:r>
              <a:rPr lang="en-GB" err="1"/>
              <a:t>Bispebjerg</a:t>
            </a:r>
            <a:r>
              <a:rPr lang="en-GB"/>
              <a:t>, Copenhagen, Denmark </a:t>
            </a:r>
          </a:p>
        </p:txBody>
      </p:sp>
      <p:sp>
        <p:nvSpPr>
          <p:cNvPr id="3" name="Title 2">
            <a:extLst>
              <a:ext uri="{FF2B5EF4-FFF2-40B4-BE49-F238E27FC236}">
                <a16:creationId xmlns:a16="http://schemas.microsoft.com/office/drawing/2014/main" id="{96EA12F3-741E-7E61-6DBC-7C273638B4C9}"/>
              </a:ext>
            </a:extLst>
          </p:cNvPr>
          <p:cNvSpPr>
            <a:spLocks noGrp="1"/>
          </p:cNvSpPr>
          <p:nvPr>
            <p:ph type="ctrTitle"/>
          </p:nvPr>
        </p:nvSpPr>
        <p:spPr/>
        <p:txBody>
          <a:bodyPr/>
          <a:lstStyle/>
          <a:p>
            <a:r>
              <a:rPr lang="en-GB"/>
              <a:t>Exploring the impact of environmental triggers on epithelial barrier dysfunction: initiation of a complex inflammatory cascade </a:t>
            </a:r>
          </a:p>
        </p:txBody>
      </p:sp>
    </p:spTree>
    <p:extLst>
      <p:ext uri="{BB962C8B-B14F-4D97-AF65-F5344CB8AC3E}">
        <p14:creationId xmlns:p14="http://schemas.microsoft.com/office/powerpoint/2010/main" val="62176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943BC2-2EC5-DCCF-CA90-655BD1700E89}"/>
              </a:ext>
            </a:extLst>
          </p:cNvPr>
          <p:cNvSpPr>
            <a:spLocks noGrp="1"/>
          </p:cNvSpPr>
          <p:nvPr>
            <p:ph type="sldNum" sz="quarter" idx="12"/>
          </p:nvPr>
        </p:nvSpPr>
        <p:spPr/>
        <p:txBody>
          <a:bodyPr/>
          <a:lstStyle/>
          <a:p>
            <a:fld id="{D38BAEAC-A895-4A01-AB9B-F6141799970D}" type="slidenum">
              <a:rPr lang="en-GB" smtClean="0"/>
              <a:pPr/>
              <a:t>2</a:t>
            </a:fld>
            <a:endParaRPr lang="en-GB"/>
          </a:p>
        </p:txBody>
      </p:sp>
      <p:sp>
        <p:nvSpPr>
          <p:cNvPr id="4" name="Title 1">
            <a:extLst>
              <a:ext uri="{FF2B5EF4-FFF2-40B4-BE49-F238E27FC236}">
                <a16:creationId xmlns:a16="http://schemas.microsoft.com/office/drawing/2014/main" id="{FDEE25DF-4185-A5B9-6C22-03684420ABA2}"/>
              </a:ext>
            </a:extLst>
          </p:cNvPr>
          <p:cNvSpPr>
            <a:spLocks noGrp="1"/>
          </p:cNvSpPr>
          <p:nvPr>
            <p:ph type="title"/>
          </p:nvPr>
        </p:nvSpPr>
        <p:spPr>
          <a:xfrm>
            <a:off x="548282" y="180000"/>
            <a:ext cx="11095200" cy="720000"/>
          </a:xfrm>
        </p:spPr>
        <p:txBody>
          <a:bodyPr>
            <a:noAutofit/>
          </a:bodyPr>
          <a:lstStyle/>
          <a:p>
            <a:r>
              <a:rPr lang="en-US"/>
              <a:t>Asthma can be triggered by a variety of environmental </a:t>
            </a:r>
            <a:br>
              <a:rPr lang="en-US"/>
            </a:br>
            <a:r>
              <a:rPr lang="en-US"/>
              <a:t>exposures</a:t>
            </a:r>
            <a:r>
              <a:rPr lang="en-US" baseline="30000"/>
              <a:t>1</a:t>
            </a:r>
          </a:p>
        </p:txBody>
      </p:sp>
      <p:sp>
        <p:nvSpPr>
          <p:cNvPr id="5" name="Rectangle 4">
            <a:extLst>
              <a:ext uri="{FF2B5EF4-FFF2-40B4-BE49-F238E27FC236}">
                <a16:creationId xmlns:a16="http://schemas.microsoft.com/office/drawing/2014/main" id="{E61CF339-10DB-79CA-1DC8-CCD9DB06B4B9}"/>
              </a:ext>
            </a:extLst>
          </p:cNvPr>
          <p:cNvSpPr/>
          <p:nvPr/>
        </p:nvSpPr>
        <p:spPr>
          <a:xfrm>
            <a:off x="1583744"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C3743-221F-B9FB-1497-327F11262CBD}"/>
              </a:ext>
            </a:extLst>
          </p:cNvPr>
          <p:cNvSpPr/>
          <p:nvPr/>
        </p:nvSpPr>
        <p:spPr>
          <a:xfrm>
            <a:off x="2324669"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42ABA3-ECB7-0518-F035-A9F7DC6EC7C5}"/>
              </a:ext>
            </a:extLst>
          </p:cNvPr>
          <p:cNvSpPr/>
          <p:nvPr/>
        </p:nvSpPr>
        <p:spPr>
          <a:xfrm>
            <a:off x="2693091"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CB5E4C-53A0-0FDF-BBD4-D0D237C74203}"/>
              </a:ext>
            </a:extLst>
          </p:cNvPr>
          <p:cNvSpPr/>
          <p:nvPr/>
        </p:nvSpPr>
        <p:spPr>
          <a:xfrm>
            <a:off x="4547107"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DFF78F-116E-F48A-D6FE-63426AF2C87A}"/>
              </a:ext>
            </a:extLst>
          </p:cNvPr>
          <p:cNvSpPr/>
          <p:nvPr/>
        </p:nvSpPr>
        <p:spPr>
          <a:xfrm>
            <a:off x="6384295"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48848609-DD78-9E7E-FFB6-2721FCDED19B}"/>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aseline="30000" dirty="0" err="1"/>
              <a:t>a</a:t>
            </a:r>
            <a:r>
              <a:rPr lang="en-GB" sz="900" dirty="0" err="1"/>
              <a:t>Figure</a:t>
            </a:r>
            <a:r>
              <a:rPr lang="en-GB" sz="900" dirty="0"/>
              <a:t> adapted from Price D et al. </a:t>
            </a:r>
            <a:r>
              <a:rPr lang="en-GB" sz="900" i="1" dirty="0">
                <a:latin typeface="+mn-lt"/>
              </a:rPr>
              <a:t>J Asthma</a:t>
            </a:r>
            <a:r>
              <a:rPr lang="en-GB" sz="900" dirty="0"/>
              <a:t>. 2014;51(2):127–35 licensed under CC-BY 4.0 from: http://creativecommons.org/licenses/by/3.0 (Accessed August 2024); </a:t>
            </a:r>
            <a:r>
              <a:rPr lang="en-GB" sz="900" baseline="30000" dirty="0"/>
              <a:t>b</a:t>
            </a:r>
            <a:r>
              <a:rPr lang="en-GB" sz="900" dirty="0"/>
              <a:t>13% of patients reported 1–5 asthma triggers,</a:t>
            </a:r>
            <a:br>
              <a:rPr lang="en-GB" sz="900" dirty="0"/>
            </a:br>
            <a:r>
              <a:rPr lang="en-GB" sz="900" dirty="0"/>
              <a:t>and 35% reported ≥16.</a:t>
            </a:r>
            <a:r>
              <a:rPr lang="en-GB" sz="900" baseline="30000" dirty="0"/>
              <a:t>1</a:t>
            </a:r>
            <a:br>
              <a:rPr lang="en-GB" sz="900" dirty="0"/>
            </a:br>
            <a:r>
              <a:rPr lang="en-GB" sz="900" b="1" dirty="0"/>
              <a:t>References: </a:t>
            </a:r>
            <a:r>
              <a:rPr lang="en-GB" sz="900" dirty="0"/>
              <a:t>1. Price D, et al. </a:t>
            </a:r>
            <a:r>
              <a:rPr lang="en-GB" sz="900" i="1" dirty="0">
                <a:latin typeface="+mn-lt"/>
              </a:rPr>
              <a:t>J Asthma</a:t>
            </a:r>
            <a:r>
              <a:rPr lang="en-GB" sz="900" dirty="0"/>
              <a:t>. 2014;51(2):127–35; 2. Gautier C, </a:t>
            </a:r>
            <a:r>
              <a:rPr lang="en-GB" sz="900" dirty="0" err="1"/>
              <a:t>Charpin</a:t>
            </a:r>
            <a:r>
              <a:rPr lang="en-GB" sz="900" dirty="0"/>
              <a:t> D. </a:t>
            </a:r>
            <a:r>
              <a:rPr lang="en-GB" sz="900" i="1" dirty="0"/>
              <a:t>J Asthma Allergy</a:t>
            </a:r>
            <a:r>
              <a:rPr lang="en-GB" sz="900" dirty="0"/>
              <a:t>. 2017;10:47–56. </a:t>
            </a:r>
          </a:p>
        </p:txBody>
      </p:sp>
      <p:pic>
        <p:nvPicPr>
          <p:cNvPr id="12" name="Picture 11">
            <a:extLst>
              <a:ext uri="{FF2B5EF4-FFF2-40B4-BE49-F238E27FC236}">
                <a16:creationId xmlns:a16="http://schemas.microsoft.com/office/drawing/2014/main" id="{2B03B9A5-3E40-A2DA-374B-0B03F1783E11}"/>
              </a:ext>
            </a:extLst>
          </p:cNvPr>
          <p:cNvPicPr>
            <a:picLocks noChangeAspect="1"/>
          </p:cNvPicPr>
          <p:nvPr/>
        </p:nvPicPr>
        <p:blipFill rotWithShape="1">
          <a:blip r:embed="rId3">
            <a:duotone>
              <a:schemeClr val="bg2">
                <a:shade val="45000"/>
                <a:satMod val="135000"/>
              </a:schemeClr>
              <a:prstClr val="white"/>
            </a:duotone>
          </a:blip>
          <a:srcRect l="49779" t="5573" r="44433" b="85636"/>
          <a:stretch/>
        </p:blipFill>
        <p:spPr>
          <a:xfrm>
            <a:off x="1558092" y="1676269"/>
            <a:ext cx="265806" cy="179644"/>
          </a:xfrm>
          <a:prstGeom prst="rect">
            <a:avLst/>
          </a:prstGeom>
        </p:spPr>
      </p:pic>
      <p:grpSp>
        <p:nvGrpSpPr>
          <p:cNvPr id="13" name="Group 12">
            <a:extLst>
              <a:ext uri="{FF2B5EF4-FFF2-40B4-BE49-F238E27FC236}">
                <a16:creationId xmlns:a16="http://schemas.microsoft.com/office/drawing/2014/main" id="{12A03D1D-2452-632E-3383-009F9B65FCF1}"/>
              </a:ext>
            </a:extLst>
          </p:cNvPr>
          <p:cNvGrpSpPr/>
          <p:nvPr/>
        </p:nvGrpSpPr>
        <p:grpSpPr>
          <a:xfrm rot="912736">
            <a:off x="4542017" y="2134809"/>
            <a:ext cx="185455" cy="191902"/>
            <a:chOff x="2887782" y="4331819"/>
            <a:chExt cx="1324276" cy="1370298"/>
          </a:xfrm>
        </p:grpSpPr>
        <p:sp>
          <p:nvSpPr>
            <p:cNvPr id="14" name="Freeform: Shape 13">
              <a:extLst>
                <a:ext uri="{FF2B5EF4-FFF2-40B4-BE49-F238E27FC236}">
                  <a16:creationId xmlns:a16="http://schemas.microsoft.com/office/drawing/2014/main" id="{022FC732-B471-D207-C838-06E3470B9AAE}"/>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5" name="Freeform: Shape 14">
              <a:extLst>
                <a:ext uri="{FF2B5EF4-FFF2-40B4-BE49-F238E27FC236}">
                  <a16:creationId xmlns:a16="http://schemas.microsoft.com/office/drawing/2014/main" id="{C31FAB93-46EC-5A42-A139-75750862E4A8}"/>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6" name="Freeform: Shape 15">
              <a:extLst>
                <a:ext uri="{FF2B5EF4-FFF2-40B4-BE49-F238E27FC236}">
                  <a16:creationId xmlns:a16="http://schemas.microsoft.com/office/drawing/2014/main" id="{AE014F23-DC26-5006-70A5-9471EA469484}"/>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7" name="Freeform: Shape 16">
              <a:extLst>
                <a:ext uri="{FF2B5EF4-FFF2-40B4-BE49-F238E27FC236}">
                  <a16:creationId xmlns:a16="http://schemas.microsoft.com/office/drawing/2014/main" id="{CDAAF7CF-19A6-B4CA-D88F-F95787F99AE1}"/>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8" name="Freeform: Shape 17">
              <a:extLst>
                <a:ext uri="{FF2B5EF4-FFF2-40B4-BE49-F238E27FC236}">
                  <a16:creationId xmlns:a16="http://schemas.microsoft.com/office/drawing/2014/main" id="{AC3E3243-7852-250E-4130-79752EF1A3CB}"/>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9" name="Freeform: Shape 18">
              <a:extLst>
                <a:ext uri="{FF2B5EF4-FFF2-40B4-BE49-F238E27FC236}">
                  <a16:creationId xmlns:a16="http://schemas.microsoft.com/office/drawing/2014/main" id="{904E0B71-FFEB-5DFF-6D78-3458FC465CF0}"/>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0" name="Freeform: Shape 19">
              <a:extLst>
                <a:ext uri="{FF2B5EF4-FFF2-40B4-BE49-F238E27FC236}">
                  <a16:creationId xmlns:a16="http://schemas.microsoft.com/office/drawing/2014/main" id="{A354AB38-A05A-BFC4-F847-532363787F36}"/>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1" name="Freeform: Shape 20">
              <a:extLst>
                <a:ext uri="{FF2B5EF4-FFF2-40B4-BE49-F238E27FC236}">
                  <a16:creationId xmlns:a16="http://schemas.microsoft.com/office/drawing/2014/main" id="{EB2E2AD6-A188-B4F7-C149-B77A1E66590B}"/>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2" name="Freeform: Shape 21">
              <a:extLst>
                <a:ext uri="{FF2B5EF4-FFF2-40B4-BE49-F238E27FC236}">
                  <a16:creationId xmlns:a16="http://schemas.microsoft.com/office/drawing/2014/main" id="{916A98F4-AA19-04A1-4F6E-8B02F28019E9}"/>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3" name="Freeform: Shape 22">
              <a:extLst>
                <a:ext uri="{FF2B5EF4-FFF2-40B4-BE49-F238E27FC236}">
                  <a16:creationId xmlns:a16="http://schemas.microsoft.com/office/drawing/2014/main" id="{CD6F82EF-E821-AB91-D050-FB60358DCD37}"/>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4" name="Freeform: Shape 23">
              <a:extLst>
                <a:ext uri="{FF2B5EF4-FFF2-40B4-BE49-F238E27FC236}">
                  <a16:creationId xmlns:a16="http://schemas.microsoft.com/office/drawing/2014/main" id="{FEFC9989-A296-2B8C-5A97-661BBC714129}"/>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5" name="Freeform: Shape 24">
              <a:extLst>
                <a:ext uri="{FF2B5EF4-FFF2-40B4-BE49-F238E27FC236}">
                  <a16:creationId xmlns:a16="http://schemas.microsoft.com/office/drawing/2014/main" id="{DDB26E85-0023-1DF8-7B3D-71599BE66EEA}"/>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6" name="Freeform: Shape 25">
              <a:extLst>
                <a:ext uri="{FF2B5EF4-FFF2-40B4-BE49-F238E27FC236}">
                  <a16:creationId xmlns:a16="http://schemas.microsoft.com/office/drawing/2014/main" id="{128E40FD-D38C-074A-C7A5-C6FA3A4AED90}"/>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7" name="Freeform: Shape 26">
              <a:extLst>
                <a:ext uri="{FF2B5EF4-FFF2-40B4-BE49-F238E27FC236}">
                  <a16:creationId xmlns:a16="http://schemas.microsoft.com/office/drawing/2014/main" id="{1EBDE656-C041-ACF6-ACB7-0DFF04611663}"/>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8" name="Freeform: Shape 27">
              <a:extLst>
                <a:ext uri="{FF2B5EF4-FFF2-40B4-BE49-F238E27FC236}">
                  <a16:creationId xmlns:a16="http://schemas.microsoft.com/office/drawing/2014/main" id="{4668672C-4E76-C1E0-2AA3-78FE06B4D4F3}"/>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9" name="Freeform: Shape 28">
              <a:extLst>
                <a:ext uri="{FF2B5EF4-FFF2-40B4-BE49-F238E27FC236}">
                  <a16:creationId xmlns:a16="http://schemas.microsoft.com/office/drawing/2014/main" id="{C4288193-0BF3-E5F4-70C1-02B046D856D3}"/>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0" name="Freeform: Shape 29">
              <a:extLst>
                <a:ext uri="{FF2B5EF4-FFF2-40B4-BE49-F238E27FC236}">
                  <a16:creationId xmlns:a16="http://schemas.microsoft.com/office/drawing/2014/main" id="{DCDE185C-C1F9-B34C-0230-BA16B32D5693}"/>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1" name="Freeform: Shape 30">
              <a:extLst>
                <a:ext uri="{FF2B5EF4-FFF2-40B4-BE49-F238E27FC236}">
                  <a16:creationId xmlns:a16="http://schemas.microsoft.com/office/drawing/2014/main" id="{DED12E27-20E5-5127-A8C8-98FAA58F76AD}"/>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2" name="Freeform: Shape 31">
              <a:extLst>
                <a:ext uri="{FF2B5EF4-FFF2-40B4-BE49-F238E27FC236}">
                  <a16:creationId xmlns:a16="http://schemas.microsoft.com/office/drawing/2014/main" id="{8926C5D7-BF33-1574-3B76-391DBCD212E3}"/>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3" name="Freeform: Shape 32">
              <a:extLst>
                <a:ext uri="{FF2B5EF4-FFF2-40B4-BE49-F238E27FC236}">
                  <a16:creationId xmlns:a16="http://schemas.microsoft.com/office/drawing/2014/main" id="{D1503AB4-4A05-E750-D8C1-42ECD67B6A3A}"/>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4" name="Freeform: Shape 33">
              <a:extLst>
                <a:ext uri="{FF2B5EF4-FFF2-40B4-BE49-F238E27FC236}">
                  <a16:creationId xmlns:a16="http://schemas.microsoft.com/office/drawing/2014/main" id="{D658A7C4-2F8A-FCEB-5673-36A7F274F5E6}"/>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5" name="Freeform: Shape 34">
              <a:extLst>
                <a:ext uri="{FF2B5EF4-FFF2-40B4-BE49-F238E27FC236}">
                  <a16:creationId xmlns:a16="http://schemas.microsoft.com/office/drawing/2014/main" id="{333BAF1C-99EC-039D-6677-A9D119902BBF}"/>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6" name="Freeform: Shape 35">
              <a:extLst>
                <a:ext uri="{FF2B5EF4-FFF2-40B4-BE49-F238E27FC236}">
                  <a16:creationId xmlns:a16="http://schemas.microsoft.com/office/drawing/2014/main" id="{2E77AD5D-6EB7-759F-E14B-F5C3A7C9F508}"/>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7" name="Freeform: Shape 36">
              <a:extLst>
                <a:ext uri="{FF2B5EF4-FFF2-40B4-BE49-F238E27FC236}">
                  <a16:creationId xmlns:a16="http://schemas.microsoft.com/office/drawing/2014/main" id="{273E6009-635B-33CB-D8FC-57C91B5DA312}"/>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8" name="Freeform: Shape 37">
              <a:extLst>
                <a:ext uri="{FF2B5EF4-FFF2-40B4-BE49-F238E27FC236}">
                  <a16:creationId xmlns:a16="http://schemas.microsoft.com/office/drawing/2014/main" id="{EC39D4C4-3165-8A3B-0C49-6D5192094D8E}"/>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9" name="Freeform: Shape 38">
              <a:extLst>
                <a:ext uri="{FF2B5EF4-FFF2-40B4-BE49-F238E27FC236}">
                  <a16:creationId xmlns:a16="http://schemas.microsoft.com/office/drawing/2014/main" id="{A56C59B7-5F14-0CA1-2F75-208008CAEFBA}"/>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0" name="Freeform: Shape 39">
              <a:extLst>
                <a:ext uri="{FF2B5EF4-FFF2-40B4-BE49-F238E27FC236}">
                  <a16:creationId xmlns:a16="http://schemas.microsoft.com/office/drawing/2014/main" id="{B76956F9-B0F6-A5C0-50A5-32AA06AB6EFC}"/>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1" name="Freeform: Shape 40">
              <a:extLst>
                <a:ext uri="{FF2B5EF4-FFF2-40B4-BE49-F238E27FC236}">
                  <a16:creationId xmlns:a16="http://schemas.microsoft.com/office/drawing/2014/main" id="{914F3858-8487-330D-56F8-9CCEE3E8AE29}"/>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2" name="Freeform: Shape 41">
              <a:extLst>
                <a:ext uri="{FF2B5EF4-FFF2-40B4-BE49-F238E27FC236}">
                  <a16:creationId xmlns:a16="http://schemas.microsoft.com/office/drawing/2014/main" id="{3B715B65-56C4-15DC-5B4B-4736DD80BC6F}"/>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3" name="Freeform: Shape 42">
              <a:extLst>
                <a:ext uri="{FF2B5EF4-FFF2-40B4-BE49-F238E27FC236}">
                  <a16:creationId xmlns:a16="http://schemas.microsoft.com/office/drawing/2014/main" id="{CD0D7169-0E74-5C25-58E0-CD30C1DA6D1C}"/>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4" name="Freeform: Shape 43">
              <a:extLst>
                <a:ext uri="{FF2B5EF4-FFF2-40B4-BE49-F238E27FC236}">
                  <a16:creationId xmlns:a16="http://schemas.microsoft.com/office/drawing/2014/main" id="{3C1A6E11-978C-B0E1-74AA-83E34333B10B}"/>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5" name="Freeform: Shape 44">
              <a:extLst>
                <a:ext uri="{FF2B5EF4-FFF2-40B4-BE49-F238E27FC236}">
                  <a16:creationId xmlns:a16="http://schemas.microsoft.com/office/drawing/2014/main" id="{3B199E76-E7C9-EF99-2FD0-9407C0EC0E1D}"/>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6" name="Freeform: Shape 45">
              <a:extLst>
                <a:ext uri="{FF2B5EF4-FFF2-40B4-BE49-F238E27FC236}">
                  <a16:creationId xmlns:a16="http://schemas.microsoft.com/office/drawing/2014/main" id="{8030489E-C012-9733-7F87-85437E055E30}"/>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7" name="Freeform: Shape 46">
              <a:extLst>
                <a:ext uri="{FF2B5EF4-FFF2-40B4-BE49-F238E27FC236}">
                  <a16:creationId xmlns:a16="http://schemas.microsoft.com/office/drawing/2014/main" id="{21B24E01-5F2D-5B65-C25F-5E9D19E9AA5E}"/>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8" name="Freeform: Shape 47">
              <a:extLst>
                <a:ext uri="{FF2B5EF4-FFF2-40B4-BE49-F238E27FC236}">
                  <a16:creationId xmlns:a16="http://schemas.microsoft.com/office/drawing/2014/main" id="{EEE17F81-D3F0-07BB-470D-E3D001F8DDD8}"/>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9" name="Freeform: Shape 48">
              <a:extLst>
                <a:ext uri="{FF2B5EF4-FFF2-40B4-BE49-F238E27FC236}">
                  <a16:creationId xmlns:a16="http://schemas.microsoft.com/office/drawing/2014/main" id="{2863BFEC-9BB2-2317-B76C-6C47D2887357}"/>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0" name="Freeform: Shape 49">
              <a:extLst>
                <a:ext uri="{FF2B5EF4-FFF2-40B4-BE49-F238E27FC236}">
                  <a16:creationId xmlns:a16="http://schemas.microsoft.com/office/drawing/2014/main" id="{2FD46C11-24FE-D4C9-CA32-0E7B9DFA2BE1}"/>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1" name="Freeform: Shape 50">
              <a:extLst>
                <a:ext uri="{FF2B5EF4-FFF2-40B4-BE49-F238E27FC236}">
                  <a16:creationId xmlns:a16="http://schemas.microsoft.com/office/drawing/2014/main" id="{BC0B2A69-7DAF-6D1E-78E6-FAA5F98DBD23}"/>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2" name="Freeform: Shape 51">
              <a:extLst>
                <a:ext uri="{FF2B5EF4-FFF2-40B4-BE49-F238E27FC236}">
                  <a16:creationId xmlns:a16="http://schemas.microsoft.com/office/drawing/2014/main" id="{5FC59921-CD9F-7604-A538-EDBC675EFAFC}"/>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3" name="Freeform: Shape 52">
              <a:extLst>
                <a:ext uri="{FF2B5EF4-FFF2-40B4-BE49-F238E27FC236}">
                  <a16:creationId xmlns:a16="http://schemas.microsoft.com/office/drawing/2014/main" id="{A28970F0-AF68-4906-E69D-1585F7D2A7A3}"/>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4" name="Freeform: Shape 53">
              <a:extLst>
                <a:ext uri="{FF2B5EF4-FFF2-40B4-BE49-F238E27FC236}">
                  <a16:creationId xmlns:a16="http://schemas.microsoft.com/office/drawing/2014/main" id="{671E4179-2880-0E96-F8EE-0D5E52F5A126}"/>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5" name="Freeform: Shape 54">
              <a:extLst>
                <a:ext uri="{FF2B5EF4-FFF2-40B4-BE49-F238E27FC236}">
                  <a16:creationId xmlns:a16="http://schemas.microsoft.com/office/drawing/2014/main" id="{81CFCF34-61D9-14D6-92F6-8698FDCF45E1}"/>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6" name="Freeform: Shape 55">
              <a:extLst>
                <a:ext uri="{FF2B5EF4-FFF2-40B4-BE49-F238E27FC236}">
                  <a16:creationId xmlns:a16="http://schemas.microsoft.com/office/drawing/2014/main" id="{5A032C12-4982-1F72-C071-D0047BC3A277}"/>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7" name="Freeform: Shape 56">
              <a:extLst>
                <a:ext uri="{FF2B5EF4-FFF2-40B4-BE49-F238E27FC236}">
                  <a16:creationId xmlns:a16="http://schemas.microsoft.com/office/drawing/2014/main" id="{ADA43974-A6E5-6FA0-AA60-BC63CAC82831}"/>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8" name="Freeform: Shape 57">
              <a:extLst>
                <a:ext uri="{FF2B5EF4-FFF2-40B4-BE49-F238E27FC236}">
                  <a16:creationId xmlns:a16="http://schemas.microsoft.com/office/drawing/2014/main" id="{6E6667EA-EAC2-4CFB-3E47-B7BCE69AEC4F}"/>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9" name="Freeform: Shape 58">
              <a:extLst>
                <a:ext uri="{FF2B5EF4-FFF2-40B4-BE49-F238E27FC236}">
                  <a16:creationId xmlns:a16="http://schemas.microsoft.com/office/drawing/2014/main" id="{B76BD175-C414-7C85-41D1-51D86CE65174}"/>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0" name="Freeform: Shape 59">
              <a:extLst>
                <a:ext uri="{FF2B5EF4-FFF2-40B4-BE49-F238E27FC236}">
                  <a16:creationId xmlns:a16="http://schemas.microsoft.com/office/drawing/2014/main" id="{557F1F27-A4F8-E2F5-D284-69301C262679}"/>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1" name="Freeform: Shape 60">
              <a:extLst>
                <a:ext uri="{FF2B5EF4-FFF2-40B4-BE49-F238E27FC236}">
                  <a16:creationId xmlns:a16="http://schemas.microsoft.com/office/drawing/2014/main" id="{6EA2C4A3-5FE2-E4C3-1F4C-53E5F9D921E0}"/>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2" name="Freeform: Shape 61">
              <a:extLst>
                <a:ext uri="{FF2B5EF4-FFF2-40B4-BE49-F238E27FC236}">
                  <a16:creationId xmlns:a16="http://schemas.microsoft.com/office/drawing/2014/main" id="{C90FD4DD-63F9-1979-5B46-E812AD62F822}"/>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3" name="Freeform: Shape 62">
              <a:extLst>
                <a:ext uri="{FF2B5EF4-FFF2-40B4-BE49-F238E27FC236}">
                  <a16:creationId xmlns:a16="http://schemas.microsoft.com/office/drawing/2014/main" id="{7BF3C016-CA26-9B3E-6224-9DFA6895E2AE}"/>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4" name="Freeform: Shape 63">
              <a:extLst>
                <a:ext uri="{FF2B5EF4-FFF2-40B4-BE49-F238E27FC236}">
                  <a16:creationId xmlns:a16="http://schemas.microsoft.com/office/drawing/2014/main" id="{EA6366D2-1413-5BEF-B5A3-8869D1463C36}"/>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5" name="Freeform: Shape 64">
              <a:extLst>
                <a:ext uri="{FF2B5EF4-FFF2-40B4-BE49-F238E27FC236}">
                  <a16:creationId xmlns:a16="http://schemas.microsoft.com/office/drawing/2014/main" id="{32E80C7C-4706-72E7-F833-1F4F141B5839}"/>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6" name="Freeform: Shape 65">
              <a:extLst>
                <a:ext uri="{FF2B5EF4-FFF2-40B4-BE49-F238E27FC236}">
                  <a16:creationId xmlns:a16="http://schemas.microsoft.com/office/drawing/2014/main" id="{893DB9B3-12B4-39E0-7421-972BCA49E5CC}"/>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7" name="Freeform: Shape 66">
              <a:extLst>
                <a:ext uri="{FF2B5EF4-FFF2-40B4-BE49-F238E27FC236}">
                  <a16:creationId xmlns:a16="http://schemas.microsoft.com/office/drawing/2014/main" id="{F7372D1A-79CA-8849-9969-A96011941157}"/>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8" name="Freeform: Shape 67">
              <a:extLst>
                <a:ext uri="{FF2B5EF4-FFF2-40B4-BE49-F238E27FC236}">
                  <a16:creationId xmlns:a16="http://schemas.microsoft.com/office/drawing/2014/main" id="{CF8D642F-E9E1-DBD2-B56A-F2C1BE5F4F4A}"/>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9" name="Freeform: Shape 68">
              <a:extLst>
                <a:ext uri="{FF2B5EF4-FFF2-40B4-BE49-F238E27FC236}">
                  <a16:creationId xmlns:a16="http://schemas.microsoft.com/office/drawing/2014/main" id="{6246BC57-2FB2-DB6D-D0B1-882FC63FABD2}"/>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70" name="Freeform: Shape 69">
              <a:extLst>
                <a:ext uri="{FF2B5EF4-FFF2-40B4-BE49-F238E27FC236}">
                  <a16:creationId xmlns:a16="http://schemas.microsoft.com/office/drawing/2014/main" id="{D15A4C25-7988-3F17-133A-A892328950AF}"/>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71" name="Rectangle: Rounded Corners 70">
              <a:extLst>
                <a:ext uri="{FF2B5EF4-FFF2-40B4-BE49-F238E27FC236}">
                  <a16:creationId xmlns:a16="http://schemas.microsoft.com/office/drawing/2014/main" id="{B4DF3F6E-46B3-068E-B38D-F3A448815757}"/>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grpSp>
      <p:grpSp>
        <p:nvGrpSpPr>
          <p:cNvPr id="72" name="Group 71">
            <a:extLst>
              <a:ext uri="{FF2B5EF4-FFF2-40B4-BE49-F238E27FC236}">
                <a16:creationId xmlns:a16="http://schemas.microsoft.com/office/drawing/2014/main" id="{DA34CE1D-D50E-A714-5B5A-21E694BDCFAC}"/>
              </a:ext>
            </a:extLst>
          </p:cNvPr>
          <p:cNvGrpSpPr/>
          <p:nvPr/>
        </p:nvGrpSpPr>
        <p:grpSpPr>
          <a:xfrm>
            <a:off x="6395242" y="2239788"/>
            <a:ext cx="142384" cy="193005"/>
            <a:chOff x="8197005" y="2709059"/>
            <a:chExt cx="196955" cy="259398"/>
          </a:xfrm>
        </p:grpSpPr>
        <p:grpSp>
          <p:nvGrpSpPr>
            <p:cNvPr id="73" name="Group 72">
              <a:extLst>
                <a:ext uri="{FF2B5EF4-FFF2-40B4-BE49-F238E27FC236}">
                  <a16:creationId xmlns:a16="http://schemas.microsoft.com/office/drawing/2014/main" id="{BD8B2A2A-EAE1-533F-3008-8F1909A5EB32}"/>
                </a:ext>
              </a:extLst>
            </p:cNvPr>
            <p:cNvGrpSpPr/>
            <p:nvPr/>
          </p:nvGrpSpPr>
          <p:grpSpPr>
            <a:xfrm>
              <a:off x="8204309" y="2859182"/>
              <a:ext cx="185375" cy="109275"/>
              <a:chOff x="3941551" y="1436265"/>
              <a:chExt cx="322941" cy="190370"/>
            </a:xfrm>
          </p:grpSpPr>
          <p:sp>
            <p:nvSpPr>
              <p:cNvPr id="82" name="Oval 81">
                <a:extLst>
                  <a:ext uri="{FF2B5EF4-FFF2-40B4-BE49-F238E27FC236}">
                    <a16:creationId xmlns:a16="http://schemas.microsoft.com/office/drawing/2014/main" id="{B7ED51A2-A0E8-E7C5-8E0A-2DAE0E3F4989}"/>
                  </a:ext>
                </a:extLst>
              </p:cNvPr>
              <p:cNvSpPr/>
              <p:nvPr/>
            </p:nvSpPr>
            <p:spPr>
              <a:xfrm>
                <a:off x="4115076" y="1583200"/>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3" name="Oval 82">
                <a:extLst>
                  <a:ext uri="{FF2B5EF4-FFF2-40B4-BE49-F238E27FC236}">
                    <a16:creationId xmlns:a16="http://schemas.microsoft.com/office/drawing/2014/main" id="{1480D6E8-B126-A4B8-6277-3F1CC07348AE}"/>
                  </a:ext>
                </a:extLst>
              </p:cNvPr>
              <p:cNvSpPr/>
              <p:nvPr/>
            </p:nvSpPr>
            <p:spPr>
              <a:xfrm>
                <a:off x="4105388" y="1510505"/>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4" name="Oval 83">
                <a:extLst>
                  <a:ext uri="{FF2B5EF4-FFF2-40B4-BE49-F238E27FC236}">
                    <a16:creationId xmlns:a16="http://schemas.microsoft.com/office/drawing/2014/main" id="{6952D639-0704-AEC8-9C1E-A047D5FF0C7D}"/>
                  </a:ext>
                </a:extLst>
              </p:cNvPr>
              <p:cNvSpPr/>
              <p:nvPr/>
            </p:nvSpPr>
            <p:spPr>
              <a:xfrm>
                <a:off x="3991795" y="1521776"/>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5" name="Oval 84">
                <a:extLst>
                  <a:ext uri="{FF2B5EF4-FFF2-40B4-BE49-F238E27FC236}">
                    <a16:creationId xmlns:a16="http://schemas.microsoft.com/office/drawing/2014/main" id="{16DF9E98-5D16-1E0D-56C2-6CE9D0F420FC}"/>
                  </a:ext>
                </a:extLst>
              </p:cNvPr>
              <p:cNvSpPr/>
              <p:nvPr/>
            </p:nvSpPr>
            <p:spPr>
              <a:xfrm>
                <a:off x="4230105" y="148053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6" name="Oval 85">
                <a:extLst>
                  <a:ext uri="{FF2B5EF4-FFF2-40B4-BE49-F238E27FC236}">
                    <a16:creationId xmlns:a16="http://schemas.microsoft.com/office/drawing/2014/main" id="{72F6D698-EFFF-797C-3FF4-2C7177802002}"/>
                  </a:ext>
                </a:extLst>
              </p:cNvPr>
              <p:cNvSpPr/>
              <p:nvPr/>
            </p:nvSpPr>
            <p:spPr>
              <a:xfrm>
                <a:off x="3991199" y="1609495"/>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7" name="Oval 86">
                <a:extLst>
                  <a:ext uri="{FF2B5EF4-FFF2-40B4-BE49-F238E27FC236}">
                    <a16:creationId xmlns:a16="http://schemas.microsoft.com/office/drawing/2014/main" id="{FEB728BF-4452-678B-2619-7B354D66C3F5}"/>
                  </a:ext>
                </a:extLst>
              </p:cNvPr>
              <p:cNvSpPr/>
              <p:nvPr/>
            </p:nvSpPr>
            <p:spPr>
              <a:xfrm>
                <a:off x="3941551" y="1469261"/>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8" name="Oval 87">
                <a:extLst>
                  <a:ext uri="{FF2B5EF4-FFF2-40B4-BE49-F238E27FC236}">
                    <a16:creationId xmlns:a16="http://schemas.microsoft.com/office/drawing/2014/main" id="{04B241B0-3C90-B2EA-B2D4-D913C0ECD48B}"/>
                  </a:ext>
                </a:extLst>
              </p:cNvPr>
              <p:cNvSpPr/>
              <p:nvPr/>
            </p:nvSpPr>
            <p:spPr>
              <a:xfrm>
                <a:off x="4080563" y="1436265"/>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grpSp>
        <p:grpSp>
          <p:nvGrpSpPr>
            <p:cNvPr id="74" name="Group 73">
              <a:extLst>
                <a:ext uri="{FF2B5EF4-FFF2-40B4-BE49-F238E27FC236}">
                  <a16:creationId xmlns:a16="http://schemas.microsoft.com/office/drawing/2014/main" id="{DDC5B5EC-0CD8-48BE-D93F-D18DB18AE95D}"/>
                </a:ext>
              </a:extLst>
            </p:cNvPr>
            <p:cNvGrpSpPr/>
            <p:nvPr/>
          </p:nvGrpSpPr>
          <p:grpSpPr>
            <a:xfrm>
              <a:off x="8197005" y="2709059"/>
              <a:ext cx="196955" cy="116100"/>
              <a:chOff x="1784412" y="1358800"/>
              <a:chExt cx="322942" cy="190371"/>
            </a:xfrm>
          </p:grpSpPr>
          <p:sp>
            <p:nvSpPr>
              <p:cNvPr id="75" name="Oval 74">
                <a:extLst>
                  <a:ext uri="{FF2B5EF4-FFF2-40B4-BE49-F238E27FC236}">
                    <a16:creationId xmlns:a16="http://schemas.microsoft.com/office/drawing/2014/main" id="{95DAC67D-9E23-742B-7C91-2D1E2CB9BE48}"/>
                  </a:ext>
                </a:extLst>
              </p:cNvPr>
              <p:cNvSpPr/>
              <p:nvPr/>
            </p:nvSpPr>
            <p:spPr>
              <a:xfrm rot="10800000">
                <a:off x="1899440" y="1373668"/>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6" name="Oval 75">
                <a:extLst>
                  <a:ext uri="{FF2B5EF4-FFF2-40B4-BE49-F238E27FC236}">
                    <a16:creationId xmlns:a16="http://schemas.microsoft.com/office/drawing/2014/main" id="{7CD211EF-FCBE-E637-6DF9-6859370CA035}"/>
                  </a:ext>
                </a:extLst>
              </p:cNvPr>
              <p:cNvSpPr/>
              <p:nvPr/>
            </p:nvSpPr>
            <p:spPr>
              <a:xfrm rot="10800000">
                <a:off x="1922883" y="1457789"/>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7" name="Oval 76">
                <a:extLst>
                  <a:ext uri="{FF2B5EF4-FFF2-40B4-BE49-F238E27FC236}">
                    <a16:creationId xmlns:a16="http://schemas.microsoft.com/office/drawing/2014/main" id="{CB9CAE90-4350-E381-B74B-AD66006145D0}"/>
                  </a:ext>
                </a:extLst>
              </p:cNvPr>
              <p:cNvSpPr/>
              <p:nvPr/>
            </p:nvSpPr>
            <p:spPr>
              <a:xfrm rot="10800000">
                <a:off x="2022723" y="1435091"/>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8" name="Oval 77">
                <a:extLst>
                  <a:ext uri="{FF2B5EF4-FFF2-40B4-BE49-F238E27FC236}">
                    <a16:creationId xmlns:a16="http://schemas.microsoft.com/office/drawing/2014/main" id="{A7C823C5-5F3C-3151-7154-6DAD32AEAB9B}"/>
                  </a:ext>
                </a:extLst>
              </p:cNvPr>
              <p:cNvSpPr/>
              <p:nvPr/>
            </p:nvSpPr>
            <p:spPr>
              <a:xfrm rot="10800000">
                <a:off x="1784412" y="1476337"/>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9" name="Oval 78">
                <a:extLst>
                  <a:ext uri="{FF2B5EF4-FFF2-40B4-BE49-F238E27FC236}">
                    <a16:creationId xmlns:a16="http://schemas.microsoft.com/office/drawing/2014/main" id="{03CCF10F-DC18-02B5-B4D1-061AB684E954}"/>
                  </a:ext>
                </a:extLst>
              </p:cNvPr>
              <p:cNvSpPr/>
              <p:nvPr/>
            </p:nvSpPr>
            <p:spPr>
              <a:xfrm rot="10800000">
                <a:off x="2037073" y="135880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0" name="Oval 79">
                <a:extLst>
                  <a:ext uri="{FF2B5EF4-FFF2-40B4-BE49-F238E27FC236}">
                    <a16:creationId xmlns:a16="http://schemas.microsoft.com/office/drawing/2014/main" id="{4704BC2A-6C02-A532-1658-CAA5CDE8598F}"/>
                  </a:ext>
                </a:extLst>
              </p:cNvPr>
              <p:cNvSpPr/>
              <p:nvPr/>
            </p:nvSpPr>
            <p:spPr>
              <a:xfrm rot="10800000">
                <a:off x="2086721" y="1499034"/>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1" name="Oval 80">
                <a:extLst>
                  <a:ext uri="{FF2B5EF4-FFF2-40B4-BE49-F238E27FC236}">
                    <a16:creationId xmlns:a16="http://schemas.microsoft.com/office/drawing/2014/main" id="{BF6A79A7-0C81-282F-62D7-25DEB9D29F14}"/>
                  </a:ext>
                </a:extLst>
              </p:cNvPr>
              <p:cNvSpPr/>
              <p:nvPr/>
            </p:nvSpPr>
            <p:spPr>
              <a:xfrm rot="10800000">
                <a:off x="1947707" y="153203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grpSp>
      </p:grpSp>
      <p:grpSp>
        <p:nvGrpSpPr>
          <p:cNvPr id="89" name="Smoke">
            <a:extLst>
              <a:ext uri="{FF2B5EF4-FFF2-40B4-BE49-F238E27FC236}">
                <a16:creationId xmlns:a16="http://schemas.microsoft.com/office/drawing/2014/main" id="{08464DDB-D2E6-D526-F90C-A7FD6A770228}"/>
              </a:ext>
            </a:extLst>
          </p:cNvPr>
          <p:cNvGrpSpPr/>
          <p:nvPr/>
        </p:nvGrpSpPr>
        <p:grpSpPr>
          <a:xfrm>
            <a:off x="2708834" y="1896908"/>
            <a:ext cx="142389" cy="260051"/>
            <a:chOff x="7766832" y="1334453"/>
            <a:chExt cx="370693" cy="536147"/>
          </a:xfrm>
        </p:grpSpPr>
        <p:sp>
          <p:nvSpPr>
            <p:cNvPr id="90" name="Freeform: Shape 1163">
              <a:extLst>
                <a:ext uri="{FF2B5EF4-FFF2-40B4-BE49-F238E27FC236}">
                  <a16:creationId xmlns:a16="http://schemas.microsoft.com/office/drawing/2014/main" id="{A1DCBA53-22B3-0D93-1D7F-26C04FEE8423}"/>
                </a:ext>
              </a:extLst>
            </p:cNvPr>
            <p:cNvSpPr/>
            <p:nvPr/>
          </p:nvSpPr>
          <p:spPr>
            <a:xfrm>
              <a:off x="8005994" y="1462198"/>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1" name="Freeform: Shape 1164">
              <a:extLst>
                <a:ext uri="{FF2B5EF4-FFF2-40B4-BE49-F238E27FC236}">
                  <a16:creationId xmlns:a16="http://schemas.microsoft.com/office/drawing/2014/main" id="{0723E470-96B9-9A2B-8FF4-36B469BB8AA2}"/>
                </a:ext>
              </a:extLst>
            </p:cNvPr>
            <p:cNvSpPr/>
            <p:nvPr/>
          </p:nvSpPr>
          <p:spPr>
            <a:xfrm>
              <a:off x="7933878" y="1396240"/>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2" name="Freeform: Shape 1165">
              <a:extLst>
                <a:ext uri="{FF2B5EF4-FFF2-40B4-BE49-F238E27FC236}">
                  <a16:creationId xmlns:a16="http://schemas.microsoft.com/office/drawing/2014/main" id="{6FA992DE-FF09-D90C-AE13-771FCAFCC915}"/>
                </a:ext>
              </a:extLst>
            </p:cNvPr>
            <p:cNvSpPr/>
            <p:nvPr/>
          </p:nvSpPr>
          <p:spPr>
            <a:xfrm>
              <a:off x="7766832" y="1425657"/>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3" name="Freeform: Shape 1166">
              <a:extLst>
                <a:ext uri="{FF2B5EF4-FFF2-40B4-BE49-F238E27FC236}">
                  <a16:creationId xmlns:a16="http://schemas.microsoft.com/office/drawing/2014/main" id="{F22F53A8-D61D-7ABA-5A41-4615CFE004FF}"/>
                </a:ext>
              </a:extLst>
            </p:cNvPr>
            <p:cNvSpPr/>
            <p:nvPr/>
          </p:nvSpPr>
          <p:spPr>
            <a:xfrm>
              <a:off x="7830905" y="1672637"/>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4" name="Freeform: Shape 1167">
              <a:extLst>
                <a:ext uri="{FF2B5EF4-FFF2-40B4-BE49-F238E27FC236}">
                  <a16:creationId xmlns:a16="http://schemas.microsoft.com/office/drawing/2014/main" id="{0DAA6830-67F2-688B-8C83-894E24B66416}"/>
                </a:ext>
              </a:extLst>
            </p:cNvPr>
            <p:cNvSpPr/>
            <p:nvPr/>
          </p:nvSpPr>
          <p:spPr>
            <a:xfrm>
              <a:off x="7887705" y="1528585"/>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5" name="Freeform: Shape 1168">
              <a:extLst>
                <a:ext uri="{FF2B5EF4-FFF2-40B4-BE49-F238E27FC236}">
                  <a16:creationId xmlns:a16="http://schemas.microsoft.com/office/drawing/2014/main" id="{4BD242FC-A919-07DB-C83D-7042F2CF6688}"/>
                </a:ext>
              </a:extLst>
            </p:cNvPr>
            <p:cNvSpPr/>
            <p:nvPr/>
          </p:nvSpPr>
          <p:spPr>
            <a:xfrm>
              <a:off x="8068064" y="1334453"/>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grpSp>
      <p:pic>
        <p:nvPicPr>
          <p:cNvPr id="96" name="Graphic 1">
            <a:extLst>
              <a:ext uri="{FF2B5EF4-FFF2-40B4-BE49-F238E27FC236}">
                <a16:creationId xmlns:a16="http://schemas.microsoft.com/office/drawing/2014/main" id="{C2544EC0-77C6-EA50-3914-7603C595C5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6357" y="1989021"/>
            <a:ext cx="199535" cy="148298"/>
          </a:xfrm>
          <a:prstGeom prst="rect">
            <a:avLst/>
          </a:prstGeom>
        </p:spPr>
      </p:pic>
      <p:sp>
        <p:nvSpPr>
          <p:cNvPr id="97" name="Rectangle 96">
            <a:extLst>
              <a:ext uri="{FF2B5EF4-FFF2-40B4-BE49-F238E27FC236}">
                <a16:creationId xmlns:a16="http://schemas.microsoft.com/office/drawing/2014/main" id="{02C09852-8823-407E-B858-3ABE2959C3E6}"/>
              </a:ext>
            </a:extLst>
          </p:cNvPr>
          <p:cNvSpPr/>
          <p:nvPr/>
        </p:nvSpPr>
        <p:spPr>
          <a:xfrm rot="16200000">
            <a:off x="-553947" y="2579027"/>
            <a:ext cx="2435175" cy="430887"/>
          </a:xfrm>
          <a:prstGeom prst="rect">
            <a:avLst/>
          </a:prstGeom>
        </p:spPr>
        <p:txBody>
          <a:bodyPr wrap="square">
            <a:spAutoFit/>
          </a:bodyPr>
          <a:lstStyle/>
          <a:p>
            <a:pPr algn="ctr" defTabSz="914377" eaLnBrk="0" fontAlgn="base" hangingPunct="0">
              <a:spcBef>
                <a:spcPct val="0"/>
              </a:spcBef>
              <a:spcAft>
                <a:spcPct val="0"/>
              </a:spcAft>
              <a:tabLst>
                <a:tab pos="627063" algn="l"/>
              </a:tabLst>
              <a:defRPr sz="1000" b="0" i="0" u="none" strike="noStrike" kern="1200" baseline="0">
                <a:solidFill>
                  <a:srgbClr val="000000"/>
                </a:solidFill>
                <a:latin typeface="+mn-lt"/>
                <a:ea typeface="+mn-ea"/>
                <a:cs typeface="+mn-cs"/>
              </a:defRPr>
            </a:pPr>
            <a:r>
              <a:rPr lang="en-US" sz="1100" b="1">
                <a:solidFill>
                  <a:srgbClr val="656665"/>
                </a:solidFill>
                <a:latin typeface="Arial" panose="020B0604020202020204"/>
                <a:cs typeface="Arial" panose="020B0604020202020204" pitchFamily="34" charset="0"/>
              </a:rPr>
              <a:t>Proportion of patients who experienced the trigger (%)</a:t>
            </a:r>
          </a:p>
        </p:txBody>
      </p:sp>
      <p:sp>
        <p:nvSpPr>
          <p:cNvPr id="98" name="TextBox 97">
            <a:extLst>
              <a:ext uri="{FF2B5EF4-FFF2-40B4-BE49-F238E27FC236}">
                <a16:creationId xmlns:a16="http://schemas.microsoft.com/office/drawing/2014/main" id="{37C70A2D-0278-EBCF-7FCD-3D3115325E0D}"/>
              </a:ext>
            </a:extLst>
          </p:cNvPr>
          <p:cNvSpPr txBox="1"/>
          <p:nvPr/>
        </p:nvSpPr>
        <p:spPr>
          <a:xfrm rot="10800000">
            <a:off x="6851562" y="1487619"/>
            <a:ext cx="523220" cy="2632716"/>
          </a:xfrm>
          <a:prstGeom prst="rect">
            <a:avLst/>
          </a:prstGeom>
          <a:noFill/>
        </p:spPr>
        <p:txBody>
          <a:bodyPr vert="vert" wrap="square" rtlCol="0">
            <a:spAutoFit/>
          </a:bodyPr>
          <a:lstStyle/>
          <a:p>
            <a:pPr algn="ctr"/>
            <a:r>
              <a:rPr lang="en-US" sz="1100" b="1">
                <a:solidFill>
                  <a:schemeClr val="tx2"/>
                </a:solidFill>
                <a:latin typeface="Arial" panose="020B0604020202020204"/>
              </a:rPr>
              <a:t>Frequency of triggers </a:t>
            </a:r>
            <a:br>
              <a:rPr lang="en-US" sz="1100" b="1">
                <a:solidFill>
                  <a:schemeClr val="tx2"/>
                </a:solidFill>
                <a:latin typeface="Arial" panose="020B0604020202020204"/>
              </a:rPr>
            </a:br>
            <a:r>
              <a:rPr lang="en-US" sz="1100" b="1">
                <a:solidFill>
                  <a:schemeClr val="tx2"/>
                </a:solidFill>
                <a:latin typeface="Arial" panose="020B0604020202020204"/>
              </a:rPr>
              <a:t>(weeks/year)</a:t>
            </a:r>
          </a:p>
        </p:txBody>
      </p:sp>
      <p:sp>
        <p:nvSpPr>
          <p:cNvPr id="99" name="Rectangle 98">
            <a:extLst>
              <a:ext uri="{FF2B5EF4-FFF2-40B4-BE49-F238E27FC236}">
                <a16:creationId xmlns:a16="http://schemas.microsoft.com/office/drawing/2014/main" id="{8122C5A0-E5FB-38F8-0102-AB857BA4E19E}"/>
              </a:ext>
            </a:extLst>
          </p:cNvPr>
          <p:cNvSpPr/>
          <p:nvPr/>
        </p:nvSpPr>
        <p:spPr>
          <a:xfrm>
            <a:off x="459874" y="1282036"/>
            <a:ext cx="6887075" cy="4690192"/>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Starlike Cell">
            <a:extLst>
              <a:ext uri="{FF2B5EF4-FFF2-40B4-BE49-F238E27FC236}">
                <a16:creationId xmlns:a16="http://schemas.microsoft.com/office/drawing/2014/main" id="{CCA88DB7-EAEC-E220-B01E-1E6297906CB8}"/>
              </a:ext>
            </a:extLst>
          </p:cNvPr>
          <p:cNvGrpSpPr/>
          <p:nvPr/>
        </p:nvGrpSpPr>
        <p:grpSpPr>
          <a:xfrm rot="1363309">
            <a:off x="1592492" y="1894995"/>
            <a:ext cx="146989" cy="90994"/>
            <a:chOff x="8840037" y="1489485"/>
            <a:chExt cx="676676" cy="542797"/>
          </a:xfrm>
        </p:grpSpPr>
        <p:sp>
          <p:nvSpPr>
            <p:cNvPr id="102" name="Freeform: Shape 1250">
              <a:extLst>
                <a:ext uri="{FF2B5EF4-FFF2-40B4-BE49-F238E27FC236}">
                  <a16:creationId xmlns:a16="http://schemas.microsoft.com/office/drawing/2014/main" id="{7768961A-5CE5-3397-0FED-9F5D1CBFEEC3}"/>
                </a:ext>
              </a:extLst>
            </p:cNvPr>
            <p:cNvSpPr/>
            <p:nvPr/>
          </p:nvSpPr>
          <p:spPr>
            <a:xfrm>
              <a:off x="8840037" y="1489485"/>
              <a:ext cx="676676" cy="542797"/>
            </a:xfrm>
            <a:custGeom>
              <a:avLst/>
              <a:gdLst>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306475 w 715945"/>
                <a:gd name="connsiteY8" fmla="*/ 87923 h 542611"/>
                <a:gd name="connsiteX9" fmla="*/ 296427 w 715945"/>
                <a:gd name="connsiteY9" fmla="*/ 100484 h 542611"/>
                <a:gd name="connsiteX10" fmla="*/ 288890 w 715945"/>
                <a:gd name="connsiteY10" fmla="*/ 105508 h 542611"/>
                <a:gd name="connsiteX11" fmla="*/ 273818 w 715945"/>
                <a:gd name="connsiteY11" fmla="*/ 110532 h 542611"/>
                <a:gd name="connsiteX12" fmla="*/ 226088 w 715945"/>
                <a:gd name="connsiteY12" fmla="*/ 108020 h 542611"/>
                <a:gd name="connsiteX13" fmla="*/ 205992 w 715945"/>
                <a:gd name="connsiteY13" fmla="*/ 102996 h 542611"/>
                <a:gd name="connsiteX14" fmla="*/ 180871 w 715945"/>
                <a:gd name="connsiteY14" fmla="*/ 95459 h 542611"/>
                <a:gd name="connsiteX15" fmla="*/ 163286 w 715945"/>
                <a:gd name="connsiteY15" fmla="*/ 90435 h 542611"/>
                <a:gd name="connsiteX16" fmla="*/ 138165 w 715945"/>
                <a:gd name="connsiteY16" fmla="*/ 87923 h 542611"/>
                <a:gd name="connsiteX17" fmla="*/ 105508 w 715945"/>
                <a:gd name="connsiteY17" fmla="*/ 90435 h 542611"/>
                <a:gd name="connsiteX18" fmla="*/ 97972 w 715945"/>
                <a:gd name="connsiteY18" fmla="*/ 92947 h 542611"/>
                <a:gd name="connsiteX19" fmla="*/ 92948 w 715945"/>
                <a:gd name="connsiteY19" fmla="*/ 97972 h 542611"/>
                <a:gd name="connsiteX20" fmla="*/ 85411 w 715945"/>
                <a:gd name="connsiteY20" fmla="*/ 102996 h 542611"/>
                <a:gd name="connsiteX21" fmla="*/ 75363 w 715945"/>
                <a:gd name="connsiteY21" fmla="*/ 118068 h 542611"/>
                <a:gd name="connsiteX22" fmla="*/ 80387 w 715945"/>
                <a:gd name="connsiteY22" fmla="*/ 148213 h 542611"/>
                <a:gd name="connsiteX23" fmla="*/ 85411 w 715945"/>
                <a:gd name="connsiteY23" fmla="*/ 155750 h 542611"/>
                <a:gd name="connsiteX24" fmla="*/ 90436 w 715945"/>
                <a:gd name="connsiteY24" fmla="*/ 160774 h 542611"/>
                <a:gd name="connsiteX25" fmla="*/ 97972 w 715945"/>
                <a:gd name="connsiteY25" fmla="*/ 175846 h 542611"/>
                <a:gd name="connsiteX26" fmla="*/ 105508 w 715945"/>
                <a:gd name="connsiteY26" fmla="*/ 180870 h 542611"/>
                <a:gd name="connsiteX27" fmla="*/ 113044 w 715945"/>
                <a:gd name="connsiteY27" fmla="*/ 195943 h 542611"/>
                <a:gd name="connsiteX28" fmla="*/ 115556 w 715945"/>
                <a:gd name="connsiteY28" fmla="*/ 203479 h 542611"/>
                <a:gd name="connsiteX29" fmla="*/ 125605 w 715945"/>
                <a:gd name="connsiteY29" fmla="*/ 213528 h 542611"/>
                <a:gd name="connsiteX30" fmla="*/ 130629 w 715945"/>
                <a:gd name="connsiteY30" fmla="*/ 221064 h 542611"/>
                <a:gd name="connsiteX31" fmla="*/ 128117 w 715945"/>
                <a:gd name="connsiteY31" fmla="*/ 256233 h 542611"/>
                <a:gd name="connsiteX32" fmla="*/ 113044 w 715945"/>
                <a:gd name="connsiteY32" fmla="*/ 261257 h 542611"/>
                <a:gd name="connsiteX33" fmla="*/ 75363 w 715945"/>
                <a:gd name="connsiteY33" fmla="*/ 263769 h 542611"/>
                <a:gd name="connsiteX34" fmla="*/ 50242 w 715945"/>
                <a:gd name="connsiteY34" fmla="*/ 268794 h 542611"/>
                <a:gd name="connsiteX35" fmla="*/ 42706 w 715945"/>
                <a:gd name="connsiteY35" fmla="*/ 273818 h 542611"/>
                <a:gd name="connsiteX36" fmla="*/ 32658 w 715945"/>
                <a:gd name="connsiteY36" fmla="*/ 288890 h 542611"/>
                <a:gd name="connsiteX37" fmla="*/ 25121 w 715945"/>
                <a:gd name="connsiteY37" fmla="*/ 293914 h 542611"/>
                <a:gd name="connsiteX38" fmla="*/ 10049 w 715945"/>
                <a:gd name="connsiteY38" fmla="*/ 314011 h 542611"/>
                <a:gd name="connsiteX39" fmla="*/ 2512 w 715945"/>
                <a:gd name="connsiteY39" fmla="*/ 336620 h 542611"/>
                <a:gd name="connsiteX40" fmla="*/ 0 w 715945"/>
                <a:gd name="connsiteY40" fmla="*/ 344156 h 542611"/>
                <a:gd name="connsiteX41" fmla="*/ 2512 w 715945"/>
                <a:gd name="connsiteY41" fmla="*/ 356717 h 542611"/>
                <a:gd name="connsiteX42" fmla="*/ 7537 w 715945"/>
                <a:gd name="connsiteY42" fmla="*/ 361741 h 542611"/>
                <a:gd name="connsiteX43" fmla="*/ 12561 w 715945"/>
                <a:gd name="connsiteY43" fmla="*/ 369277 h 542611"/>
                <a:gd name="connsiteX44" fmla="*/ 20097 w 715945"/>
                <a:gd name="connsiteY44" fmla="*/ 374301 h 542611"/>
                <a:gd name="connsiteX45" fmla="*/ 37682 w 715945"/>
                <a:gd name="connsiteY45" fmla="*/ 381837 h 542611"/>
                <a:gd name="connsiteX46" fmla="*/ 72851 w 715945"/>
                <a:gd name="connsiteY46" fmla="*/ 379325 h 542611"/>
                <a:gd name="connsiteX47" fmla="*/ 90436 w 715945"/>
                <a:gd name="connsiteY47" fmla="*/ 374301 h 542611"/>
                <a:gd name="connsiteX48" fmla="*/ 97972 w 715945"/>
                <a:gd name="connsiteY48" fmla="*/ 369277 h 542611"/>
                <a:gd name="connsiteX49" fmla="*/ 105508 w 715945"/>
                <a:gd name="connsiteY49" fmla="*/ 366765 h 542611"/>
                <a:gd name="connsiteX50" fmla="*/ 123093 w 715945"/>
                <a:gd name="connsiteY50" fmla="*/ 356717 h 542611"/>
                <a:gd name="connsiteX51" fmla="*/ 150726 w 715945"/>
                <a:gd name="connsiteY51" fmla="*/ 359229 h 542611"/>
                <a:gd name="connsiteX52" fmla="*/ 158262 w 715945"/>
                <a:gd name="connsiteY52" fmla="*/ 364253 h 542611"/>
                <a:gd name="connsiteX53" fmla="*/ 168310 w 715945"/>
                <a:gd name="connsiteY53" fmla="*/ 379325 h 542611"/>
                <a:gd name="connsiteX54" fmla="*/ 173334 w 715945"/>
                <a:gd name="connsiteY54" fmla="*/ 384350 h 542611"/>
                <a:gd name="connsiteX55" fmla="*/ 178359 w 715945"/>
                <a:gd name="connsiteY55" fmla="*/ 427055 h 542611"/>
                <a:gd name="connsiteX56" fmla="*/ 188407 w 715945"/>
                <a:gd name="connsiteY56" fmla="*/ 449664 h 542611"/>
                <a:gd name="connsiteX57" fmla="*/ 198455 w 715945"/>
                <a:gd name="connsiteY57" fmla="*/ 469761 h 542611"/>
                <a:gd name="connsiteX58" fmla="*/ 200967 w 715945"/>
                <a:gd name="connsiteY58" fmla="*/ 477297 h 542611"/>
                <a:gd name="connsiteX59" fmla="*/ 205992 w 715945"/>
                <a:gd name="connsiteY59" fmla="*/ 484833 h 542611"/>
                <a:gd name="connsiteX60" fmla="*/ 213528 w 715945"/>
                <a:gd name="connsiteY60" fmla="*/ 502418 h 542611"/>
                <a:gd name="connsiteX61" fmla="*/ 218552 w 715945"/>
                <a:gd name="connsiteY61" fmla="*/ 520002 h 542611"/>
                <a:gd name="connsiteX62" fmla="*/ 223576 w 715945"/>
                <a:gd name="connsiteY62" fmla="*/ 525027 h 542611"/>
                <a:gd name="connsiteX63" fmla="*/ 233625 w 715945"/>
                <a:gd name="connsiteY63" fmla="*/ 540099 h 542611"/>
                <a:gd name="connsiteX64" fmla="*/ 243673 w 715945"/>
                <a:gd name="connsiteY64" fmla="*/ 542611 h 542611"/>
                <a:gd name="connsiteX65" fmla="*/ 273818 w 715945"/>
                <a:gd name="connsiteY65" fmla="*/ 540099 h 542611"/>
                <a:gd name="connsiteX66" fmla="*/ 296427 w 715945"/>
                <a:gd name="connsiteY66" fmla="*/ 530051 h 542611"/>
                <a:gd name="connsiteX67" fmla="*/ 319036 w 715945"/>
                <a:gd name="connsiteY67" fmla="*/ 509954 h 542611"/>
                <a:gd name="connsiteX68" fmla="*/ 331596 w 715945"/>
                <a:gd name="connsiteY68" fmla="*/ 487345 h 542611"/>
                <a:gd name="connsiteX69" fmla="*/ 336620 w 715945"/>
                <a:gd name="connsiteY69" fmla="*/ 479809 h 542611"/>
                <a:gd name="connsiteX70" fmla="*/ 341644 w 715945"/>
                <a:gd name="connsiteY70" fmla="*/ 472273 h 542611"/>
                <a:gd name="connsiteX71" fmla="*/ 351693 w 715945"/>
                <a:gd name="connsiteY71" fmla="*/ 462224 h 542611"/>
                <a:gd name="connsiteX72" fmla="*/ 356717 w 715945"/>
                <a:gd name="connsiteY72" fmla="*/ 454688 h 542611"/>
                <a:gd name="connsiteX73" fmla="*/ 379326 w 715945"/>
                <a:gd name="connsiteY73" fmla="*/ 442128 h 542611"/>
                <a:gd name="connsiteX74" fmla="*/ 386862 w 715945"/>
                <a:gd name="connsiteY74" fmla="*/ 439616 h 542611"/>
                <a:gd name="connsiteX75" fmla="*/ 424543 w 715945"/>
                <a:gd name="connsiteY75" fmla="*/ 444640 h 542611"/>
                <a:gd name="connsiteX76" fmla="*/ 432079 w 715945"/>
                <a:gd name="connsiteY76" fmla="*/ 449664 h 542611"/>
                <a:gd name="connsiteX77" fmla="*/ 434592 w 715945"/>
                <a:gd name="connsiteY77" fmla="*/ 457200 h 542611"/>
                <a:gd name="connsiteX78" fmla="*/ 452176 w 715945"/>
                <a:gd name="connsiteY78" fmla="*/ 459712 h 542611"/>
                <a:gd name="connsiteX79" fmla="*/ 477297 w 715945"/>
                <a:gd name="connsiteY79" fmla="*/ 467248 h 542611"/>
                <a:gd name="connsiteX80" fmla="*/ 492370 w 715945"/>
                <a:gd name="connsiteY80" fmla="*/ 472273 h 542611"/>
                <a:gd name="connsiteX81" fmla="*/ 499906 w 715945"/>
                <a:gd name="connsiteY81" fmla="*/ 474785 h 542611"/>
                <a:gd name="connsiteX82" fmla="*/ 542611 w 715945"/>
                <a:gd name="connsiteY82" fmla="*/ 472273 h 542611"/>
                <a:gd name="connsiteX83" fmla="*/ 550148 w 715945"/>
                <a:gd name="connsiteY83" fmla="*/ 469761 h 542611"/>
                <a:gd name="connsiteX84" fmla="*/ 572756 w 715945"/>
                <a:gd name="connsiteY84" fmla="*/ 467248 h 542611"/>
                <a:gd name="connsiteX85" fmla="*/ 587829 w 715945"/>
                <a:gd name="connsiteY85" fmla="*/ 447152 h 542611"/>
                <a:gd name="connsiteX86" fmla="*/ 595365 w 715945"/>
                <a:gd name="connsiteY86" fmla="*/ 419519 h 542611"/>
                <a:gd name="connsiteX87" fmla="*/ 590341 w 715945"/>
                <a:gd name="connsiteY87" fmla="*/ 381837 h 542611"/>
                <a:gd name="connsiteX88" fmla="*/ 585317 w 715945"/>
                <a:gd name="connsiteY88" fmla="*/ 374301 h 542611"/>
                <a:gd name="connsiteX89" fmla="*/ 582805 w 715945"/>
                <a:gd name="connsiteY89" fmla="*/ 364253 h 542611"/>
                <a:gd name="connsiteX90" fmla="*/ 580293 w 715945"/>
                <a:gd name="connsiteY90" fmla="*/ 356717 h 542611"/>
                <a:gd name="connsiteX91" fmla="*/ 577781 w 715945"/>
                <a:gd name="connsiteY91" fmla="*/ 334108 h 542611"/>
                <a:gd name="connsiteX92" fmla="*/ 585317 w 715945"/>
                <a:gd name="connsiteY92" fmla="*/ 293914 h 542611"/>
                <a:gd name="connsiteX93" fmla="*/ 592853 w 715945"/>
                <a:gd name="connsiteY93" fmla="*/ 291402 h 542611"/>
                <a:gd name="connsiteX94" fmla="*/ 633047 w 715945"/>
                <a:gd name="connsiteY94" fmla="*/ 286378 h 542611"/>
                <a:gd name="connsiteX95" fmla="*/ 660679 w 715945"/>
                <a:gd name="connsiteY95" fmla="*/ 278842 h 542611"/>
                <a:gd name="connsiteX96" fmla="*/ 675752 w 715945"/>
                <a:gd name="connsiteY96" fmla="*/ 273818 h 542611"/>
                <a:gd name="connsiteX97" fmla="*/ 695849 w 715945"/>
                <a:gd name="connsiteY97" fmla="*/ 266281 h 542611"/>
                <a:gd name="connsiteX98" fmla="*/ 703385 w 715945"/>
                <a:gd name="connsiteY98" fmla="*/ 261257 h 542611"/>
                <a:gd name="connsiteX99" fmla="*/ 713433 w 715945"/>
                <a:gd name="connsiteY99" fmla="*/ 238648 h 542611"/>
                <a:gd name="connsiteX100" fmla="*/ 715945 w 715945"/>
                <a:gd name="connsiteY100" fmla="*/ 231112 h 542611"/>
                <a:gd name="connsiteX101" fmla="*/ 710921 w 715945"/>
                <a:gd name="connsiteY101" fmla="*/ 208503 h 542611"/>
                <a:gd name="connsiteX102" fmla="*/ 705897 w 715945"/>
                <a:gd name="connsiteY102" fmla="*/ 200967 h 542611"/>
                <a:gd name="connsiteX103" fmla="*/ 698361 w 715945"/>
                <a:gd name="connsiteY103" fmla="*/ 185895 h 542611"/>
                <a:gd name="connsiteX104" fmla="*/ 693337 w 715945"/>
                <a:gd name="connsiteY104" fmla="*/ 180870 h 542611"/>
                <a:gd name="connsiteX105" fmla="*/ 680776 w 715945"/>
                <a:gd name="connsiteY105" fmla="*/ 168310 h 542611"/>
                <a:gd name="connsiteX106" fmla="*/ 650631 w 715945"/>
                <a:gd name="connsiteY106" fmla="*/ 160774 h 542611"/>
                <a:gd name="connsiteX107" fmla="*/ 633047 w 715945"/>
                <a:gd name="connsiteY107" fmla="*/ 155750 h 542611"/>
                <a:gd name="connsiteX108" fmla="*/ 605414 w 715945"/>
                <a:gd name="connsiteY108" fmla="*/ 153237 h 542611"/>
                <a:gd name="connsiteX109" fmla="*/ 532563 w 715945"/>
                <a:gd name="connsiteY109" fmla="*/ 148213 h 542611"/>
                <a:gd name="connsiteX110" fmla="*/ 509954 w 715945"/>
                <a:gd name="connsiteY110" fmla="*/ 145701 h 542611"/>
                <a:gd name="connsiteX111" fmla="*/ 504930 w 715945"/>
                <a:gd name="connsiteY111" fmla="*/ 138165 h 542611"/>
                <a:gd name="connsiteX112" fmla="*/ 499906 w 715945"/>
                <a:gd name="connsiteY112" fmla="*/ 118068 h 542611"/>
                <a:gd name="connsiteX113" fmla="*/ 497394 w 715945"/>
                <a:gd name="connsiteY113" fmla="*/ 62802 h 542611"/>
                <a:gd name="connsiteX114" fmla="*/ 494882 w 715945"/>
                <a:gd name="connsiteY114" fmla="*/ 40194 h 542611"/>
                <a:gd name="connsiteX115" fmla="*/ 492370 w 715945"/>
                <a:gd name="connsiteY115" fmla="*/ 32657 h 542611"/>
                <a:gd name="connsiteX116" fmla="*/ 484833 w 715945"/>
                <a:gd name="connsiteY116" fmla="*/ 30145 h 542611"/>
                <a:gd name="connsiteX117" fmla="*/ 477297 w 715945"/>
                <a:gd name="connsiteY117" fmla="*/ 15073 h 542611"/>
                <a:gd name="connsiteX118" fmla="*/ 469761 w 715945"/>
                <a:gd name="connsiteY118" fmla="*/ 10048 h 542611"/>
                <a:gd name="connsiteX119" fmla="*/ 462225 w 715945"/>
                <a:gd name="connsiteY119" fmla="*/ 2512 h 542611"/>
                <a:gd name="connsiteX120" fmla="*/ 452176 w 715945"/>
                <a:gd name="connsiteY120" fmla="*/ 0 h 542611"/>
                <a:gd name="connsiteX121" fmla="*/ 364253 w 715945"/>
                <a:gd name="connsiteY121"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306475 w 715945"/>
                <a:gd name="connsiteY8" fmla="*/ 87923 h 542611"/>
                <a:gd name="connsiteX9" fmla="*/ 296427 w 715945"/>
                <a:gd name="connsiteY9" fmla="*/ 100484 h 542611"/>
                <a:gd name="connsiteX10" fmla="*/ 288890 w 715945"/>
                <a:gd name="connsiteY10" fmla="*/ 105508 h 542611"/>
                <a:gd name="connsiteX11" fmla="*/ 273818 w 715945"/>
                <a:gd name="connsiteY11" fmla="*/ 110532 h 542611"/>
                <a:gd name="connsiteX12" fmla="*/ 226088 w 715945"/>
                <a:gd name="connsiteY12" fmla="*/ 108020 h 542611"/>
                <a:gd name="connsiteX13" fmla="*/ 205992 w 715945"/>
                <a:gd name="connsiteY13" fmla="*/ 102996 h 542611"/>
                <a:gd name="connsiteX14" fmla="*/ 180871 w 715945"/>
                <a:gd name="connsiteY14" fmla="*/ 95459 h 542611"/>
                <a:gd name="connsiteX15" fmla="*/ 163286 w 715945"/>
                <a:gd name="connsiteY15" fmla="*/ 90435 h 542611"/>
                <a:gd name="connsiteX16" fmla="*/ 138165 w 715945"/>
                <a:gd name="connsiteY16" fmla="*/ 87923 h 542611"/>
                <a:gd name="connsiteX17" fmla="*/ 105508 w 715945"/>
                <a:gd name="connsiteY17" fmla="*/ 90435 h 542611"/>
                <a:gd name="connsiteX18" fmla="*/ 97972 w 715945"/>
                <a:gd name="connsiteY18" fmla="*/ 92947 h 542611"/>
                <a:gd name="connsiteX19" fmla="*/ 92948 w 715945"/>
                <a:gd name="connsiteY19" fmla="*/ 97972 h 542611"/>
                <a:gd name="connsiteX20" fmla="*/ 85411 w 715945"/>
                <a:gd name="connsiteY20" fmla="*/ 102996 h 542611"/>
                <a:gd name="connsiteX21" fmla="*/ 75363 w 715945"/>
                <a:gd name="connsiteY21" fmla="*/ 118068 h 542611"/>
                <a:gd name="connsiteX22" fmla="*/ 80387 w 715945"/>
                <a:gd name="connsiteY22" fmla="*/ 148213 h 542611"/>
                <a:gd name="connsiteX23" fmla="*/ 85411 w 715945"/>
                <a:gd name="connsiteY23" fmla="*/ 155750 h 542611"/>
                <a:gd name="connsiteX24" fmla="*/ 90436 w 715945"/>
                <a:gd name="connsiteY24" fmla="*/ 160774 h 542611"/>
                <a:gd name="connsiteX25" fmla="*/ 97972 w 715945"/>
                <a:gd name="connsiteY25" fmla="*/ 175846 h 542611"/>
                <a:gd name="connsiteX26" fmla="*/ 105508 w 715945"/>
                <a:gd name="connsiteY26" fmla="*/ 180870 h 542611"/>
                <a:gd name="connsiteX27" fmla="*/ 113044 w 715945"/>
                <a:gd name="connsiteY27" fmla="*/ 195943 h 542611"/>
                <a:gd name="connsiteX28" fmla="*/ 115556 w 715945"/>
                <a:gd name="connsiteY28" fmla="*/ 203479 h 542611"/>
                <a:gd name="connsiteX29" fmla="*/ 125605 w 715945"/>
                <a:gd name="connsiteY29" fmla="*/ 213528 h 542611"/>
                <a:gd name="connsiteX30" fmla="*/ 130629 w 715945"/>
                <a:gd name="connsiteY30" fmla="*/ 221064 h 542611"/>
                <a:gd name="connsiteX31" fmla="*/ 128117 w 715945"/>
                <a:gd name="connsiteY31" fmla="*/ 256233 h 542611"/>
                <a:gd name="connsiteX32" fmla="*/ 113044 w 715945"/>
                <a:gd name="connsiteY32" fmla="*/ 261257 h 542611"/>
                <a:gd name="connsiteX33" fmla="*/ 75363 w 715945"/>
                <a:gd name="connsiteY33" fmla="*/ 263769 h 542611"/>
                <a:gd name="connsiteX34" fmla="*/ 50242 w 715945"/>
                <a:gd name="connsiteY34" fmla="*/ 268794 h 542611"/>
                <a:gd name="connsiteX35" fmla="*/ 42706 w 715945"/>
                <a:gd name="connsiteY35" fmla="*/ 273818 h 542611"/>
                <a:gd name="connsiteX36" fmla="*/ 25121 w 715945"/>
                <a:gd name="connsiteY36" fmla="*/ 293914 h 542611"/>
                <a:gd name="connsiteX37" fmla="*/ 10049 w 715945"/>
                <a:gd name="connsiteY37" fmla="*/ 314011 h 542611"/>
                <a:gd name="connsiteX38" fmla="*/ 2512 w 715945"/>
                <a:gd name="connsiteY38" fmla="*/ 336620 h 542611"/>
                <a:gd name="connsiteX39" fmla="*/ 0 w 715945"/>
                <a:gd name="connsiteY39" fmla="*/ 344156 h 542611"/>
                <a:gd name="connsiteX40" fmla="*/ 2512 w 715945"/>
                <a:gd name="connsiteY40" fmla="*/ 356717 h 542611"/>
                <a:gd name="connsiteX41" fmla="*/ 7537 w 715945"/>
                <a:gd name="connsiteY41" fmla="*/ 361741 h 542611"/>
                <a:gd name="connsiteX42" fmla="*/ 12561 w 715945"/>
                <a:gd name="connsiteY42" fmla="*/ 369277 h 542611"/>
                <a:gd name="connsiteX43" fmla="*/ 20097 w 715945"/>
                <a:gd name="connsiteY43" fmla="*/ 374301 h 542611"/>
                <a:gd name="connsiteX44" fmla="*/ 37682 w 715945"/>
                <a:gd name="connsiteY44" fmla="*/ 381837 h 542611"/>
                <a:gd name="connsiteX45" fmla="*/ 72851 w 715945"/>
                <a:gd name="connsiteY45" fmla="*/ 379325 h 542611"/>
                <a:gd name="connsiteX46" fmla="*/ 90436 w 715945"/>
                <a:gd name="connsiteY46" fmla="*/ 374301 h 542611"/>
                <a:gd name="connsiteX47" fmla="*/ 97972 w 715945"/>
                <a:gd name="connsiteY47" fmla="*/ 369277 h 542611"/>
                <a:gd name="connsiteX48" fmla="*/ 105508 w 715945"/>
                <a:gd name="connsiteY48" fmla="*/ 366765 h 542611"/>
                <a:gd name="connsiteX49" fmla="*/ 123093 w 715945"/>
                <a:gd name="connsiteY49" fmla="*/ 356717 h 542611"/>
                <a:gd name="connsiteX50" fmla="*/ 150726 w 715945"/>
                <a:gd name="connsiteY50" fmla="*/ 359229 h 542611"/>
                <a:gd name="connsiteX51" fmla="*/ 158262 w 715945"/>
                <a:gd name="connsiteY51" fmla="*/ 364253 h 542611"/>
                <a:gd name="connsiteX52" fmla="*/ 168310 w 715945"/>
                <a:gd name="connsiteY52" fmla="*/ 379325 h 542611"/>
                <a:gd name="connsiteX53" fmla="*/ 173334 w 715945"/>
                <a:gd name="connsiteY53" fmla="*/ 384350 h 542611"/>
                <a:gd name="connsiteX54" fmla="*/ 178359 w 715945"/>
                <a:gd name="connsiteY54" fmla="*/ 427055 h 542611"/>
                <a:gd name="connsiteX55" fmla="*/ 188407 w 715945"/>
                <a:gd name="connsiteY55" fmla="*/ 449664 h 542611"/>
                <a:gd name="connsiteX56" fmla="*/ 198455 w 715945"/>
                <a:gd name="connsiteY56" fmla="*/ 469761 h 542611"/>
                <a:gd name="connsiteX57" fmla="*/ 200967 w 715945"/>
                <a:gd name="connsiteY57" fmla="*/ 477297 h 542611"/>
                <a:gd name="connsiteX58" fmla="*/ 205992 w 715945"/>
                <a:gd name="connsiteY58" fmla="*/ 484833 h 542611"/>
                <a:gd name="connsiteX59" fmla="*/ 213528 w 715945"/>
                <a:gd name="connsiteY59" fmla="*/ 502418 h 542611"/>
                <a:gd name="connsiteX60" fmla="*/ 218552 w 715945"/>
                <a:gd name="connsiteY60" fmla="*/ 520002 h 542611"/>
                <a:gd name="connsiteX61" fmla="*/ 223576 w 715945"/>
                <a:gd name="connsiteY61" fmla="*/ 525027 h 542611"/>
                <a:gd name="connsiteX62" fmla="*/ 233625 w 715945"/>
                <a:gd name="connsiteY62" fmla="*/ 540099 h 542611"/>
                <a:gd name="connsiteX63" fmla="*/ 243673 w 715945"/>
                <a:gd name="connsiteY63" fmla="*/ 542611 h 542611"/>
                <a:gd name="connsiteX64" fmla="*/ 273818 w 715945"/>
                <a:gd name="connsiteY64" fmla="*/ 540099 h 542611"/>
                <a:gd name="connsiteX65" fmla="*/ 296427 w 715945"/>
                <a:gd name="connsiteY65" fmla="*/ 530051 h 542611"/>
                <a:gd name="connsiteX66" fmla="*/ 319036 w 715945"/>
                <a:gd name="connsiteY66" fmla="*/ 509954 h 542611"/>
                <a:gd name="connsiteX67" fmla="*/ 331596 w 715945"/>
                <a:gd name="connsiteY67" fmla="*/ 487345 h 542611"/>
                <a:gd name="connsiteX68" fmla="*/ 336620 w 715945"/>
                <a:gd name="connsiteY68" fmla="*/ 479809 h 542611"/>
                <a:gd name="connsiteX69" fmla="*/ 341644 w 715945"/>
                <a:gd name="connsiteY69" fmla="*/ 472273 h 542611"/>
                <a:gd name="connsiteX70" fmla="*/ 351693 w 715945"/>
                <a:gd name="connsiteY70" fmla="*/ 462224 h 542611"/>
                <a:gd name="connsiteX71" fmla="*/ 356717 w 715945"/>
                <a:gd name="connsiteY71" fmla="*/ 454688 h 542611"/>
                <a:gd name="connsiteX72" fmla="*/ 379326 w 715945"/>
                <a:gd name="connsiteY72" fmla="*/ 442128 h 542611"/>
                <a:gd name="connsiteX73" fmla="*/ 386862 w 715945"/>
                <a:gd name="connsiteY73" fmla="*/ 439616 h 542611"/>
                <a:gd name="connsiteX74" fmla="*/ 424543 w 715945"/>
                <a:gd name="connsiteY74" fmla="*/ 444640 h 542611"/>
                <a:gd name="connsiteX75" fmla="*/ 432079 w 715945"/>
                <a:gd name="connsiteY75" fmla="*/ 449664 h 542611"/>
                <a:gd name="connsiteX76" fmla="*/ 434592 w 715945"/>
                <a:gd name="connsiteY76" fmla="*/ 457200 h 542611"/>
                <a:gd name="connsiteX77" fmla="*/ 452176 w 715945"/>
                <a:gd name="connsiteY77" fmla="*/ 459712 h 542611"/>
                <a:gd name="connsiteX78" fmla="*/ 477297 w 715945"/>
                <a:gd name="connsiteY78" fmla="*/ 467248 h 542611"/>
                <a:gd name="connsiteX79" fmla="*/ 492370 w 715945"/>
                <a:gd name="connsiteY79" fmla="*/ 472273 h 542611"/>
                <a:gd name="connsiteX80" fmla="*/ 499906 w 715945"/>
                <a:gd name="connsiteY80" fmla="*/ 474785 h 542611"/>
                <a:gd name="connsiteX81" fmla="*/ 542611 w 715945"/>
                <a:gd name="connsiteY81" fmla="*/ 472273 h 542611"/>
                <a:gd name="connsiteX82" fmla="*/ 550148 w 715945"/>
                <a:gd name="connsiteY82" fmla="*/ 469761 h 542611"/>
                <a:gd name="connsiteX83" fmla="*/ 572756 w 715945"/>
                <a:gd name="connsiteY83" fmla="*/ 467248 h 542611"/>
                <a:gd name="connsiteX84" fmla="*/ 587829 w 715945"/>
                <a:gd name="connsiteY84" fmla="*/ 447152 h 542611"/>
                <a:gd name="connsiteX85" fmla="*/ 595365 w 715945"/>
                <a:gd name="connsiteY85" fmla="*/ 419519 h 542611"/>
                <a:gd name="connsiteX86" fmla="*/ 590341 w 715945"/>
                <a:gd name="connsiteY86" fmla="*/ 381837 h 542611"/>
                <a:gd name="connsiteX87" fmla="*/ 585317 w 715945"/>
                <a:gd name="connsiteY87" fmla="*/ 374301 h 542611"/>
                <a:gd name="connsiteX88" fmla="*/ 582805 w 715945"/>
                <a:gd name="connsiteY88" fmla="*/ 364253 h 542611"/>
                <a:gd name="connsiteX89" fmla="*/ 580293 w 715945"/>
                <a:gd name="connsiteY89" fmla="*/ 356717 h 542611"/>
                <a:gd name="connsiteX90" fmla="*/ 577781 w 715945"/>
                <a:gd name="connsiteY90" fmla="*/ 334108 h 542611"/>
                <a:gd name="connsiteX91" fmla="*/ 585317 w 715945"/>
                <a:gd name="connsiteY91" fmla="*/ 293914 h 542611"/>
                <a:gd name="connsiteX92" fmla="*/ 592853 w 715945"/>
                <a:gd name="connsiteY92" fmla="*/ 291402 h 542611"/>
                <a:gd name="connsiteX93" fmla="*/ 633047 w 715945"/>
                <a:gd name="connsiteY93" fmla="*/ 286378 h 542611"/>
                <a:gd name="connsiteX94" fmla="*/ 660679 w 715945"/>
                <a:gd name="connsiteY94" fmla="*/ 278842 h 542611"/>
                <a:gd name="connsiteX95" fmla="*/ 675752 w 715945"/>
                <a:gd name="connsiteY95" fmla="*/ 273818 h 542611"/>
                <a:gd name="connsiteX96" fmla="*/ 695849 w 715945"/>
                <a:gd name="connsiteY96" fmla="*/ 266281 h 542611"/>
                <a:gd name="connsiteX97" fmla="*/ 703385 w 715945"/>
                <a:gd name="connsiteY97" fmla="*/ 261257 h 542611"/>
                <a:gd name="connsiteX98" fmla="*/ 713433 w 715945"/>
                <a:gd name="connsiteY98" fmla="*/ 238648 h 542611"/>
                <a:gd name="connsiteX99" fmla="*/ 715945 w 715945"/>
                <a:gd name="connsiteY99" fmla="*/ 231112 h 542611"/>
                <a:gd name="connsiteX100" fmla="*/ 710921 w 715945"/>
                <a:gd name="connsiteY100" fmla="*/ 208503 h 542611"/>
                <a:gd name="connsiteX101" fmla="*/ 705897 w 715945"/>
                <a:gd name="connsiteY101" fmla="*/ 200967 h 542611"/>
                <a:gd name="connsiteX102" fmla="*/ 698361 w 715945"/>
                <a:gd name="connsiteY102" fmla="*/ 185895 h 542611"/>
                <a:gd name="connsiteX103" fmla="*/ 693337 w 715945"/>
                <a:gd name="connsiteY103" fmla="*/ 180870 h 542611"/>
                <a:gd name="connsiteX104" fmla="*/ 680776 w 715945"/>
                <a:gd name="connsiteY104" fmla="*/ 168310 h 542611"/>
                <a:gd name="connsiteX105" fmla="*/ 650631 w 715945"/>
                <a:gd name="connsiteY105" fmla="*/ 160774 h 542611"/>
                <a:gd name="connsiteX106" fmla="*/ 633047 w 715945"/>
                <a:gd name="connsiteY106" fmla="*/ 155750 h 542611"/>
                <a:gd name="connsiteX107" fmla="*/ 605414 w 715945"/>
                <a:gd name="connsiteY107" fmla="*/ 153237 h 542611"/>
                <a:gd name="connsiteX108" fmla="*/ 532563 w 715945"/>
                <a:gd name="connsiteY108" fmla="*/ 148213 h 542611"/>
                <a:gd name="connsiteX109" fmla="*/ 509954 w 715945"/>
                <a:gd name="connsiteY109" fmla="*/ 145701 h 542611"/>
                <a:gd name="connsiteX110" fmla="*/ 504930 w 715945"/>
                <a:gd name="connsiteY110" fmla="*/ 138165 h 542611"/>
                <a:gd name="connsiteX111" fmla="*/ 499906 w 715945"/>
                <a:gd name="connsiteY111" fmla="*/ 118068 h 542611"/>
                <a:gd name="connsiteX112" fmla="*/ 497394 w 715945"/>
                <a:gd name="connsiteY112" fmla="*/ 62802 h 542611"/>
                <a:gd name="connsiteX113" fmla="*/ 494882 w 715945"/>
                <a:gd name="connsiteY113" fmla="*/ 40194 h 542611"/>
                <a:gd name="connsiteX114" fmla="*/ 492370 w 715945"/>
                <a:gd name="connsiteY114" fmla="*/ 32657 h 542611"/>
                <a:gd name="connsiteX115" fmla="*/ 484833 w 715945"/>
                <a:gd name="connsiteY115" fmla="*/ 30145 h 542611"/>
                <a:gd name="connsiteX116" fmla="*/ 477297 w 715945"/>
                <a:gd name="connsiteY116" fmla="*/ 15073 h 542611"/>
                <a:gd name="connsiteX117" fmla="*/ 469761 w 715945"/>
                <a:gd name="connsiteY117" fmla="*/ 10048 h 542611"/>
                <a:gd name="connsiteX118" fmla="*/ 462225 w 715945"/>
                <a:gd name="connsiteY118" fmla="*/ 2512 h 542611"/>
                <a:gd name="connsiteX119" fmla="*/ 452176 w 715945"/>
                <a:gd name="connsiteY119" fmla="*/ 0 h 542611"/>
                <a:gd name="connsiteX120" fmla="*/ 364253 w 715945"/>
                <a:gd name="connsiteY120"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306475 w 715945"/>
                <a:gd name="connsiteY8" fmla="*/ 87923 h 542611"/>
                <a:gd name="connsiteX9" fmla="*/ 296427 w 715945"/>
                <a:gd name="connsiteY9" fmla="*/ 100484 h 542611"/>
                <a:gd name="connsiteX10" fmla="*/ 288890 w 715945"/>
                <a:gd name="connsiteY10" fmla="*/ 105508 h 542611"/>
                <a:gd name="connsiteX11" fmla="*/ 273818 w 715945"/>
                <a:gd name="connsiteY11" fmla="*/ 110532 h 542611"/>
                <a:gd name="connsiteX12" fmla="*/ 226088 w 715945"/>
                <a:gd name="connsiteY12" fmla="*/ 108020 h 542611"/>
                <a:gd name="connsiteX13" fmla="*/ 205992 w 715945"/>
                <a:gd name="connsiteY13" fmla="*/ 102996 h 542611"/>
                <a:gd name="connsiteX14" fmla="*/ 180871 w 715945"/>
                <a:gd name="connsiteY14" fmla="*/ 95459 h 542611"/>
                <a:gd name="connsiteX15" fmla="*/ 163286 w 715945"/>
                <a:gd name="connsiteY15" fmla="*/ 90435 h 542611"/>
                <a:gd name="connsiteX16" fmla="*/ 138165 w 715945"/>
                <a:gd name="connsiteY16" fmla="*/ 87923 h 542611"/>
                <a:gd name="connsiteX17" fmla="*/ 105508 w 715945"/>
                <a:gd name="connsiteY17" fmla="*/ 90435 h 542611"/>
                <a:gd name="connsiteX18" fmla="*/ 97972 w 715945"/>
                <a:gd name="connsiteY18" fmla="*/ 92947 h 542611"/>
                <a:gd name="connsiteX19" fmla="*/ 92948 w 715945"/>
                <a:gd name="connsiteY19" fmla="*/ 97972 h 542611"/>
                <a:gd name="connsiteX20" fmla="*/ 85411 w 715945"/>
                <a:gd name="connsiteY20" fmla="*/ 102996 h 542611"/>
                <a:gd name="connsiteX21" fmla="*/ 75363 w 715945"/>
                <a:gd name="connsiteY21" fmla="*/ 118068 h 542611"/>
                <a:gd name="connsiteX22" fmla="*/ 80387 w 715945"/>
                <a:gd name="connsiteY22" fmla="*/ 148213 h 542611"/>
                <a:gd name="connsiteX23" fmla="*/ 85411 w 715945"/>
                <a:gd name="connsiteY23" fmla="*/ 155750 h 542611"/>
                <a:gd name="connsiteX24" fmla="*/ 90436 w 715945"/>
                <a:gd name="connsiteY24" fmla="*/ 160774 h 542611"/>
                <a:gd name="connsiteX25" fmla="*/ 97972 w 715945"/>
                <a:gd name="connsiteY25" fmla="*/ 175846 h 542611"/>
                <a:gd name="connsiteX26" fmla="*/ 105508 w 715945"/>
                <a:gd name="connsiteY26" fmla="*/ 180870 h 542611"/>
                <a:gd name="connsiteX27" fmla="*/ 113044 w 715945"/>
                <a:gd name="connsiteY27" fmla="*/ 195943 h 542611"/>
                <a:gd name="connsiteX28" fmla="*/ 115556 w 715945"/>
                <a:gd name="connsiteY28" fmla="*/ 203479 h 542611"/>
                <a:gd name="connsiteX29" fmla="*/ 125605 w 715945"/>
                <a:gd name="connsiteY29" fmla="*/ 213528 h 542611"/>
                <a:gd name="connsiteX30" fmla="*/ 130629 w 715945"/>
                <a:gd name="connsiteY30" fmla="*/ 221064 h 542611"/>
                <a:gd name="connsiteX31" fmla="*/ 128117 w 715945"/>
                <a:gd name="connsiteY31" fmla="*/ 256233 h 542611"/>
                <a:gd name="connsiteX32" fmla="*/ 113044 w 715945"/>
                <a:gd name="connsiteY32" fmla="*/ 261257 h 542611"/>
                <a:gd name="connsiteX33" fmla="*/ 75363 w 715945"/>
                <a:gd name="connsiteY33" fmla="*/ 263769 h 542611"/>
                <a:gd name="connsiteX34" fmla="*/ 50242 w 715945"/>
                <a:gd name="connsiteY34" fmla="*/ 268794 h 542611"/>
                <a:gd name="connsiteX35" fmla="*/ 25121 w 715945"/>
                <a:gd name="connsiteY35" fmla="*/ 293914 h 542611"/>
                <a:gd name="connsiteX36" fmla="*/ 10049 w 715945"/>
                <a:gd name="connsiteY36" fmla="*/ 314011 h 542611"/>
                <a:gd name="connsiteX37" fmla="*/ 2512 w 715945"/>
                <a:gd name="connsiteY37" fmla="*/ 336620 h 542611"/>
                <a:gd name="connsiteX38" fmla="*/ 0 w 715945"/>
                <a:gd name="connsiteY38" fmla="*/ 344156 h 542611"/>
                <a:gd name="connsiteX39" fmla="*/ 2512 w 715945"/>
                <a:gd name="connsiteY39" fmla="*/ 356717 h 542611"/>
                <a:gd name="connsiteX40" fmla="*/ 7537 w 715945"/>
                <a:gd name="connsiteY40" fmla="*/ 361741 h 542611"/>
                <a:gd name="connsiteX41" fmla="*/ 12561 w 715945"/>
                <a:gd name="connsiteY41" fmla="*/ 369277 h 542611"/>
                <a:gd name="connsiteX42" fmla="*/ 20097 w 715945"/>
                <a:gd name="connsiteY42" fmla="*/ 374301 h 542611"/>
                <a:gd name="connsiteX43" fmla="*/ 37682 w 715945"/>
                <a:gd name="connsiteY43" fmla="*/ 381837 h 542611"/>
                <a:gd name="connsiteX44" fmla="*/ 72851 w 715945"/>
                <a:gd name="connsiteY44" fmla="*/ 379325 h 542611"/>
                <a:gd name="connsiteX45" fmla="*/ 90436 w 715945"/>
                <a:gd name="connsiteY45" fmla="*/ 374301 h 542611"/>
                <a:gd name="connsiteX46" fmla="*/ 97972 w 715945"/>
                <a:gd name="connsiteY46" fmla="*/ 369277 h 542611"/>
                <a:gd name="connsiteX47" fmla="*/ 105508 w 715945"/>
                <a:gd name="connsiteY47" fmla="*/ 366765 h 542611"/>
                <a:gd name="connsiteX48" fmla="*/ 123093 w 715945"/>
                <a:gd name="connsiteY48" fmla="*/ 356717 h 542611"/>
                <a:gd name="connsiteX49" fmla="*/ 150726 w 715945"/>
                <a:gd name="connsiteY49" fmla="*/ 359229 h 542611"/>
                <a:gd name="connsiteX50" fmla="*/ 158262 w 715945"/>
                <a:gd name="connsiteY50" fmla="*/ 364253 h 542611"/>
                <a:gd name="connsiteX51" fmla="*/ 168310 w 715945"/>
                <a:gd name="connsiteY51" fmla="*/ 379325 h 542611"/>
                <a:gd name="connsiteX52" fmla="*/ 173334 w 715945"/>
                <a:gd name="connsiteY52" fmla="*/ 384350 h 542611"/>
                <a:gd name="connsiteX53" fmla="*/ 178359 w 715945"/>
                <a:gd name="connsiteY53" fmla="*/ 427055 h 542611"/>
                <a:gd name="connsiteX54" fmla="*/ 188407 w 715945"/>
                <a:gd name="connsiteY54" fmla="*/ 449664 h 542611"/>
                <a:gd name="connsiteX55" fmla="*/ 198455 w 715945"/>
                <a:gd name="connsiteY55" fmla="*/ 469761 h 542611"/>
                <a:gd name="connsiteX56" fmla="*/ 200967 w 715945"/>
                <a:gd name="connsiteY56" fmla="*/ 477297 h 542611"/>
                <a:gd name="connsiteX57" fmla="*/ 205992 w 715945"/>
                <a:gd name="connsiteY57" fmla="*/ 484833 h 542611"/>
                <a:gd name="connsiteX58" fmla="*/ 213528 w 715945"/>
                <a:gd name="connsiteY58" fmla="*/ 502418 h 542611"/>
                <a:gd name="connsiteX59" fmla="*/ 218552 w 715945"/>
                <a:gd name="connsiteY59" fmla="*/ 520002 h 542611"/>
                <a:gd name="connsiteX60" fmla="*/ 223576 w 715945"/>
                <a:gd name="connsiteY60" fmla="*/ 525027 h 542611"/>
                <a:gd name="connsiteX61" fmla="*/ 233625 w 715945"/>
                <a:gd name="connsiteY61" fmla="*/ 540099 h 542611"/>
                <a:gd name="connsiteX62" fmla="*/ 243673 w 715945"/>
                <a:gd name="connsiteY62" fmla="*/ 542611 h 542611"/>
                <a:gd name="connsiteX63" fmla="*/ 273818 w 715945"/>
                <a:gd name="connsiteY63" fmla="*/ 540099 h 542611"/>
                <a:gd name="connsiteX64" fmla="*/ 296427 w 715945"/>
                <a:gd name="connsiteY64" fmla="*/ 530051 h 542611"/>
                <a:gd name="connsiteX65" fmla="*/ 319036 w 715945"/>
                <a:gd name="connsiteY65" fmla="*/ 509954 h 542611"/>
                <a:gd name="connsiteX66" fmla="*/ 331596 w 715945"/>
                <a:gd name="connsiteY66" fmla="*/ 487345 h 542611"/>
                <a:gd name="connsiteX67" fmla="*/ 336620 w 715945"/>
                <a:gd name="connsiteY67" fmla="*/ 479809 h 542611"/>
                <a:gd name="connsiteX68" fmla="*/ 341644 w 715945"/>
                <a:gd name="connsiteY68" fmla="*/ 472273 h 542611"/>
                <a:gd name="connsiteX69" fmla="*/ 351693 w 715945"/>
                <a:gd name="connsiteY69" fmla="*/ 462224 h 542611"/>
                <a:gd name="connsiteX70" fmla="*/ 356717 w 715945"/>
                <a:gd name="connsiteY70" fmla="*/ 454688 h 542611"/>
                <a:gd name="connsiteX71" fmla="*/ 379326 w 715945"/>
                <a:gd name="connsiteY71" fmla="*/ 442128 h 542611"/>
                <a:gd name="connsiteX72" fmla="*/ 386862 w 715945"/>
                <a:gd name="connsiteY72" fmla="*/ 439616 h 542611"/>
                <a:gd name="connsiteX73" fmla="*/ 424543 w 715945"/>
                <a:gd name="connsiteY73" fmla="*/ 444640 h 542611"/>
                <a:gd name="connsiteX74" fmla="*/ 432079 w 715945"/>
                <a:gd name="connsiteY74" fmla="*/ 449664 h 542611"/>
                <a:gd name="connsiteX75" fmla="*/ 434592 w 715945"/>
                <a:gd name="connsiteY75" fmla="*/ 457200 h 542611"/>
                <a:gd name="connsiteX76" fmla="*/ 452176 w 715945"/>
                <a:gd name="connsiteY76" fmla="*/ 459712 h 542611"/>
                <a:gd name="connsiteX77" fmla="*/ 477297 w 715945"/>
                <a:gd name="connsiteY77" fmla="*/ 467248 h 542611"/>
                <a:gd name="connsiteX78" fmla="*/ 492370 w 715945"/>
                <a:gd name="connsiteY78" fmla="*/ 472273 h 542611"/>
                <a:gd name="connsiteX79" fmla="*/ 499906 w 715945"/>
                <a:gd name="connsiteY79" fmla="*/ 474785 h 542611"/>
                <a:gd name="connsiteX80" fmla="*/ 542611 w 715945"/>
                <a:gd name="connsiteY80" fmla="*/ 472273 h 542611"/>
                <a:gd name="connsiteX81" fmla="*/ 550148 w 715945"/>
                <a:gd name="connsiteY81" fmla="*/ 469761 h 542611"/>
                <a:gd name="connsiteX82" fmla="*/ 572756 w 715945"/>
                <a:gd name="connsiteY82" fmla="*/ 467248 h 542611"/>
                <a:gd name="connsiteX83" fmla="*/ 587829 w 715945"/>
                <a:gd name="connsiteY83" fmla="*/ 447152 h 542611"/>
                <a:gd name="connsiteX84" fmla="*/ 595365 w 715945"/>
                <a:gd name="connsiteY84" fmla="*/ 419519 h 542611"/>
                <a:gd name="connsiteX85" fmla="*/ 590341 w 715945"/>
                <a:gd name="connsiteY85" fmla="*/ 381837 h 542611"/>
                <a:gd name="connsiteX86" fmla="*/ 585317 w 715945"/>
                <a:gd name="connsiteY86" fmla="*/ 374301 h 542611"/>
                <a:gd name="connsiteX87" fmla="*/ 582805 w 715945"/>
                <a:gd name="connsiteY87" fmla="*/ 364253 h 542611"/>
                <a:gd name="connsiteX88" fmla="*/ 580293 w 715945"/>
                <a:gd name="connsiteY88" fmla="*/ 356717 h 542611"/>
                <a:gd name="connsiteX89" fmla="*/ 577781 w 715945"/>
                <a:gd name="connsiteY89" fmla="*/ 334108 h 542611"/>
                <a:gd name="connsiteX90" fmla="*/ 585317 w 715945"/>
                <a:gd name="connsiteY90" fmla="*/ 293914 h 542611"/>
                <a:gd name="connsiteX91" fmla="*/ 592853 w 715945"/>
                <a:gd name="connsiteY91" fmla="*/ 291402 h 542611"/>
                <a:gd name="connsiteX92" fmla="*/ 633047 w 715945"/>
                <a:gd name="connsiteY92" fmla="*/ 286378 h 542611"/>
                <a:gd name="connsiteX93" fmla="*/ 660679 w 715945"/>
                <a:gd name="connsiteY93" fmla="*/ 278842 h 542611"/>
                <a:gd name="connsiteX94" fmla="*/ 675752 w 715945"/>
                <a:gd name="connsiteY94" fmla="*/ 273818 h 542611"/>
                <a:gd name="connsiteX95" fmla="*/ 695849 w 715945"/>
                <a:gd name="connsiteY95" fmla="*/ 266281 h 542611"/>
                <a:gd name="connsiteX96" fmla="*/ 703385 w 715945"/>
                <a:gd name="connsiteY96" fmla="*/ 261257 h 542611"/>
                <a:gd name="connsiteX97" fmla="*/ 713433 w 715945"/>
                <a:gd name="connsiteY97" fmla="*/ 238648 h 542611"/>
                <a:gd name="connsiteX98" fmla="*/ 715945 w 715945"/>
                <a:gd name="connsiteY98" fmla="*/ 231112 h 542611"/>
                <a:gd name="connsiteX99" fmla="*/ 710921 w 715945"/>
                <a:gd name="connsiteY99" fmla="*/ 208503 h 542611"/>
                <a:gd name="connsiteX100" fmla="*/ 705897 w 715945"/>
                <a:gd name="connsiteY100" fmla="*/ 200967 h 542611"/>
                <a:gd name="connsiteX101" fmla="*/ 698361 w 715945"/>
                <a:gd name="connsiteY101" fmla="*/ 185895 h 542611"/>
                <a:gd name="connsiteX102" fmla="*/ 693337 w 715945"/>
                <a:gd name="connsiteY102" fmla="*/ 180870 h 542611"/>
                <a:gd name="connsiteX103" fmla="*/ 680776 w 715945"/>
                <a:gd name="connsiteY103" fmla="*/ 168310 h 542611"/>
                <a:gd name="connsiteX104" fmla="*/ 650631 w 715945"/>
                <a:gd name="connsiteY104" fmla="*/ 160774 h 542611"/>
                <a:gd name="connsiteX105" fmla="*/ 633047 w 715945"/>
                <a:gd name="connsiteY105" fmla="*/ 155750 h 542611"/>
                <a:gd name="connsiteX106" fmla="*/ 605414 w 715945"/>
                <a:gd name="connsiteY106" fmla="*/ 153237 h 542611"/>
                <a:gd name="connsiteX107" fmla="*/ 532563 w 715945"/>
                <a:gd name="connsiteY107" fmla="*/ 148213 h 542611"/>
                <a:gd name="connsiteX108" fmla="*/ 509954 w 715945"/>
                <a:gd name="connsiteY108" fmla="*/ 145701 h 542611"/>
                <a:gd name="connsiteX109" fmla="*/ 504930 w 715945"/>
                <a:gd name="connsiteY109" fmla="*/ 138165 h 542611"/>
                <a:gd name="connsiteX110" fmla="*/ 499906 w 715945"/>
                <a:gd name="connsiteY110" fmla="*/ 118068 h 542611"/>
                <a:gd name="connsiteX111" fmla="*/ 497394 w 715945"/>
                <a:gd name="connsiteY111" fmla="*/ 62802 h 542611"/>
                <a:gd name="connsiteX112" fmla="*/ 494882 w 715945"/>
                <a:gd name="connsiteY112" fmla="*/ 40194 h 542611"/>
                <a:gd name="connsiteX113" fmla="*/ 492370 w 715945"/>
                <a:gd name="connsiteY113" fmla="*/ 32657 h 542611"/>
                <a:gd name="connsiteX114" fmla="*/ 484833 w 715945"/>
                <a:gd name="connsiteY114" fmla="*/ 30145 h 542611"/>
                <a:gd name="connsiteX115" fmla="*/ 477297 w 715945"/>
                <a:gd name="connsiteY115" fmla="*/ 15073 h 542611"/>
                <a:gd name="connsiteX116" fmla="*/ 469761 w 715945"/>
                <a:gd name="connsiteY116" fmla="*/ 10048 h 542611"/>
                <a:gd name="connsiteX117" fmla="*/ 462225 w 715945"/>
                <a:gd name="connsiteY117" fmla="*/ 2512 h 542611"/>
                <a:gd name="connsiteX118" fmla="*/ 452176 w 715945"/>
                <a:gd name="connsiteY118" fmla="*/ 0 h 542611"/>
                <a:gd name="connsiteX119" fmla="*/ 364253 w 715945"/>
                <a:gd name="connsiteY119"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296427 w 715945"/>
                <a:gd name="connsiteY8" fmla="*/ 100484 h 542611"/>
                <a:gd name="connsiteX9" fmla="*/ 288890 w 715945"/>
                <a:gd name="connsiteY9" fmla="*/ 105508 h 542611"/>
                <a:gd name="connsiteX10" fmla="*/ 273818 w 715945"/>
                <a:gd name="connsiteY10" fmla="*/ 110532 h 542611"/>
                <a:gd name="connsiteX11" fmla="*/ 226088 w 715945"/>
                <a:gd name="connsiteY11" fmla="*/ 108020 h 542611"/>
                <a:gd name="connsiteX12" fmla="*/ 205992 w 715945"/>
                <a:gd name="connsiteY12" fmla="*/ 102996 h 542611"/>
                <a:gd name="connsiteX13" fmla="*/ 180871 w 715945"/>
                <a:gd name="connsiteY13" fmla="*/ 95459 h 542611"/>
                <a:gd name="connsiteX14" fmla="*/ 163286 w 715945"/>
                <a:gd name="connsiteY14" fmla="*/ 90435 h 542611"/>
                <a:gd name="connsiteX15" fmla="*/ 138165 w 715945"/>
                <a:gd name="connsiteY15" fmla="*/ 87923 h 542611"/>
                <a:gd name="connsiteX16" fmla="*/ 105508 w 715945"/>
                <a:gd name="connsiteY16" fmla="*/ 90435 h 542611"/>
                <a:gd name="connsiteX17" fmla="*/ 97972 w 715945"/>
                <a:gd name="connsiteY17" fmla="*/ 92947 h 542611"/>
                <a:gd name="connsiteX18" fmla="*/ 92948 w 715945"/>
                <a:gd name="connsiteY18" fmla="*/ 97972 h 542611"/>
                <a:gd name="connsiteX19" fmla="*/ 85411 w 715945"/>
                <a:gd name="connsiteY19" fmla="*/ 102996 h 542611"/>
                <a:gd name="connsiteX20" fmla="*/ 75363 w 715945"/>
                <a:gd name="connsiteY20" fmla="*/ 118068 h 542611"/>
                <a:gd name="connsiteX21" fmla="*/ 80387 w 715945"/>
                <a:gd name="connsiteY21" fmla="*/ 148213 h 542611"/>
                <a:gd name="connsiteX22" fmla="*/ 85411 w 715945"/>
                <a:gd name="connsiteY22" fmla="*/ 155750 h 542611"/>
                <a:gd name="connsiteX23" fmla="*/ 90436 w 715945"/>
                <a:gd name="connsiteY23" fmla="*/ 160774 h 542611"/>
                <a:gd name="connsiteX24" fmla="*/ 97972 w 715945"/>
                <a:gd name="connsiteY24" fmla="*/ 175846 h 542611"/>
                <a:gd name="connsiteX25" fmla="*/ 105508 w 715945"/>
                <a:gd name="connsiteY25" fmla="*/ 180870 h 542611"/>
                <a:gd name="connsiteX26" fmla="*/ 113044 w 715945"/>
                <a:gd name="connsiteY26" fmla="*/ 195943 h 542611"/>
                <a:gd name="connsiteX27" fmla="*/ 115556 w 715945"/>
                <a:gd name="connsiteY27" fmla="*/ 203479 h 542611"/>
                <a:gd name="connsiteX28" fmla="*/ 125605 w 715945"/>
                <a:gd name="connsiteY28" fmla="*/ 213528 h 542611"/>
                <a:gd name="connsiteX29" fmla="*/ 130629 w 715945"/>
                <a:gd name="connsiteY29" fmla="*/ 221064 h 542611"/>
                <a:gd name="connsiteX30" fmla="*/ 128117 w 715945"/>
                <a:gd name="connsiteY30" fmla="*/ 256233 h 542611"/>
                <a:gd name="connsiteX31" fmla="*/ 113044 w 715945"/>
                <a:gd name="connsiteY31" fmla="*/ 261257 h 542611"/>
                <a:gd name="connsiteX32" fmla="*/ 75363 w 715945"/>
                <a:gd name="connsiteY32" fmla="*/ 263769 h 542611"/>
                <a:gd name="connsiteX33" fmla="*/ 50242 w 715945"/>
                <a:gd name="connsiteY33" fmla="*/ 268794 h 542611"/>
                <a:gd name="connsiteX34" fmla="*/ 25121 w 715945"/>
                <a:gd name="connsiteY34" fmla="*/ 293914 h 542611"/>
                <a:gd name="connsiteX35" fmla="*/ 10049 w 715945"/>
                <a:gd name="connsiteY35" fmla="*/ 314011 h 542611"/>
                <a:gd name="connsiteX36" fmla="*/ 2512 w 715945"/>
                <a:gd name="connsiteY36" fmla="*/ 336620 h 542611"/>
                <a:gd name="connsiteX37" fmla="*/ 0 w 715945"/>
                <a:gd name="connsiteY37" fmla="*/ 344156 h 542611"/>
                <a:gd name="connsiteX38" fmla="*/ 2512 w 715945"/>
                <a:gd name="connsiteY38" fmla="*/ 356717 h 542611"/>
                <a:gd name="connsiteX39" fmla="*/ 7537 w 715945"/>
                <a:gd name="connsiteY39" fmla="*/ 361741 h 542611"/>
                <a:gd name="connsiteX40" fmla="*/ 12561 w 715945"/>
                <a:gd name="connsiteY40" fmla="*/ 369277 h 542611"/>
                <a:gd name="connsiteX41" fmla="*/ 20097 w 715945"/>
                <a:gd name="connsiteY41" fmla="*/ 374301 h 542611"/>
                <a:gd name="connsiteX42" fmla="*/ 37682 w 715945"/>
                <a:gd name="connsiteY42" fmla="*/ 381837 h 542611"/>
                <a:gd name="connsiteX43" fmla="*/ 72851 w 715945"/>
                <a:gd name="connsiteY43" fmla="*/ 379325 h 542611"/>
                <a:gd name="connsiteX44" fmla="*/ 90436 w 715945"/>
                <a:gd name="connsiteY44" fmla="*/ 374301 h 542611"/>
                <a:gd name="connsiteX45" fmla="*/ 97972 w 715945"/>
                <a:gd name="connsiteY45" fmla="*/ 369277 h 542611"/>
                <a:gd name="connsiteX46" fmla="*/ 105508 w 715945"/>
                <a:gd name="connsiteY46" fmla="*/ 366765 h 542611"/>
                <a:gd name="connsiteX47" fmla="*/ 123093 w 715945"/>
                <a:gd name="connsiteY47" fmla="*/ 356717 h 542611"/>
                <a:gd name="connsiteX48" fmla="*/ 150726 w 715945"/>
                <a:gd name="connsiteY48" fmla="*/ 359229 h 542611"/>
                <a:gd name="connsiteX49" fmla="*/ 158262 w 715945"/>
                <a:gd name="connsiteY49" fmla="*/ 364253 h 542611"/>
                <a:gd name="connsiteX50" fmla="*/ 168310 w 715945"/>
                <a:gd name="connsiteY50" fmla="*/ 379325 h 542611"/>
                <a:gd name="connsiteX51" fmla="*/ 173334 w 715945"/>
                <a:gd name="connsiteY51" fmla="*/ 384350 h 542611"/>
                <a:gd name="connsiteX52" fmla="*/ 178359 w 715945"/>
                <a:gd name="connsiteY52" fmla="*/ 427055 h 542611"/>
                <a:gd name="connsiteX53" fmla="*/ 188407 w 715945"/>
                <a:gd name="connsiteY53" fmla="*/ 449664 h 542611"/>
                <a:gd name="connsiteX54" fmla="*/ 198455 w 715945"/>
                <a:gd name="connsiteY54" fmla="*/ 469761 h 542611"/>
                <a:gd name="connsiteX55" fmla="*/ 200967 w 715945"/>
                <a:gd name="connsiteY55" fmla="*/ 477297 h 542611"/>
                <a:gd name="connsiteX56" fmla="*/ 205992 w 715945"/>
                <a:gd name="connsiteY56" fmla="*/ 484833 h 542611"/>
                <a:gd name="connsiteX57" fmla="*/ 213528 w 715945"/>
                <a:gd name="connsiteY57" fmla="*/ 502418 h 542611"/>
                <a:gd name="connsiteX58" fmla="*/ 218552 w 715945"/>
                <a:gd name="connsiteY58" fmla="*/ 520002 h 542611"/>
                <a:gd name="connsiteX59" fmla="*/ 223576 w 715945"/>
                <a:gd name="connsiteY59" fmla="*/ 525027 h 542611"/>
                <a:gd name="connsiteX60" fmla="*/ 233625 w 715945"/>
                <a:gd name="connsiteY60" fmla="*/ 540099 h 542611"/>
                <a:gd name="connsiteX61" fmla="*/ 243673 w 715945"/>
                <a:gd name="connsiteY61" fmla="*/ 542611 h 542611"/>
                <a:gd name="connsiteX62" fmla="*/ 273818 w 715945"/>
                <a:gd name="connsiteY62" fmla="*/ 540099 h 542611"/>
                <a:gd name="connsiteX63" fmla="*/ 296427 w 715945"/>
                <a:gd name="connsiteY63" fmla="*/ 530051 h 542611"/>
                <a:gd name="connsiteX64" fmla="*/ 319036 w 715945"/>
                <a:gd name="connsiteY64" fmla="*/ 509954 h 542611"/>
                <a:gd name="connsiteX65" fmla="*/ 331596 w 715945"/>
                <a:gd name="connsiteY65" fmla="*/ 487345 h 542611"/>
                <a:gd name="connsiteX66" fmla="*/ 336620 w 715945"/>
                <a:gd name="connsiteY66" fmla="*/ 479809 h 542611"/>
                <a:gd name="connsiteX67" fmla="*/ 341644 w 715945"/>
                <a:gd name="connsiteY67" fmla="*/ 472273 h 542611"/>
                <a:gd name="connsiteX68" fmla="*/ 351693 w 715945"/>
                <a:gd name="connsiteY68" fmla="*/ 462224 h 542611"/>
                <a:gd name="connsiteX69" fmla="*/ 356717 w 715945"/>
                <a:gd name="connsiteY69" fmla="*/ 454688 h 542611"/>
                <a:gd name="connsiteX70" fmla="*/ 379326 w 715945"/>
                <a:gd name="connsiteY70" fmla="*/ 442128 h 542611"/>
                <a:gd name="connsiteX71" fmla="*/ 386862 w 715945"/>
                <a:gd name="connsiteY71" fmla="*/ 439616 h 542611"/>
                <a:gd name="connsiteX72" fmla="*/ 424543 w 715945"/>
                <a:gd name="connsiteY72" fmla="*/ 444640 h 542611"/>
                <a:gd name="connsiteX73" fmla="*/ 432079 w 715945"/>
                <a:gd name="connsiteY73" fmla="*/ 449664 h 542611"/>
                <a:gd name="connsiteX74" fmla="*/ 434592 w 715945"/>
                <a:gd name="connsiteY74" fmla="*/ 457200 h 542611"/>
                <a:gd name="connsiteX75" fmla="*/ 452176 w 715945"/>
                <a:gd name="connsiteY75" fmla="*/ 459712 h 542611"/>
                <a:gd name="connsiteX76" fmla="*/ 477297 w 715945"/>
                <a:gd name="connsiteY76" fmla="*/ 467248 h 542611"/>
                <a:gd name="connsiteX77" fmla="*/ 492370 w 715945"/>
                <a:gd name="connsiteY77" fmla="*/ 472273 h 542611"/>
                <a:gd name="connsiteX78" fmla="*/ 499906 w 715945"/>
                <a:gd name="connsiteY78" fmla="*/ 474785 h 542611"/>
                <a:gd name="connsiteX79" fmla="*/ 542611 w 715945"/>
                <a:gd name="connsiteY79" fmla="*/ 472273 h 542611"/>
                <a:gd name="connsiteX80" fmla="*/ 550148 w 715945"/>
                <a:gd name="connsiteY80" fmla="*/ 469761 h 542611"/>
                <a:gd name="connsiteX81" fmla="*/ 572756 w 715945"/>
                <a:gd name="connsiteY81" fmla="*/ 467248 h 542611"/>
                <a:gd name="connsiteX82" fmla="*/ 587829 w 715945"/>
                <a:gd name="connsiteY82" fmla="*/ 447152 h 542611"/>
                <a:gd name="connsiteX83" fmla="*/ 595365 w 715945"/>
                <a:gd name="connsiteY83" fmla="*/ 419519 h 542611"/>
                <a:gd name="connsiteX84" fmla="*/ 590341 w 715945"/>
                <a:gd name="connsiteY84" fmla="*/ 381837 h 542611"/>
                <a:gd name="connsiteX85" fmla="*/ 585317 w 715945"/>
                <a:gd name="connsiteY85" fmla="*/ 374301 h 542611"/>
                <a:gd name="connsiteX86" fmla="*/ 582805 w 715945"/>
                <a:gd name="connsiteY86" fmla="*/ 364253 h 542611"/>
                <a:gd name="connsiteX87" fmla="*/ 580293 w 715945"/>
                <a:gd name="connsiteY87" fmla="*/ 356717 h 542611"/>
                <a:gd name="connsiteX88" fmla="*/ 577781 w 715945"/>
                <a:gd name="connsiteY88" fmla="*/ 334108 h 542611"/>
                <a:gd name="connsiteX89" fmla="*/ 585317 w 715945"/>
                <a:gd name="connsiteY89" fmla="*/ 293914 h 542611"/>
                <a:gd name="connsiteX90" fmla="*/ 592853 w 715945"/>
                <a:gd name="connsiteY90" fmla="*/ 291402 h 542611"/>
                <a:gd name="connsiteX91" fmla="*/ 633047 w 715945"/>
                <a:gd name="connsiteY91" fmla="*/ 286378 h 542611"/>
                <a:gd name="connsiteX92" fmla="*/ 660679 w 715945"/>
                <a:gd name="connsiteY92" fmla="*/ 278842 h 542611"/>
                <a:gd name="connsiteX93" fmla="*/ 675752 w 715945"/>
                <a:gd name="connsiteY93" fmla="*/ 273818 h 542611"/>
                <a:gd name="connsiteX94" fmla="*/ 695849 w 715945"/>
                <a:gd name="connsiteY94" fmla="*/ 266281 h 542611"/>
                <a:gd name="connsiteX95" fmla="*/ 703385 w 715945"/>
                <a:gd name="connsiteY95" fmla="*/ 261257 h 542611"/>
                <a:gd name="connsiteX96" fmla="*/ 713433 w 715945"/>
                <a:gd name="connsiteY96" fmla="*/ 238648 h 542611"/>
                <a:gd name="connsiteX97" fmla="*/ 715945 w 715945"/>
                <a:gd name="connsiteY97" fmla="*/ 231112 h 542611"/>
                <a:gd name="connsiteX98" fmla="*/ 710921 w 715945"/>
                <a:gd name="connsiteY98" fmla="*/ 208503 h 542611"/>
                <a:gd name="connsiteX99" fmla="*/ 705897 w 715945"/>
                <a:gd name="connsiteY99" fmla="*/ 200967 h 542611"/>
                <a:gd name="connsiteX100" fmla="*/ 698361 w 715945"/>
                <a:gd name="connsiteY100" fmla="*/ 185895 h 542611"/>
                <a:gd name="connsiteX101" fmla="*/ 693337 w 715945"/>
                <a:gd name="connsiteY101" fmla="*/ 180870 h 542611"/>
                <a:gd name="connsiteX102" fmla="*/ 680776 w 715945"/>
                <a:gd name="connsiteY102" fmla="*/ 168310 h 542611"/>
                <a:gd name="connsiteX103" fmla="*/ 650631 w 715945"/>
                <a:gd name="connsiteY103" fmla="*/ 160774 h 542611"/>
                <a:gd name="connsiteX104" fmla="*/ 633047 w 715945"/>
                <a:gd name="connsiteY104" fmla="*/ 155750 h 542611"/>
                <a:gd name="connsiteX105" fmla="*/ 605414 w 715945"/>
                <a:gd name="connsiteY105" fmla="*/ 153237 h 542611"/>
                <a:gd name="connsiteX106" fmla="*/ 532563 w 715945"/>
                <a:gd name="connsiteY106" fmla="*/ 148213 h 542611"/>
                <a:gd name="connsiteX107" fmla="*/ 509954 w 715945"/>
                <a:gd name="connsiteY107" fmla="*/ 145701 h 542611"/>
                <a:gd name="connsiteX108" fmla="*/ 504930 w 715945"/>
                <a:gd name="connsiteY108" fmla="*/ 138165 h 542611"/>
                <a:gd name="connsiteX109" fmla="*/ 499906 w 715945"/>
                <a:gd name="connsiteY109" fmla="*/ 118068 h 542611"/>
                <a:gd name="connsiteX110" fmla="*/ 497394 w 715945"/>
                <a:gd name="connsiteY110" fmla="*/ 62802 h 542611"/>
                <a:gd name="connsiteX111" fmla="*/ 494882 w 715945"/>
                <a:gd name="connsiteY111" fmla="*/ 40194 h 542611"/>
                <a:gd name="connsiteX112" fmla="*/ 492370 w 715945"/>
                <a:gd name="connsiteY112" fmla="*/ 32657 h 542611"/>
                <a:gd name="connsiteX113" fmla="*/ 484833 w 715945"/>
                <a:gd name="connsiteY113" fmla="*/ 30145 h 542611"/>
                <a:gd name="connsiteX114" fmla="*/ 477297 w 715945"/>
                <a:gd name="connsiteY114" fmla="*/ 15073 h 542611"/>
                <a:gd name="connsiteX115" fmla="*/ 469761 w 715945"/>
                <a:gd name="connsiteY115" fmla="*/ 10048 h 542611"/>
                <a:gd name="connsiteX116" fmla="*/ 462225 w 715945"/>
                <a:gd name="connsiteY116" fmla="*/ 2512 h 542611"/>
                <a:gd name="connsiteX117" fmla="*/ 452176 w 715945"/>
                <a:gd name="connsiteY117" fmla="*/ 0 h 542611"/>
                <a:gd name="connsiteX118" fmla="*/ 364253 w 715945"/>
                <a:gd name="connsiteY118"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296427 w 715945"/>
                <a:gd name="connsiteY7" fmla="*/ 100484 h 542611"/>
                <a:gd name="connsiteX8" fmla="*/ 288890 w 715945"/>
                <a:gd name="connsiteY8" fmla="*/ 105508 h 542611"/>
                <a:gd name="connsiteX9" fmla="*/ 273818 w 715945"/>
                <a:gd name="connsiteY9" fmla="*/ 110532 h 542611"/>
                <a:gd name="connsiteX10" fmla="*/ 226088 w 715945"/>
                <a:gd name="connsiteY10" fmla="*/ 108020 h 542611"/>
                <a:gd name="connsiteX11" fmla="*/ 205992 w 715945"/>
                <a:gd name="connsiteY11" fmla="*/ 102996 h 542611"/>
                <a:gd name="connsiteX12" fmla="*/ 180871 w 715945"/>
                <a:gd name="connsiteY12" fmla="*/ 95459 h 542611"/>
                <a:gd name="connsiteX13" fmla="*/ 163286 w 715945"/>
                <a:gd name="connsiteY13" fmla="*/ 90435 h 542611"/>
                <a:gd name="connsiteX14" fmla="*/ 138165 w 715945"/>
                <a:gd name="connsiteY14" fmla="*/ 87923 h 542611"/>
                <a:gd name="connsiteX15" fmla="*/ 105508 w 715945"/>
                <a:gd name="connsiteY15" fmla="*/ 90435 h 542611"/>
                <a:gd name="connsiteX16" fmla="*/ 97972 w 715945"/>
                <a:gd name="connsiteY16" fmla="*/ 92947 h 542611"/>
                <a:gd name="connsiteX17" fmla="*/ 92948 w 715945"/>
                <a:gd name="connsiteY17" fmla="*/ 97972 h 542611"/>
                <a:gd name="connsiteX18" fmla="*/ 85411 w 715945"/>
                <a:gd name="connsiteY18" fmla="*/ 102996 h 542611"/>
                <a:gd name="connsiteX19" fmla="*/ 75363 w 715945"/>
                <a:gd name="connsiteY19" fmla="*/ 118068 h 542611"/>
                <a:gd name="connsiteX20" fmla="*/ 80387 w 715945"/>
                <a:gd name="connsiteY20" fmla="*/ 148213 h 542611"/>
                <a:gd name="connsiteX21" fmla="*/ 85411 w 715945"/>
                <a:gd name="connsiteY21" fmla="*/ 155750 h 542611"/>
                <a:gd name="connsiteX22" fmla="*/ 90436 w 715945"/>
                <a:gd name="connsiteY22" fmla="*/ 160774 h 542611"/>
                <a:gd name="connsiteX23" fmla="*/ 97972 w 715945"/>
                <a:gd name="connsiteY23" fmla="*/ 175846 h 542611"/>
                <a:gd name="connsiteX24" fmla="*/ 105508 w 715945"/>
                <a:gd name="connsiteY24" fmla="*/ 180870 h 542611"/>
                <a:gd name="connsiteX25" fmla="*/ 113044 w 715945"/>
                <a:gd name="connsiteY25" fmla="*/ 195943 h 542611"/>
                <a:gd name="connsiteX26" fmla="*/ 115556 w 715945"/>
                <a:gd name="connsiteY26" fmla="*/ 203479 h 542611"/>
                <a:gd name="connsiteX27" fmla="*/ 125605 w 715945"/>
                <a:gd name="connsiteY27" fmla="*/ 213528 h 542611"/>
                <a:gd name="connsiteX28" fmla="*/ 130629 w 715945"/>
                <a:gd name="connsiteY28" fmla="*/ 221064 h 542611"/>
                <a:gd name="connsiteX29" fmla="*/ 128117 w 715945"/>
                <a:gd name="connsiteY29" fmla="*/ 256233 h 542611"/>
                <a:gd name="connsiteX30" fmla="*/ 113044 w 715945"/>
                <a:gd name="connsiteY30" fmla="*/ 261257 h 542611"/>
                <a:gd name="connsiteX31" fmla="*/ 75363 w 715945"/>
                <a:gd name="connsiteY31" fmla="*/ 263769 h 542611"/>
                <a:gd name="connsiteX32" fmla="*/ 50242 w 715945"/>
                <a:gd name="connsiteY32" fmla="*/ 268794 h 542611"/>
                <a:gd name="connsiteX33" fmla="*/ 25121 w 715945"/>
                <a:gd name="connsiteY33" fmla="*/ 293914 h 542611"/>
                <a:gd name="connsiteX34" fmla="*/ 10049 w 715945"/>
                <a:gd name="connsiteY34" fmla="*/ 314011 h 542611"/>
                <a:gd name="connsiteX35" fmla="*/ 2512 w 715945"/>
                <a:gd name="connsiteY35" fmla="*/ 336620 h 542611"/>
                <a:gd name="connsiteX36" fmla="*/ 0 w 715945"/>
                <a:gd name="connsiteY36" fmla="*/ 344156 h 542611"/>
                <a:gd name="connsiteX37" fmla="*/ 2512 w 715945"/>
                <a:gd name="connsiteY37" fmla="*/ 356717 h 542611"/>
                <a:gd name="connsiteX38" fmla="*/ 7537 w 715945"/>
                <a:gd name="connsiteY38" fmla="*/ 361741 h 542611"/>
                <a:gd name="connsiteX39" fmla="*/ 12561 w 715945"/>
                <a:gd name="connsiteY39" fmla="*/ 369277 h 542611"/>
                <a:gd name="connsiteX40" fmla="*/ 20097 w 715945"/>
                <a:gd name="connsiteY40" fmla="*/ 374301 h 542611"/>
                <a:gd name="connsiteX41" fmla="*/ 37682 w 715945"/>
                <a:gd name="connsiteY41" fmla="*/ 381837 h 542611"/>
                <a:gd name="connsiteX42" fmla="*/ 72851 w 715945"/>
                <a:gd name="connsiteY42" fmla="*/ 379325 h 542611"/>
                <a:gd name="connsiteX43" fmla="*/ 90436 w 715945"/>
                <a:gd name="connsiteY43" fmla="*/ 374301 h 542611"/>
                <a:gd name="connsiteX44" fmla="*/ 97972 w 715945"/>
                <a:gd name="connsiteY44" fmla="*/ 369277 h 542611"/>
                <a:gd name="connsiteX45" fmla="*/ 105508 w 715945"/>
                <a:gd name="connsiteY45" fmla="*/ 366765 h 542611"/>
                <a:gd name="connsiteX46" fmla="*/ 123093 w 715945"/>
                <a:gd name="connsiteY46" fmla="*/ 356717 h 542611"/>
                <a:gd name="connsiteX47" fmla="*/ 150726 w 715945"/>
                <a:gd name="connsiteY47" fmla="*/ 359229 h 542611"/>
                <a:gd name="connsiteX48" fmla="*/ 158262 w 715945"/>
                <a:gd name="connsiteY48" fmla="*/ 364253 h 542611"/>
                <a:gd name="connsiteX49" fmla="*/ 168310 w 715945"/>
                <a:gd name="connsiteY49" fmla="*/ 379325 h 542611"/>
                <a:gd name="connsiteX50" fmla="*/ 173334 w 715945"/>
                <a:gd name="connsiteY50" fmla="*/ 384350 h 542611"/>
                <a:gd name="connsiteX51" fmla="*/ 178359 w 715945"/>
                <a:gd name="connsiteY51" fmla="*/ 427055 h 542611"/>
                <a:gd name="connsiteX52" fmla="*/ 188407 w 715945"/>
                <a:gd name="connsiteY52" fmla="*/ 449664 h 542611"/>
                <a:gd name="connsiteX53" fmla="*/ 198455 w 715945"/>
                <a:gd name="connsiteY53" fmla="*/ 469761 h 542611"/>
                <a:gd name="connsiteX54" fmla="*/ 200967 w 715945"/>
                <a:gd name="connsiteY54" fmla="*/ 477297 h 542611"/>
                <a:gd name="connsiteX55" fmla="*/ 205992 w 715945"/>
                <a:gd name="connsiteY55" fmla="*/ 484833 h 542611"/>
                <a:gd name="connsiteX56" fmla="*/ 213528 w 715945"/>
                <a:gd name="connsiteY56" fmla="*/ 502418 h 542611"/>
                <a:gd name="connsiteX57" fmla="*/ 218552 w 715945"/>
                <a:gd name="connsiteY57" fmla="*/ 520002 h 542611"/>
                <a:gd name="connsiteX58" fmla="*/ 223576 w 715945"/>
                <a:gd name="connsiteY58" fmla="*/ 525027 h 542611"/>
                <a:gd name="connsiteX59" fmla="*/ 233625 w 715945"/>
                <a:gd name="connsiteY59" fmla="*/ 540099 h 542611"/>
                <a:gd name="connsiteX60" fmla="*/ 243673 w 715945"/>
                <a:gd name="connsiteY60" fmla="*/ 542611 h 542611"/>
                <a:gd name="connsiteX61" fmla="*/ 273818 w 715945"/>
                <a:gd name="connsiteY61" fmla="*/ 540099 h 542611"/>
                <a:gd name="connsiteX62" fmla="*/ 296427 w 715945"/>
                <a:gd name="connsiteY62" fmla="*/ 530051 h 542611"/>
                <a:gd name="connsiteX63" fmla="*/ 319036 w 715945"/>
                <a:gd name="connsiteY63" fmla="*/ 509954 h 542611"/>
                <a:gd name="connsiteX64" fmla="*/ 331596 w 715945"/>
                <a:gd name="connsiteY64" fmla="*/ 487345 h 542611"/>
                <a:gd name="connsiteX65" fmla="*/ 336620 w 715945"/>
                <a:gd name="connsiteY65" fmla="*/ 479809 h 542611"/>
                <a:gd name="connsiteX66" fmla="*/ 341644 w 715945"/>
                <a:gd name="connsiteY66" fmla="*/ 472273 h 542611"/>
                <a:gd name="connsiteX67" fmla="*/ 351693 w 715945"/>
                <a:gd name="connsiteY67" fmla="*/ 462224 h 542611"/>
                <a:gd name="connsiteX68" fmla="*/ 356717 w 715945"/>
                <a:gd name="connsiteY68" fmla="*/ 454688 h 542611"/>
                <a:gd name="connsiteX69" fmla="*/ 379326 w 715945"/>
                <a:gd name="connsiteY69" fmla="*/ 442128 h 542611"/>
                <a:gd name="connsiteX70" fmla="*/ 386862 w 715945"/>
                <a:gd name="connsiteY70" fmla="*/ 439616 h 542611"/>
                <a:gd name="connsiteX71" fmla="*/ 424543 w 715945"/>
                <a:gd name="connsiteY71" fmla="*/ 444640 h 542611"/>
                <a:gd name="connsiteX72" fmla="*/ 432079 w 715945"/>
                <a:gd name="connsiteY72" fmla="*/ 449664 h 542611"/>
                <a:gd name="connsiteX73" fmla="*/ 434592 w 715945"/>
                <a:gd name="connsiteY73" fmla="*/ 457200 h 542611"/>
                <a:gd name="connsiteX74" fmla="*/ 452176 w 715945"/>
                <a:gd name="connsiteY74" fmla="*/ 459712 h 542611"/>
                <a:gd name="connsiteX75" fmla="*/ 477297 w 715945"/>
                <a:gd name="connsiteY75" fmla="*/ 467248 h 542611"/>
                <a:gd name="connsiteX76" fmla="*/ 492370 w 715945"/>
                <a:gd name="connsiteY76" fmla="*/ 472273 h 542611"/>
                <a:gd name="connsiteX77" fmla="*/ 499906 w 715945"/>
                <a:gd name="connsiteY77" fmla="*/ 474785 h 542611"/>
                <a:gd name="connsiteX78" fmla="*/ 542611 w 715945"/>
                <a:gd name="connsiteY78" fmla="*/ 472273 h 542611"/>
                <a:gd name="connsiteX79" fmla="*/ 550148 w 715945"/>
                <a:gd name="connsiteY79" fmla="*/ 469761 h 542611"/>
                <a:gd name="connsiteX80" fmla="*/ 572756 w 715945"/>
                <a:gd name="connsiteY80" fmla="*/ 467248 h 542611"/>
                <a:gd name="connsiteX81" fmla="*/ 587829 w 715945"/>
                <a:gd name="connsiteY81" fmla="*/ 447152 h 542611"/>
                <a:gd name="connsiteX82" fmla="*/ 595365 w 715945"/>
                <a:gd name="connsiteY82" fmla="*/ 419519 h 542611"/>
                <a:gd name="connsiteX83" fmla="*/ 590341 w 715945"/>
                <a:gd name="connsiteY83" fmla="*/ 381837 h 542611"/>
                <a:gd name="connsiteX84" fmla="*/ 585317 w 715945"/>
                <a:gd name="connsiteY84" fmla="*/ 374301 h 542611"/>
                <a:gd name="connsiteX85" fmla="*/ 582805 w 715945"/>
                <a:gd name="connsiteY85" fmla="*/ 364253 h 542611"/>
                <a:gd name="connsiteX86" fmla="*/ 580293 w 715945"/>
                <a:gd name="connsiteY86" fmla="*/ 356717 h 542611"/>
                <a:gd name="connsiteX87" fmla="*/ 577781 w 715945"/>
                <a:gd name="connsiteY87" fmla="*/ 334108 h 542611"/>
                <a:gd name="connsiteX88" fmla="*/ 585317 w 715945"/>
                <a:gd name="connsiteY88" fmla="*/ 293914 h 542611"/>
                <a:gd name="connsiteX89" fmla="*/ 592853 w 715945"/>
                <a:gd name="connsiteY89" fmla="*/ 291402 h 542611"/>
                <a:gd name="connsiteX90" fmla="*/ 633047 w 715945"/>
                <a:gd name="connsiteY90" fmla="*/ 286378 h 542611"/>
                <a:gd name="connsiteX91" fmla="*/ 660679 w 715945"/>
                <a:gd name="connsiteY91" fmla="*/ 278842 h 542611"/>
                <a:gd name="connsiteX92" fmla="*/ 675752 w 715945"/>
                <a:gd name="connsiteY92" fmla="*/ 273818 h 542611"/>
                <a:gd name="connsiteX93" fmla="*/ 695849 w 715945"/>
                <a:gd name="connsiteY93" fmla="*/ 266281 h 542611"/>
                <a:gd name="connsiteX94" fmla="*/ 703385 w 715945"/>
                <a:gd name="connsiteY94" fmla="*/ 261257 h 542611"/>
                <a:gd name="connsiteX95" fmla="*/ 713433 w 715945"/>
                <a:gd name="connsiteY95" fmla="*/ 238648 h 542611"/>
                <a:gd name="connsiteX96" fmla="*/ 715945 w 715945"/>
                <a:gd name="connsiteY96" fmla="*/ 231112 h 542611"/>
                <a:gd name="connsiteX97" fmla="*/ 710921 w 715945"/>
                <a:gd name="connsiteY97" fmla="*/ 208503 h 542611"/>
                <a:gd name="connsiteX98" fmla="*/ 705897 w 715945"/>
                <a:gd name="connsiteY98" fmla="*/ 200967 h 542611"/>
                <a:gd name="connsiteX99" fmla="*/ 698361 w 715945"/>
                <a:gd name="connsiteY99" fmla="*/ 185895 h 542611"/>
                <a:gd name="connsiteX100" fmla="*/ 693337 w 715945"/>
                <a:gd name="connsiteY100" fmla="*/ 180870 h 542611"/>
                <a:gd name="connsiteX101" fmla="*/ 680776 w 715945"/>
                <a:gd name="connsiteY101" fmla="*/ 168310 h 542611"/>
                <a:gd name="connsiteX102" fmla="*/ 650631 w 715945"/>
                <a:gd name="connsiteY102" fmla="*/ 160774 h 542611"/>
                <a:gd name="connsiteX103" fmla="*/ 633047 w 715945"/>
                <a:gd name="connsiteY103" fmla="*/ 155750 h 542611"/>
                <a:gd name="connsiteX104" fmla="*/ 605414 w 715945"/>
                <a:gd name="connsiteY104" fmla="*/ 153237 h 542611"/>
                <a:gd name="connsiteX105" fmla="*/ 532563 w 715945"/>
                <a:gd name="connsiteY105" fmla="*/ 148213 h 542611"/>
                <a:gd name="connsiteX106" fmla="*/ 509954 w 715945"/>
                <a:gd name="connsiteY106" fmla="*/ 145701 h 542611"/>
                <a:gd name="connsiteX107" fmla="*/ 504930 w 715945"/>
                <a:gd name="connsiteY107" fmla="*/ 138165 h 542611"/>
                <a:gd name="connsiteX108" fmla="*/ 499906 w 715945"/>
                <a:gd name="connsiteY108" fmla="*/ 118068 h 542611"/>
                <a:gd name="connsiteX109" fmla="*/ 497394 w 715945"/>
                <a:gd name="connsiteY109" fmla="*/ 62802 h 542611"/>
                <a:gd name="connsiteX110" fmla="*/ 494882 w 715945"/>
                <a:gd name="connsiteY110" fmla="*/ 40194 h 542611"/>
                <a:gd name="connsiteX111" fmla="*/ 492370 w 715945"/>
                <a:gd name="connsiteY111" fmla="*/ 32657 h 542611"/>
                <a:gd name="connsiteX112" fmla="*/ 484833 w 715945"/>
                <a:gd name="connsiteY112" fmla="*/ 30145 h 542611"/>
                <a:gd name="connsiteX113" fmla="*/ 477297 w 715945"/>
                <a:gd name="connsiteY113" fmla="*/ 15073 h 542611"/>
                <a:gd name="connsiteX114" fmla="*/ 469761 w 715945"/>
                <a:gd name="connsiteY114" fmla="*/ 10048 h 542611"/>
                <a:gd name="connsiteX115" fmla="*/ 462225 w 715945"/>
                <a:gd name="connsiteY115" fmla="*/ 2512 h 542611"/>
                <a:gd name="connsiteX116" fmla="*/ 452176 w 715945"/>
                <a:gd name="connsiteY116" fmla="*/ 0 h 542611"/>
                <a:gd name="connsiteX117" fmla="*/ 364253 w 715945"/>
                <a:gd name="connsiteY117"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6523 w 715945"/>
                <a:gd name="connsiteY5" fmla="*/ 72851 h 542611"/>
                <a:gd name="connsiteX6" fmla="*/ 296427 w 715945"/>
                <a:gd name="connsiteY6" fmla="*/ 100484 h 542611"/>
                <a:gd name="connsiteX7" fmla="*/ 288890 w 715945"/>
                <a:gd name="connsiteY7" fmla="*/ 105508 h 542611"/>
                <a:gd name="connsiteX8" fmla="*/ 273818 w 715945"/>
                <a:gd name="connsiteY8" fmla="*/ 110532 h 542611"/>
                <a:gd name="connsiteX9" fmla="*/ 226088 w 715945"/>
                <a:gd name="connsiteY9" fmla="*/ 108020 h 542611"/>
                <a:gd name="connsiteX10" fmla="*/ 205992 w 715945"/>
                <a:gd name="connsiteY10" fmla="*/ 102996 h 542611"/>
                <a:gd name="connsiteX11" fmla="*/ 180871 w 715945"/>
                <a:gd name="connsiteY11" fmla="*/ 95459 h 542611"/>
                <a:gd name="connsiteX12" fmla="*/ 163286 w 715945"/>
                <a:gd name="connsiteY12" fmla="*/ 90435 h 542611"/>
                <a:gd name="connsiteX13" fmla="*/ 138165 w 715945"/>
                <a:gd name="connsiteY13" fmla="*/ 87923 h 542611"/>
                <a:gd name="connsiteX14" fmla="*/ 105508 w 715945"/>
                <a:gd name="connsiteY14" fmla="*/ 90435 h 542611"/>
                <a:gd name="connsiteX15" fmla="*/ 97972 w 715945"/>
                <a:gd name="connsiteY15" fmla="*/ 92947 h 542611"/>
                <a:gd name="connsiteX16" fmla="*/ 92948 w 715945"/>
                <a:gd name="connsiteY16" fmla="*/ 97972 h 542611"/>
                <a:gd name="connsiteX17" fmla="*/ 85411 w 715945"/>
                <a:gd name="connsiteY17" fmla="*/ 102996 h 542611"/>
                <a:gd name="connsiteX18" fmla="*/ 75363 w 715945"/>
                <a:gd name="connsiteY18" fmla="*/ 118068 h 542611"/>
                <a:gd name="connsiteX19" fmla="*/ 80387 w 715945"/>
                <a:gd name="connsiteY19" fmla="*/ 148213 h 542611"/>
                <a:gd name="connsiteX20" fmla="*/ 85411 w 715945"/>
                <a:gd name="connsiteY20" fmla="*/ 155750 h 542611"/>
                <a:gd name="connsiteX21" fmla="*/ 90436 w 715945"/>
                <a:gd name="connsiteY21" fmla="*/ 160774 h 542611"/>
                <a:gd name="connsiteX22" fmla="*/ 97972 w 715945"/>
                <a:gd name="connsiteY22" fmla="*/ 175846 h 542611"/>
                <a:gd name="connsiteX23" fmla="*/ 105508 w 715945"/>
                <a:gd name="connsiteY23" fmla="*/ 180870 h 542611"/>
                <a:gd name="connsiteX24" fmla="*/ 113044 w 715945"/>
                <a:gd name="connsiteY24" fmla="*/ 195943 h 542611"/>
                <a:gd name="connsiteX25" fmla="*/ 115556 w 715945"/>
                <a:gd name="connsiteY25" fmla="*/ 203479 h 542611"/>
                <a:gd name="connsiteX26" fmla="*/ 125605 w 715945"/>
                <a:gd name="connsiteY26" fmla="*/ 213528 h 542611"/>
                <a:gd name="connsiteX27" fmla="*/ 130629 w 715945"/>
                <a:gd name="connsiteY27" fmla="*/ 221064 h 542611"/>
                <a:gd name="connsiteX28" fmla="*/ 128117 w 715945"/>
                <a:gd name="connsiteY28" fmla="*/ 256233 h 542611"/>
                <a:gd name="connsiteX29" fmla="*/ 113044 w 715945"/>
                <a:gd name="connsiteY29" fmla="*/ 261257 h 542611"/>
                <a:gd name="connsiteX30" fmla="*/ 75363 w 715945"/>
                <a:gd name="connsiteY30" fmla="*/ 263769 h 542611"/>
                <a:gd name="connsiteX31" fmla="*/ 50242 w 715945"/>
                <a:gd name="connsiteY31" fmla="*/ 268794 h 542611"/>
                <a:gd name="connsiteX32" fmla="*/ 25121 w 715945"/>
                <a:gd name="connsiteY32" fmla="*/ 293914 h 542611"/>
                <a:gd name="connsiteX33" fmla="*/ 10049 w 715945"/>
                <a:gd name="connsiteY33" fmla="*/ 314011 h 542611"/>
                <a:gd name="connsiteX34" fmla="*/ 2512 w 715945"/>
                <a:gd name="connsiteY34" fmla="*/ 336620 h 542611"/>
                <a:gd name="connsiteX35" fmla="*/ 0 w 715945"/>
                <a:gd name="connsiteY35" fmla="*/ 344156 h 542611"/>
                <a:gd name="connsiteX36" fmla="*/ 2512 w 715945"/>
                <a:gd name="connsiteY36" fmla="*/ 356717 h 542611"/>
                <a:gd name="connsiteX37" fmla="*/ 7537 w 715945"/>
                <a:gd name="connsiteY37" fmla="*/ 361741 h 542611"/>
                <a:gd name="connsiteX38" fmla="*/ 12561 w 715945"/>
                <a:gd name="connsiteY38" fmla="*/ 369277 h 542611"/>
                <a:gd name="connsiteX39" fmla="*/ 20097 w 715945"/>
                <a:gd name="connsiteY39" fmla="*/ 374301 h 542611"/>
                <a:gd name="connsiteX40" fmla="*/ 37682 w 715945"/>
                <a:gd name="connsiteY40" fmla="*/ 381837 h 542611"/>
                <a:gd name="connsiteX41" fmla="*/ 72851 w 715945"/>
                <a:gd name="connsiteY41" fmla="*/ 379325 h 542611"/>
                <a:gd name="connsiteX42" fmla="*/ 90436 w 715945"/>
                <a:gd name="connsiteY42" fmla="*/ 374301 h 542611"/>
                <a:gd name="connsiteX43" fmla="*/ 97972 w 715945"/>
                <a:gd name="connsiteY43" fmla="*/ 369277 h 542611"/>
                <a:gd name="connsiteX44" fmla="*/ 105508 w 715945"/>
                <a:gd name="connsiteY44" fmla="*/ 366765 h 542611"/>
                <a:gd name="connsiteX45" fmla="*/ 123093 w 715945"/>
                <a:gd name="connsiteY45" fmla="*/ 356717 h 542611"/>
                <a:gd name="connsiteX46" fmla="*/ 150726 w 715945"/>
                <a:gd name="connsiteY46" fmla="*/ 359229 h 542611"/>
                <a:gd name="connsiteX47" fmla="*/ 158262 w 715945"/>
                <a:gd name="connsiteY47" fmla="*/ 364253 h 542611"/>
                <a:gd name="connsiteX48" fmla="*/ 168310 w 715945"/>
                <a:gd name="connsiteY48" fmla="*/ 379325 h 542611"/>
                <a:gd name="connsiteX49" fmla="*/ 173334 w 715945"/>
                <a:gd name="connsiteY49" fmla="*/ 384350 h 542611"/>
                <a:gd name="connsiteX50" fmla="*/ 178359 w 715945"/>
                <a:gd name="connsiteY50" fmla="*/ 427055 h 542611"/>
                <a:gd name="connsiteX51" fmla="*/ 188407 w 715945"/>
                <a:gd name="connsiteY51" fmla="*/ 449664 h 542611"/>
                <a:gd name="connsiteX52" fmla="*/ 198455 w 715945"/>
                <a:gd name="connsiteY52" fmla="*/ 469761 h 542611"/>
                <a:gd name="connsiteX53" fmla="*/ 200967 w 715945"/>
                <a:gd name="connsiteY53" fmla="*/ 477297 h 542611"/>
                <a:gd name="connsiteX54" fmla="*/ 205992 w 715945"/>
                <a:gd name="connsiteY54" fmla="*/ 484833 h 542611"/>
                <a:gd name="connsiteX55" fmla="*/ 213528 w 715945"/>
                <a:gd name="connsiteY55" fmla="*/ 502418 h 542611"/>
                <a:gd name="connsiteX56" fmla="*/ 218552 w 715945"/>
                <a:gd name="connsiteY56" fmla="*/ 520002 h 542611"/>
                <a:gd name="connsiteX57" fmla="*/ 223576 w 715945"/>
                <a:gd name="connsiteY57" fmla="*/ 525027 h 542611"/>
                <a:gd name="connsiteX58" fmla="*/ 233625 w 715945"/>
                <a:gd name="connsiteY58" fmla="*/ 540099 h 542611"/>
                <a:gd name="connsiteX59" fmla="*/ 243673 w 715945"/>
                <a:gd name="connsiteY59" fmla="*/ 542611 h 542611"/>
                <a:gd name="connsiteX60" fmla="*/ 273818 w 715945"/>
                <a:gd name="connsiteY60" fmla="*/ 540099 h 542611"/>
                <a:gd name="connsiteX61" fmla="*/ 296427 w 715945"/>
                <a:gd name="connsiteY61" fmla="*/ 530051 h 542611"/>
                <a:gd name="connsiteX62" fmla="*/ 319036 w 715945"/>
                <a:gd name="connsiteY62" fmla="*/ 509954 h 542611"/>
                <a:gd name="connsiteX63" fmla="*/ 331596 w 715945"/>
                <a:gd name="connsiteY63" fmla="*/ 487345 h 542611"/>
                <a:gd name="connsiteX64" fmla="*/ 336620 w 715945"/>
                <a:gd name="connsiteY64" fmla="*/ 479809 h 542611"/>
                <a:gd name="connsiteX65" fmla="*/ 341644 w 715945"/>
                <a:gd name="connsiteY65" fmla="*/ 472273 h 542611"/>
                <a:gd name="connsiteX66" fmla="*/ 351693 w 715945"/>
                <a:gd name="connsiteY66" fmla="*/ 462224 h 542611"/>
                <a:gd name="connsiteX67" fmla="*/ 356717 w 715945"/>
                <a:gd name="connsiteY67" fmla="*/ 454688 h 542611"/>
                <a:gd name="connsiteX68" fmla="*/ 379326 w 715945"/>
                <a:gd name="connsiteY68" fmla="*/ 442128 h 542611"/>
                <a:gd name="connsiteX69" fmla="*/ 386862 w 715945"/>
                <a:gd name="connsiteY69" fmla="*/ 439616 h 542611"/>
                <a:gd name="connsiteX70" fmla="*/ 424543 w 715945"/>
                <a:gd name="connsiteY70" fmla="*/ 444640 h 542611"/>
                <a:gd name="connsiteX71" fmla="*/ 432079 w 715945"/>
                <a:gd name="connsiteY71" fmla="*/ 449664 h 542611"/>
                <a:gd name="connsiteX72" fmla="*/ 434592 w 715945"/>
                <a:gd name="connsiteY72" fmla="*/ 457200 h 542611"/>
                <a:gd name="connsiteX73" fmla="*/ 452176 w 715945"/>
                <a:gd name="connsiteY73" fmla="*/ 459712 h 542611"/>
                <a:gd name="connsiteX74" fmla="*/ 477297 w 715945"/>
                <a:gd name="connsiteY74" fmla="*/ 467248 h 542611"/>
                <a:gd name="connsiteX75" fmla="*/ 492370 w 715945"/>
                <a:gd name="connsiteY75" fmla="*/ 472273 h 542611"/>
                <a:gd name="connsiteX76" fmla="*/ 499906 w 715945"/>
                <a:gd name="connsiteY76" fmla="*/ 474785 h 542611"/>
                <a:gd name="connsiteX77" fmla="*/ 542611 w 715945"/>
                <a:gd name="connsiteY77" fmla="*/ 472273 h 542611"/>
                <a:gd name="connsiteX78" fmla="*/ 550148 w 715945"/>
                <a:gd name="connsiteY78" fmla="*/ 469761 h 542611"/>
                <a:gd name="connsiteX79" fmla="*/ 572756 w 715945"/>
                <a:gd name="connsiteY79" fmla="*/ 467248 h 542611"/>
                <a:gd name="connsiteX80" fmla="*/ 587829 w 715945"/>
                <a:gd name="connsiteY80" fmla="*/ 447152 h 542611"/>
                <a:gd name="connsiteX81" fmla="*/ 595365 w 715945"/>
                <a:gd name="connsiteY81" fmla="*/ 419519 h 542611"/>
                <a:gd name="connsiteX82" fmla="*/ 590341 w 715945"/>
                <a:gd name="connsiteY82" fmla="*/ 381837 h 542611"/>
                <a:gd name="connsiteX83" fmla="*/ 585317 w 715945"/>
                <a:gd name="connsiteY83" fmla="*/ 374301 h 542611"/>
                <a:gd name="connsiteX84" fmla="*/ 582805 w 715945"/>
                <a:gd name="connsiteY84" fmla="*/ 364253 h 542611"/>
                <a:gd name="connsiteX85" fmla="*/ 580293 w 715945"/>
                <a:gd name="connsiteY85" fmla="*/ 356717 h 542611"/>
                <a:gd name="connsiteX86" fmla="*/ 577781 w 715945"/>
                <a:gd name="connsiteY86" fmla="*/ 334108 h 542611"/>
                <a:gd name="connsiteX87" fmla="*/ 585317 w 715945"/>
                <a:gd name="connsiteY87" fmla="*/ 293914 h 542611"/>
                <a:gd name="connsiteX88" fmla="*/ 592853 w 715945"/>
                <a:gd name="connsiteY88" fmla="*/ 291402 h 542611"/>
                <a:gd name="connsiteX89" fmla="*/ 633047 w 715945"/>
                <a:gd name="connsiteY89" fmla="*/ 286378 h 542611"/>
                <a:gd name="connsiteX90" fmla="*/ 660679 w 715945"/>
                <a:gd name="connsiteY90" fmla="*/ 278842 h 542611"/>
                <a:gd name="connsiteX91" fmla="*/ 675752 w 715945"/>
                <a:gd name="connsiteY91" fmla="*/ 273818 h 542611"/>
                <a:gd name="connsiteX92" fmla="*/ 695849 w 715945"/>
                <a:gd name="connsiteY92" fmla="*/ 266281 h 542611"/>
                <a:gd name="connsiteX93" fmla="*/ 703385 w 715945"/>
                <a:gd name="connsiteY93" fmla="*/ 261257 h 542611"/>
                <a:gd name="connsiteX94" fmla="*/ 713433 w 715945"/>
                <a:gd name="connsiteY94" fmla="*/ 238648 h 542611"/>
                <a:gd name="connsiteX95" fmla="*/ 715945 w 715945"/>
                <a:gd name="connsiteY95" fmla="*/ 231112 h 542611"/>
                <a:gd name="connsiteX96" fmla="*/ 710921 w 715945"/>
                <a:gd name="connsiteY96" fmla="*/ 208503 h 542611"/>
                <a:gd name="connsiteX97" fmla="*/ 705897 w 715945"/>
                <a:gd name="connsiteY97" fmla="*/ 200967 h 542611"/>
                <a:gd name="connsiteX98" fmla="*/ 698361 w 715945"/>
                <a:gd name="connsiteY98" fmla="*/ 185895 h 542611"/>
                <a:gd name="connsiteX99" fmla="*/ 693337 w 715945"/>
                <a:gd name="connsiteY99" fmla="*/ 180870 h 542611"/>
                <a:gd name="connsiteX100" fmla="*/ 680776 w 715945"/>
                <a:gd name="connsiteY100" fmla="*/ 168310 h 542611"/>
                <a:gd name="connsiteX101" fmla="*/ 650631 w 715945"/>
                <a:gd name="connsiteY101" fmla="*/ 160774 h 542611"/>
                <a:gd name="connsiteX102" fmla="*/ 633047 w 715945"/>
                <a:gd name="connsiteY102" fmla="*/ 155750 h 542611"/>
                <a:gd name="connsiteX103" fmla="*/ 605414 w 715945"/>
                <a:gd name="connsiteY103" fmla="*/ 153237 h 542611"/>
                <a:gd name="connsiteX104" fmla="*/ 532563 w 715945"/>
                <a:gd name="connsiteY104" fmla="*/ 148213 h 542611"/>
                <a:gd name="connsiteX105" fmla="*/ 509954 w 715945"/>
                <a:gd name="connsiteY105" fmla="*/ 145701 h 542611"/>
                <a:gd name="connsiteX106" fmla="*/ 504930 w 715945"/>
                <a:gd name="connsiteY106" fmla="*/ 138165 h 542611"/>
                <a:gd name="connsiteX107" fmla="*/ 499906 w 715945"/>
                <a:gd name="connsiteY107" fmla="*/ 118068 h 542611"/>
                <a:gd name="connsiteX108" fmla="*/ 497394 w 715945"/>
                <a:gd name="connsiteY108" fmla="*/ 62802 h 542611"/>
                <a:gd name="connsiteX109" fmla="*/ 494882 w 715945"/>
                <a:gd name="connsiteY109" fmla="*/ 40194 h 542611"/>
                <a:gd name="connsiteX110" fmla="*/ 492370 w 715945"/>
                <a:gd name="connsiteY110" fmla="*/ 32657 h 542611"/>
                <a:gd name="connsiteX111" fmla="*/ 484833 w 715945"/>
                <a:gd name="connsiteY111" fmla="*/ 30145 h 542611"/>
                <a:gd name="connsiteX112" fmla="*/ 477297 w 715945"/>
                <a:gd name="connsiteY112" fmla="*/ 15073 h 542611"/>
                <a:gd name="connsiteX113" fmla="*/ 469761 w 715945"/>
                <a:gd name="connsiteY113" fmla="*/ 10048 h 542611"/>
                <a:gd name="connsiteX114" fmla="*/ 462225 w 715945"/>
                <a:gd name="connsiteY114" fmla="*/ 2512 h 542611"/>
                <a:gd name="connsiteX115" fmla="*/ 452176 w 715945"/>
                <a:gd name="connsiteY115" fmla="*/ 0 h 542611"/>
                <a:gd name="connsiteX116" fmla="*/ 364253 w 715945"/>
                <a:gd name="connsiteY116"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16523 w 715945"/>
                <a:gd name="connsiteY4" fmla="*/ 72851 h 542611"/>
                <a:gd name="connsiteX5" fmla="*/ 296427 w 715945"/>
                <a:gd name="connsiteY5" fmla="*/ 100484 h 542611"/>
                <a:gd name="connsiteX6" fmla="*/ 288890 w 715945"/>
                <a:gd name="connsiteY6" fmla="*/ 105508 h 542611"/>
                <a:gd name="connsiteX7" fmla="*/ 273818 w 715945"/>
                <a:gd name="connsiteY7" fmla="*/ 110532 h 542611"/>
                <a:gd name="connsiteX8" fmla="*/ 226088 w 715945"/>
                <a:gd name="connsiteY8" fmla="*/ 108020 h 542611"/>
                <a:gd name="connsiteX9" fmla="*/ 205992 w 715945"/>
                <a:gd name="connsiteY9" fmla="*/ 102996 h 542611"/>
                <a:gd name="connsiteX10" fmla="*/ 180871 w 715945"/>
                <a:gd name="connsiteY10" fmla="*/ 95459 h 542611"/>
                <a:gd name="connsiteX11" fmla="*/ 163286 w 715945"/>
                <a:gd name="connsiteY11" fmla="*/ 90435 h 542611"/>
                <a:gd name="connsiteX12" fmla="*/ 138165 w 715945"/>
                <a:gd name="connsiteY12" fmla="*/ 87923 h 542611"/>
                <a:gd name="connsiteX13" fmla="*/ 105508 w 715945"/>
                <a:gd name="connsiteY13" fmla="*/ 90435 h 542611"/>
                <a:gd name="connsiteX14" fmla="*/ 97972 w 715945"/>
                <a:gd name="connsiteY14" fmla="*/ 92947 h 542611"/>
                <a:gd name="connsiteX15" fmla="*/ 92948 w 715945"/>
                <a:gd name="connsiteY15" fmla="*/ 97972 h 542611"/>
                <a:gd name="connsiteX16" fmla="*/ 85411 w 715945"/>
                <a:gd name="connsiteY16" fmla="*/ 102996 h 542611"/>
                <a:gd name="connsiteX17" fmla="*/ 75363 w 715945"/>
                <a:gd name="connsiteY17" fmla="*/ 118068 h 542611"/>
                <a:gd name="connsiteX18" fmla="*/ 80387 w 715945"/>
                <a:gd name="connsiteY18" fmla="*/ 148213 h 542611"/>
                <a:gd name="connsiteX19" fmla="*/ 85411 w 715945"/>
                <a:gd name="connsiteY19" fmla="*/ 155750 h 542611"/>
                <a:gd name="connsiteX20" fmla="*/ 90436 w 715945"/>
                <a:gd name="connsiteY20" fmla="*/ 160774 h 542611"/>
                <a:gd name="connsiteX21" fmla="*/ 97972 w 715945"/>
                <a:gd name="connsiteY21" fmla="*/ 175846 h 542611"/>
                <a:gd name="connsiteX22" fmla="*/ 105508 w 715945"/>
                <a:gd name="connsiteY22" fmla="*/ 180870 h 542611"/>
                <a:gd name="connsiteX23" fmla="*/ 113044 w 715945"/>
                <a:gd name="connsiteY23" fmla="*/ 195943 h 542611"/>
                <a:gd name="connsiteX24" fmla="*/ 115556 w 715945"/>
                <a:gd name="connsiteY24" fmla="*/ 203479 h 542611"/>
                <a:gd name="connsiteX25" fmla="*/ 125605 w 715945"/>
                <a:gd name="connsiteY25" fmla="*/ 213528 h 542611"/>
                <a:gd name="connsiteX26" fmla="*/ 130629 w 715945"/>
                <a:gd name="connsiteY26" fmla="*/ 221064 h 542611"/>
                <a:gd name="connsiteX27" fmla="*/ 128117 w 715945"/>
                <a:gd name="connsiteY27" fmla="*/ 256233 h 542611"/>
                <a:gd name="connsiteX28" fmla="*/ 113044 w 715945"/>
                <a:gd name="connsiteY28" fmla="*/ 261257 h 542611"/>
                <a:gd name="connsiteX29" fmla="*/ 75363 w 715945"/>
                <a:gd name="connsiteY29" fmla="*/ 263769 h 542611"/>
                <a:gd name="connsiteX30" fmla="*/ 50242 w 715945"/>
                <a:gd name="connsiteY30" fmla="*/ 268794 h 542611"/>
                <a:gd name="connsiteX31" fmla="*/ 25121 w 715945"/>
                <a:gd name="connsiteY31" fmla="*/ 293914 h 542611"/>
                <a:gd name="connsiteX32" fmla="*/ 10049 w 715945"/>
                <a:gd name="connsiteY32" fmla="*/ 314011 h 542611"/>
                <a:gd name="connsiteX33" fmla="*/ 2512 w 715945"/>
                <a:gd name="connsiteY33" fmla="*/ 336620 h 542611"/>
                <a:gd name="connsiteX34" fmla="*/ 0 w 715945"/>
                <a:gd name="connsiteY34" fmla="*/ 344156 h 542611"/>
                <a:gd name="connsiteX35" fmla="*/ 2512 w 715945"/>
                <a:gd name="connsiteY35" fmla="*/ 356717 h 542611"/>
                <a:gd name="connsiteX36" fmla="*/ 7537 w 715945"/>
                <a:gd name="connsiteY36" fmla="*/ 361741 h 542611"/>
                <a:gd name="connsiteX37" fmla="*/ 12561 w 715945"/>
                <a:gd name="connsiteY37" fmla="*/ 369277 h 542611"/>
                <a:gd name="connsiteX38" fmla="*/ 20097 w 715945"/>
                <a:gd name="connsiteY38" fmla="*/ 374301 h 542611"/>
                <a:gd name="connsiteX39" fmla="*/ 37682 w 715945"/>
                <a:gd name="connsiteY39" fmla="*/ 381837 h 542611"/>
                <a:gd name="connsiteX40" fmla="*/ 72851 w 715945"/>
                <a:gd name="connsiteY40" fmla="*/ 379325 h 542611"/>
                <a:gd name="connsiteX41" fmla="*/ 90436 w 715945"/>
                <a:gd name="connsiteY41" fmla="*/ 374301 h 542611"/>
                <a:gd name="connsiteX42" fmla="*/ 97972 w 715945"/>
                <a:gd name="connsiteY42" fmla="*/ 369277 h 542611"/>
                <a:gd name="connsiteX43" fmla="*/ 105508 w 715945"/>
                <a:gd name="connsiteY43" fmla="*/ 366765 h 542611"/>
                <a:gd name="connsiteX44" fmla="*/ 123093 w 715945"/>
                <a:gd name="connsiteY44" fmla="*/ 356717 h 542611"/>
                <a:gd name="connsiteX45" fmla="*/ 150726 w 715945"/>
                <a:gd name="connsiteY45" fmla="*/ 359229 h 542611"/>
                <a:gd name="connsiteX46" fmla="*/ 158262 w 715945"/>
                <a:gd name="connsiteY46" fmla="*/ 364253 h 542611"/>
                <a:gd name="connsiteX47" fmla="*/ 168310 w 715945"/>
                <a:gd name="connsiteY47" fmla="*/ 379325 h 542611"/>
                <a:gd name="connsiteX48" fmla="*/ 173334 w 715945"/>
                <a:gd name="connsiteY48" fmla="*/ 384350 h 542611"/>
                <a:gd name="connsiteX49" fmla="*/ 178359 w 715945"/>
                <a:gd name="connsiteY49" fmla="*/ 427055 h 542611"/>
                <a:gd name="connsiteX50" fmla="*/ 188407 w 715945"/>
                <a:gd name="connsiteY50" fmla="*/ 449664 h 542611"/>
                <a:gd name="connsiteX51" fmla="*/ 198455 w 715945"/>
                <a:gd name="connsiteY51" fmla="*/ 469761 h 542611"/>
                <a:gd name="connsiteX52" fmla="*/ 200967 w 715945"/>
                <a:gd name="connsiteY52" fmla="*/ 477297 h 542611"/>
                <a:gd name="connsiteX53" fmla="*/ 205992 w 715945"/>
                <a:gd name="connsiteY53" fmla="*/ 484833 h 542611"/>
                <a:gd name="connsiteX54" fmla="*/ 213528 w 715945"/>
                <a:gd name="connsiteY54" fmla="*/ 502418 h 542611"/>
                <a:gd name="connsiteX55" fmla="*/ 218552 w 715945"/>
                <a:gd name="connsiteY55" fmla="*/ 520002 h 542611"/>
                <a:gd name="connsiteX56" fmla="*/ 223576 w 715945"/>
                <a:gd name="connsiteY56" fmla="*/ 525027 h 542611"/>
                <a:gd name="connsiteX57" fmla="*/ 233625 w 715945"/>
                <a:gd name="connsiteY57" fmla="*/ 540099 h 542611"/>
                <a:gd name="connsiteX58" fmla="*/ 243673 w 715945"/>
                <a:gd name="connsiteY58" fmla="*/ 542611 h 542611"/>
                <a:gd name="connsiteX59" fmla="*/ 273818 w 715945"/>
                <a:gd name="connsiteY59" fmla="*/ 540099 h 542611"/>
                <a:gd name="connsiteX60" fmla="*/ 296427 w 715945"/>
                <a:gd name="connsiteY60" fmla="*/ 530051 h 542611"/>
                <a:gd name="connsiteX61" fmla="*/ 319036 w 715945"/>
                <a:gd name="connsiteY61" fmla="*/ 509954 h 542611"/>
                <a:gd name="connsiteX62" fmla="*/ 331596 w 715945"/>
                <a:gd name="connsiteY62" fmla="*/ 487345 h 542611"/>
                <a:gd name="connsiteX63" fmla="*/ 336620 w 715945"/>
                <a:gd name="connsiteY63" fmla="*/ 479809 h 542611"/>
                <a:gd name="connsiteX64" fmla="*/ 341644 w 715945"/>
                <a:gd name="connsiteY64" fmla="*/ 472273 h 542611"/>
                <a:gd name="connsiteX65" fmla="*/ 351693 w 715945"/>
                <a:gd name="connsiteY65" fmla="*/ 462224 h 542611"/>
                <a:gd name="connsiteX66" fmla="*/ 356717 w 715945"/>
                <a:gd name="connsiteY66" fmla="*/ 454688 h 542611"/>
                <a:gd name="connsiteX67" fmla="*/ 379326 w 715945"/>
                <a:gd name="connsiteY67" fmla="*/ 442128 h 542611"/>
                <a:gd name="connsiteX68" fmla="*/ 386862 w 715945"/>
                <a:gd name="connsiteY68" fmla="*/ 439616 h 542611"/>
                <a:gd name="connsiteX69" fmla="*/ 424543 w 715945"/>
                <a:gd name="connsiteY69" fmla="*/ 444640 h 542611"/>
                <a:gd name="connsiteX70" fmla="*/ 432079 w 715945"/>
                <a:gd name="connsiteY70" fmla="*/ 449664 h 542611"/>
                <a:gd name="connsiteX71" fmla="*/ 434592 w 715945"/>
                <a:gd name="connsiteY71" fmla="*/ 457200 h 542611"/>
                <a:gd name="connsiteX72" fmla="*/ 452176 w 715945"/>
                <a:gd name="connsiteY72" fmla="*/ 459712 h 542611"/>
                <a:gd name="connsiteX73" fmla="*/ 477297 w 715945"/>
                <a:gd name="connsiteY73" fmla="*/ 467248 h 542611"/>
                <a:gd name="connsiteX74" fmla="*/ 492370 w 715945"/>
                <a:gd name="connsiteY74" fmla="*/ 472273 h 542611"/>
                <a:gd name="connsiteX75" fmla="*/ 499906 w 715945"/>
                <a:gd name="connsiteY75" fmla="*/ 474785 h 542611"/>
                <a:gd name="connsiteX76" fmla="*/ 542611 w 715945"/>
                <a:gd name="connsiteY76" fmla="*/ 472273 h 542611"/>
                <a:gd name="connsiteX77" fmla="*/ 550148 w 715945"/>
                <a:gd name="connsiteY77" fmla="*/ 469761 h 542611"/>
                <a:gd name="connsiteX78" fmla="*/ 572756 w 715945"/>
                <a:gd name="connsiteY78" fmla="*/ 467248 h 542611"/>
                <a:gd name="connsiteX79" fmla="*/ 587829 w 715945"/>
                <a:gd name="connsiteY79" fmla="*/ 447152 h 542611"/>
                <a:gd name="connsiteX80" fmla="*/ 595365 w 715945"/>
                <a:gd name="connsiteY80" fmla="*/ 419519 h 542611"/>
                <a:gd name="connsiteX81" fmla="*/ 590341 w 715945"/>
                <a:gd name="connsiteY81" fmla="*/ 381837 h 542611"/>
                <a:gd name="connsiteX82" fmla="*/ 585317 w 715945"/>
                <a:gd name="connsiteY82" fmla="*/ 374301 h 542611"/>
                <a:gd name="connsiteX83" fmla="*/ 582805 w 715945"/>
                <a:gd name="connsiteY83" fmla="*/ 364253 h 542611"/>
                <a:gd name="connsiteX84" fmla="*/ 580293 w 715945"/>
                <a:gd name="connsiteY84" fmla="*/ 356717 h 542611"/>
                <a:gd name="connsiteX85" fmla="*/ 577781 w 715945"/>
                <a:gd name="connsiteY85" fmla="*/ 334108 h 542611"/>
                <a:gd name="connsiteX86" fmla="*/ 585317 w 715945"/>
                <a:gd name="connsiteY86" fmla="*/ 293914 h 542611"/>
                <a:gd name="connsiteX87" fmla="*/ 592853 w 715945"/>
                <a:gd name="connsiteY87" fmla="*/ 291402 h 542611"/>
                <a:gd name="connsiteX88" fmla="*/ 633047 w 715945"/>
                <a:gd name="connsiteY88" fmla="*/ 286378 h 542611"/>
                <a:gd name="connsiteX89" fmla="*/ 660679 w 715945"/>
                <a:gd name="connsiteY89" fmla="*/ 278842 h 542611"/>
                <a:gd name="connsiteX90" fmla="*/ 675752 w 715945"/>
                <a:gd name="connsiteY90" fmla="*/ 273818 h 542611"/>
                <a:gd name="connsiteX91" fmla="*/ 695849 w 715945"/>
                <a:gd name="connsiteY91" fmla="*/ 266281 h 542611"/>
                <a:gd name="connsiteX92" fmla="*/ 703385 w 715945"/>
                <a:gd name="connsiteY92" fmla="*/ 261257 h 542611"/>
                <a:gd name="connsiteX93" fmla="*/ 713433 w 715945"/>
                <a:gd name="connsiteY93" fmla="*/ 238648 h 542611"/>
                <a:gd name="connsiteX94" fmla="*/ 715945 w 715945"/>
                <a:gd name="connsiteY94" fmla="*/ 231112 h 542611"/>
                <a:gd name="connsiteX95" fmla="*/ 710921 w 715945"/>
                <a:gd name="connsiteY95" fmla="*/ 208503 h 542611"/>
                <a:gd name="connsiteX96" fmla="*/ 705897 w 715945"/>
                <a:gd name="connsiteY96" fmla="*/ 200967 h 542611"/>
                <a:gd name="connsiteX97" fmla="*/ 698361 w 715945"/>
                <a:gd name="connsiteY97" fmla="*/ 185895 h 542611"/>
                <a:gd name="connsiteX98" fmla="*/ 693337 w 715945"/>
                <a:gd name="connsiteY98" fmla="*/ 180870 h 542611"/>
                <a:gd name="connsiteX99" fmla="*/ 680776 w 715945"/>
                <a:gd name="connsiteY99" fmla="*/ 168310 h 542611"/>
                <a:gd name="connsiteX100" fmla="*/ 650631 w 715945"/>
                <a:gd name="connsiteY100" fmla="*/ 160774 h 542611"/>
                <a:gd name="connsiteX101" fmla="*/ 633047 w 715945"/>
                <a:gd name="connsiteY101" fmla="*/ 155750 h 542611"/>
                <a:gd name="connsiteX102" fmla="*/ 605414 w 715945"/>
                <a:gd name="connsiteY102" fmla="*/ 153237 h 542611"/>
                <a:gd name="connsiteX103" fmla="*/ 532563 w 715945"/>
                <a:gd name="connsiteY103" fmla="*/ 148213 h 542611"/>
                <a:gd name="connsiteX104" fmla="*/ 509954 w 715945"/>
                <a:gd name="connsiteY104" fmla="*/ 145701 h 542611"/>
                <a:gd name="connsiteX105" fmla="*/ 504930 w 715945"/>
                <a:gd name="connsiteY105" fmla="*/ 138165 h 542611"/>
                <a:gd name="connsiteX106" fmla="*/ 499906 w 715945"/>
                <a:gd name="connsiteY106" fmla="*/ 118068 h 542611"/>
                <a:gd name="connsiteX107" fmla="*/ 497394 w 715945"/>
                <a:gd name="connsiteY107" fmla="*/ 62802 h 542611"/>
                <a:gd name="connsiteX108" fmla="*/ 494882 w 715945"/>
                <a:gd name="connsiteY108" fmla="*/ 40194 h 542611"/>
                <a:gd name="connsiteX109" fmla="*/ 492370 w 715945"/>
                <a:gd name="connsiteY109" fmla="*/ 32657 h 542611"/>
                <a:gd name="connsiteX110" fmla="*/ 484833 w 715945"/>
                <a:gd name="connsiteY110" fmla="*/ 30145 h 542611"/>
                <a:gd name="connsiteX111" fmla="*/ 477297 w 715945"/>
                <a:gd name="connsiteY111" fmla="*/ 15073 h 542611"/>
                <a:gd name="connsiteX112" fmla="*/ 469761 w 715945"/>
                <a:gd name="connsiteY112" fmla="*/ 10048 h 542611"/>
                <a:gd name="connsiteX113" fmla="*/ 462225 w 715945"/>
                <a:gd name="connsiteY113" fmla="*/ 2512 h 542611"/>
                <a:gd name="connsiteX114" fmla="*/ 452176 w 715945"/>
                <a:gd name="connsiteY114" fmla="*/ 0 h 542611"/>
                <a:gd name="connsiteX115" fmla="*/ 364253 w 715945"/>
                <a:gd name="connsiteY115"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16523 w 715945"/>
                <a:gd name="connsiteY3" fmla="*/ 72851 h 542611"/>
                <a:gd name="connsiteX4" fmla="*/ 296427 w 715945"/>
                <a:gd name="connsiteY4" fmla="*/ 100484 h 542611"/>
                <a:gd name="connsiteX5" fmla="*/ 288890 w 715945"/>
                <a:gd name="connsiteY5" fmla="*/ 105508 h 542611"/>
                <a:gd name="connsiteX6" fmla="*/ 273818 w 715945"/>
                <a:gd name="connsiteY6" fmla="*/ 110532 h 542611"/>
                <a:gd name="connsiteX7" fmla="*/ 226088 w 715945"/>
                <a:gd name="connsiteY7" fmla="*/ 108020 h 542611"/>
                <a:gd name="connsiteX8" fmla="*/ 205992 w 715945"/>
                <a:gd name="connsiteY8" fmla="*/ 102996 h 542611"/>
                <a:gd name="connsiteX9" fmla="*/ 180871 w 715945"/>
                <a:gd name="connsiteY9" fmla="*/ 95459 h 542611"/>
                <a:gd name="connsiteX10" fmla="*/ 163286 w 715945"/>
                <a:gd name="connsiteY10" fmla="*/ 90435 h 542611"/>
                <a:gd name="connsiteX11" fmla="*/ 138165 w 715945"/>
                <a:gd name="connsiteY11" fmla="*/ 87923 h 542611"/>
                <a:gd name="connsiteX12" fmla="*/ 105508 w 715945"/>
                <a:gd name="connsiteY12" fmla="*/ 90435 h 542611"/>
                <a:gd name="connsiteX13" fmla="*/ 97972 w 715945"/>
                <a:gd name="connsiteY13" fmla="*/ 92947 h 542611"/>
                <a:gd name="connsiteX14" fmla="*/ 92948 w 715945"/>
                <a:gd name="connsiteY14" fmla="*/ 97972 h 542611"/>
                <a:gd name="connsiteX15" fmla="*/ 85411 w 715945"/>
                <a:gd name="connsiteY15" fmla="*/ 102996 h 542611"/>
                <a:gd name="connsiteX16" fmla="*/ 75363 w 715945"/>
                <a:gd name="connsiteY16" fmla="*/ 118068 h 542611"/>
                <a:gd name="connsiteX17" fmla="*/ 80387 w 715945"/>
                <a:gd name="connsiteY17" fmla="*/ 148213 h 542611"/>
                <a:gd name="connsiteX18" fmla="*/ 85411 w 715945"/>
                <a:gd name="connsiteY18" fmla="*/ 155750 h 542611"/>
                <a:gd name="connsiteX19" fmla="*/ 90436 w 715945"/>
                <a:gd name="connsiteY19" fmla="*/ 160774 h 542611"/>
                <a:gd name="connsiteX20" fmla="*/ 97972 w 715945"/>
                <a:gd name="connsiteY20" fmla="*/ 175846 h 542611"/>
                <a:gd name="connsiteX21" fmla="*/ 105508 w 715945"/>
                <a:gd name="connsiteY21" fmla="*/ 180870 h 542611"/>
                <a:gd name="connsiteX22" fmla="*/ 113044 w 715945"/>
                <a:gd name="connsiteY22" fmla="*/ 195943 h 542611"/>
                <a:gd name="connsiteX23" fmla="*/ 115556 w 715945"/>
                <a:gd name="connsiteY23" fmla="*/ 203479 h 542611"/>
                <a:gd name="connsiteX24" fmla="*/ 125605 w 715945"/>
                <a:gd name="connsiteY24" fmla="*/ 213528 h 542611"/>
                <a:gd name="connsiteX25" fmla="*/ 130629 w 715945"/>
                <a:gd name="connsiteY25" fmla="*/ 221064 h 542611"/>
                <a:gd name="connsiteX26" fmla="*/ 128117 w 715945"/>
                <a:gd name="connsiteY26" fmla="*/ 256233 h 542611"/>
                <a:gd name="connsiteX27" fmla="*/ 113044 w 715945"/>
                <a:gd name="connsiteY27" fmla="*/ 261257 h 542611"/>
                <a:gd name="connsiteX28" fmla="*/ 75363 w 715945"/>
                <a:gd name="connsiteY28" fmla="*/ 263769 h 542611"/>
                <a:gd name="connsiteX29" fmla="*/ 50242 w 715945"/>
                <a:gd name="connsiteY29" fmla="*/ 268794 h 542611"/>
                <a:gd name="connsiteX30" fmla="*/ 25121 w 715945"/>
                <a:gd name="connsiteY30" fmla="*/ 293914 h 542611"/>
                <a:gd name="connsiteX31" fmla="*/ 10049 w 715945"/>
                <a:gd name="connsiteY31" fmla="*/ 314011 h 542611"/>
                <a:gd name="connsiteX32" fmla="*/ 2512 w 715945"/>
                <a:gd name="connsiteY32" fmla="*/ 336620 h 542611"/>
                <a:gd name="connsiteX33" fmla="*/ 0 w 715945"/>
                <a:gd name="connsiteY33" fmla="*/ 344156 h 542611"/>
                <a:gd name="connsiteX34" fmla="*/ 2512 w 715945"/>
                <a:gd name="connsiteY34" fmla="*/ 356717 h 542611"/>
                <a:gd name="connsiteX35" fmla="*/ 7537 w 715945"/>
                <a:gd name="connsiteY35" fmla="*/ 361741 h 542611"/>
                <a:gd name="connsiteX36" fmla="*/ 12561 w 715945"/>
                <a:gd name="connsiteY36" fmla="*/ 369277 h 542611"/>
                <a:gd name="connsiteX37" fmla="*/ 20097 w 715945"/>
                <a:gd name="connsiteY37" fmla="*/ 374301 h 542611"/>
                <a:gd name="connsiteX38" fmla="*/ 37682 w 715945"/>
                <a:gd name="connsiteY38" fmla="*/ 381837 h 542611"/>
                <a:gd name="connsiteX39" fmla="*/ 72851 w 715945"/>
                <a:gd name="connsiteY39" fmla="*/ 379325 h 542611"/>
                <a:gd name="connsiteX40" fmla="*/ 90436 w 715945"/>
                <a:gd name="connsiteY40" fmla="*/ 374301 h 542611"/>
                <a:gd name="connsiteX41" fmla="*/ 97972 w 715945"/>
                <a:gd name="connsiteY41" fmla="*/ 369277 h 542611"/>
                <a:gd name="connsiteX42" fmla="*/ 105508 w 715945"/>
                <a:gd name="connsiteY42" fmla="*/ 366765 h 542611"/>
                <a:gd name="connsiteX43" fmla="*/ 123093 w 715945"/>
                <a:gd name="connsiteY43" fmla="*/ 356717 h 542611"/>
                <a:gd name="connsiteX44" fmla="*/ 150726 w 715945"/>
                <a:gd name="connsiteY44" fmla="*/ 359229 h 542611"/>
                <a:gd name="connsiteX45" fmla="*/ 158262 w 715945"/>
                <a:gd name="connsiteY45" fmla="*/ 364253 h 542611"/>
                <a:gd name="connsiteX46" fmla="*/ 168310 w 715945"/>
                <a:gd name="connsiteY46" fmla="*/ 379325 h 542611"/>
                <a:gd name="connsiteX47" fmla="*/ 173334 w 715945"/>
                <a:gd name="connsiteY47" fmla="*/ 384350 h 542611"/>
                <a:gd name="connsiteX48" fmla="*/ 178359 w 715945"/>
                <a:gd name="connsiteY48" fmla="*/ 427055 h 542611"/>
                <a:gd name="connsiteX49" fmla="*/ 188407 w 715945"/>
                <a:gd name="connsiteY49" fmla="*/ 449664 h 542611"/>
                <a:gd name="connsiteX50" fmla="*/ 198455 w 715945"/>
                <a:gd name="connsiteY50" fmla="*/ 469761 h 542611"/>
                <a:gd name="connsiteX51" fmla="*/ 200967 w 715945"/>
                <a:gd name="connsiteY51" fmla="*/ 477297 h 542611"/>
                <a:gd name="connsiteX52" fmla="*/ 205992 w 715945"/>
                <a:gd name="connsiteY52" fmla="*/ 484833 h 542611"/>
                <a:gd name="connsiteX53" fmla="*/ 213528 w 715945"/>
                <a:gd name="connsiteY53" fmla="*/ 502418 h 542611"/>
                <a:gd name="connsiteX54" fmla="*/ 218552 w 715945"/>
                <a:gd name="connsiteY54" fmla="*/ 520002 h 542611"/>
                <a:gd name="connsiteX55" fmla="*/ 223576 w 715945"/>
                <a:gd name="connsiteY55" fmla="*/ 525027 h 542611"/>
                <a:gd name="connsiteX56" fmla="*/ 233625 w 715945"/>
                <a:gd name="connsiteY56" fmla="*/ 540099 h 542611"/>
                <a:gd name="connsiteX57" fmla="*/ 243673 w 715945"/>
                <a:gd name="connsiteY57" fmla="*/ 542611 h 542611"/>
                <a:gd name="connsiteX58" fmla="*/ 273818 w 715945"/>
                <a:gd name="connsiteY58" fmla="*/ 540099 h 542611"/>
                <a:gd name="connsiteX59" fmla="*/ 296427 w 715945"/>
                <a:gd name="connsiteY59" fmla="*/ 530051 h 542611"/>
                <a:gd name="connsiteX60" fmla="*/ 319036 w 715945"/>
                <a:gd name="connsiteY60" fmla="*/ 509954 h 542611"/>
                <a:gd name="connsiteX61" fmla="*/ 331596 w 715945"/>
                <a:gd name="connsiteY61" fmla="*/ 487345 h 542611"/>
                <a:gd name="connsiteX62" fmla="*/ 336620 w 715945"/>
                <a:gd name="connsiteY62" fmla="*/ 479809 h 542611"/>
                <a:gd name="connsiteX63" fmla="*/ 341644 w 715945"/>
                <a:gd name="connsiteY63" fmla="*/ 472273 h 542611"/>
                <a:gd name="connsiteX64" fmla="*/ 351693 w 715945"/>
                <a:gd name="connsiteY64" fmla="*/ 462224 h 542611"/>
                <a:gd name="connsiteX65" fmla="*/ 356717 w 715945"/>
                <a:gd name="connsiteY65" fmla="*/ 454688 h 542611"/>
                <a:gd name="connsiteX66" fmla="*/ 379326 w 715945"/>
                <a:gd name="connsiteY66" fmla="*/ 442128 h 542611"/>
                <a:gd name="connsiteX67" fmla="*/ 386862 w 715945"/>
                <a:gd name="connsiteY67" fmla="*/ 439616 h 542611"/>
                <a:gd name="connsiteX68" fmla="*/ 424543 w 715945"/>
                <a:gd name="connsiteY68" fmla="*/ 444640 h 542611"/>
                <a:gd name="connsiteX69" fmla="*/ 432079 w 715945"/>
                <a:gd name="connsiteY69" fmla="*/ 449664 h 542611"/>
                <a:gd name="connsiteX70" fmla="*/ 434592 w 715945"/>
                <a:gd name="connsiteY70" fmla="*/ 457200 h 542611"/>
                <a:gd name="connsiteX71" fmla="*/ 452176 w 715945"/>
                <a:gd name="connsiteY71" fmla="*/ 459712 h 542611"/>
                <a:gd name="connsiteX72" fmla="*/ 477297 w 715945"/>
                <a:gd name="connsiteY72" fmla="*/ 467248 h 542611"/>
                <a:gd name="connsiteX73" fmla="*/ 492370 w 715945"/>
                <a:gd name="connsiteY73" fmla="*/ 472273 h 542611"/>
                <a:gd name="connsiteX74" fmla="*/ 499906 w 715945"/>
                <a:gd name="connsiteY74" fmla="*/ 474785 h 542611"/>
                <a:gd name="connsiteX75" fmla="*/ 542611 w 715945"/>
                <a:gd name="connsiteY75" fmla="*/ 472273 h 542611"/>
                <a:gd name="connsiteX76" fmla="*/ 550148 w 715945"/>
                <a:gd name="connsiteY76" fmla="*/ 469761 h 542611"/>
                <a:gd name="connsiteX77" fmla="*/ 572756 w 715945"/>
                <a:gd name="connsiteY77" fmla="*/ 467248 h 542611"/>
                <a:gd name="connsiteX78" fmla="*/ 587829 w 715945"/>
                <a:gd name="connsiteY78" fmla="*/ 447152 h 542611"/>
                <a:gd name="connsiteX79" fmla="*/ 595365 w 715945"/>
                <a:gd name="connsiteY79" fmla="*/ 419519 h 542611"/>
                <a:gd name="connsiteX80" fmla="*/ 590341 w 715945"/>
                <a:gd name="connsiteY80" fmla="*/ 381837 h 542611"/>
                <a:gd name="connsiteX81" fmla="*/ 585317 w 715945"/>
                <a:gd name="connsiteY81" fmla="*/ 374301 h 542611"/>
                <a:gd name="connsiteX82" fmla="*/ 582805 w 715945"/>
                <a:gd name="connsiteY82" fmla="*/ 364253 h 542611"/>
                <a:gd name="connsiteX83" fmla="*/ 580293 w 715945"/>
                <a:gd name="connsiteY83" fmla="*/ 356717 h 542611"/>
                <a:gd name="connsiteX84" fmla="*/ 577781 w 715945"/>
                <a:gd name="connsiteY84" fmla="*/ 334108 h 542611"/>
                <a:gd name="connsiteX85" fmla="*/ 585317 w 715945"/>
                <a:gd name="connsiteY85" fmla="*/ 293914 h 542611"/>
                <a:gd name="connsiteX86" fmla="*/ 592853 w 715945"/>
                <a:gd name="connsiteY86" fmla="*/ 291402 h 542611"/>
                <a:gd name="connsiteX87" fmla="*/ 633047 w 715945"/>
                <a:gd name="connsiteY87" fmla="*/ 286378 h 542611"/>
                <a:gd name="connsiteX88" fmla="*/ 660679 w 715945"/>
                <a:gd name="connsiteY88" fmla="*/ 278842 h 542611"/>
                <a:gd name="connsiteX89" fmla="*/ 675752 w 715945"/>
                <a:gd name="connsiteY89" fmla="*/ 273818 h 542611"/>
                <a:gd name="connsiteX90" fmla="*/ 695849 w 715945"/>
                <a:gd name="connsiteY90" fmla="*/ 266281 h 542611"/>
                <a:gd name="connsiteX91" fmla="*/ 703385 w 715945"/>
                <a:gd name="connsiteY91" fmla="*/ 261257 h 542611"/>
                <a:gd name="connsiteX92" fmla="*/ 713433 w 715945"/>
                <a:gd name="connsiteY92" fmla="*/ 238648 h 542611"/>
                <a:gd name="connsiteX93" fmla="*/ 715945 w 715945"/>
                <a:gd name="connsiteY93" fmla="*/ 231112 h 542611"/>
                <a:gd name="connsiteX94" fmla="*/ 710921 w 715945"/>
                <a:gd name="connsiteY94" fmla="*/ 208503 h 542611"/>
                <a:gd name="connsiteX95" fmla="*/ 705897 w 715945"/>
                <a:gd name="connsiteY95" fmla="*/ 200967 h 542611"/>
                <a:gd name="connsiteX96" fmla="*/ 698361 w 715945"/>
                <a:gd name="connsiteY96" fmla="*/ 185895 h 542611"/>
                <a:gd name="connsiteX97" fmla="*/ 693337 w 715945"/>
                <a:gd name="connsiteY97" fmla="*/ 180870 h 542611"/>
                <a:gd name="connsiteX98" fmla="*/ 680776 w 715945"/>
                <a:gd name="connsiteY98" fmla="*/ 168310 h 542611"/>
                <a:gd name="connsiteX99" fmla="*/ 650631 w 715945"/>
                <a:gd name="connsiteY99" fmla="*/ 160774 h 542611"/>
                <a:gd name="connsiteX100" fmla="*/ 633047 w 715945"/>
                <a:gd name="connsiteY100" fmla="*/ 155750 h 542611"/>
                <a:gd name="connsiteX101" fmla="*/ 605414 w 715945"/>
                <a:gd name="connsiteY101" fmla="*/ 153237 h 542611"/>
                <a:gd name="connsiteX102" fmla="*/ 532563 w 715945"/>
                <a:gd name="connsiteY102" fmla="*/ 148213 h 542611"/>
                <a:gd name="connsiteX103" fmla="*/ 509954 w 715945"/>
                <a:gd name="connsiteY103" fmla="*/ 145701 h 542611"/>
                <a:gd name="connsiteX104" fmla="*/ 504930 w 715945"/>
                <a:gd name="connsiteY104" fmla="*/ 138165 h 542611"/>
                <a:gd name="connsiteX105" fmla="*/ 499906 w 715945"/>
                <a:gd name="connsiteY105" fmla="*/ 118068 h 542611"/>
                <a:gd name="connsiteX106" fmla="*/ 497394 w 715945"/>
                <a:gd name="connsiteY106" fmla="*/ 62802 h 542611"/>
                <a:gd name="connsiteX107" fmla="*/ 494882 w 715945"/>
                <a:gd name="connsiteY107" fmla="*/ 40194 h 542611"/>
                <a:gd name="connsiteX108" fmla="*/ 492370 w 715945"/>
                <a:gd name="connsiteY108" fmla="*/ 32657 h 542611"/>
                <a:gd name="connsiteX109" fmla="*/ 484833 w 715945"/>
                <a:gd name="connsiteY109" fmla="*/ 30145 h 542611"/>
                <a:gd name="connsiteX110" fmla="*/ 477297 w 715945"/>
                <a:gd name="connsiteY110" fmla="*/ 15073 h 542611"/>
                <a:gd name="connsiteX111" fmla="*/ 469761 w 715945"/>
                <a:gd name="connsiteY111" fmla="*/ 10048 h 542611"/>
                <a:gd name="connsiteX112" fmla="*/ 462225 w 715945"/>
                <a:gd name="connsiteY112" fmla="*/ 2512 h 542611"/>
                <a:gd name="connsiteX113" fmla="*/ 452176 w 715945"/>
                <a:gd name="connsiteY113" fmla="*/ 0 h 542611"/>
                <a:gd name="connsiteX114" fmla="*/ 364253 w 715945"/>
                <a:gd name="connsiteY114"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88890 w 715945"/>
                <a:gd name="connsiteY4" fmla="*/ 105508 h 542611"/>
                <a:gd name="connsiteX5" fmla="*/ 273818 w 715945"/>
                <a:gd name="connsiteY5" fmla="*/ 110532 h 542611"/>
                <a:gd name="connsiteX6" fmla="*/ 226088 w 715945"/>
                <a:gd name="connsiteY6" fmla="*/ 108020 h 542611"/>
                <a:gd name="connsiteX7" fmla="*/ 205992 w 715945"/>
                <a:gd name="connsiteY7" fmla="*/ 102996 h 542611"/>
                <a:gd name="connsiteX8" fmla="*/ 180871 w 715945"/>
                <a:gd name="connsiteY8" fmla="*/ 95459 h 542611"/>
                <a:gd name="connsiteX9" fmla="*/ 163286 w 715945"/>
                <a:gd name="connsiteY9" fmla="*/ 90435 h 542611"/>
                <a:gd name="connsiteX10" fmla="*/ 138165 w 715945"/>
                <a:gd name="connsiteY10" fmla="*/ 87923 h 542611"/>
                <a:gd name="connsiteX11" fmla="*/ 105508 w 715945"/>
                <a:gd name="connsiteY11" fmla="*/ 90435 h 542611"/>
                <a:gd name="connsiteX12" fmla="*/ 97972 w 715945"/>
                <a:gd name="connsiteY12" fmla="*/ 92947 h 542611"/>
                <a:gd name="connsiteX13" fmla="*/ 92948 w 715945"/>
                <a:gd name="connsiteY13" fmla="*/ 97972 h 542611"/>
                <a:gd name="connsiteX14" fmla="*/ 85411 w 715945"/>
                <a:gd name="connsiteY14" fmla="*/ 102996 h 542611"/>
                <a:gd name="connsiteX15" fmla="*/ 75363 w 715945"/>
                <a:gd name="connsiteY15" fmla="*/ 118068 h 542611"/>
                <a:gd name="connsiteX16" fmla="*/ 80387 w 715945"/>
                <a:gd name="connsiteY16" fmla="*/ 148213 h 542611"/>
                <a:gd name="connsiteX17" fmla="*/ 85411 w 715945"/>
                <a:gd name="connsiteY17" fmla="*/ 155750 h 542611"/>
                <a:gd name="connsiteX18" fmla="*/ 90436 w 715945"/>
                <a:gd name="connsiteY18" fmla="*/ 160774 h 542611"/>
                <a:gd name="connsiteX19" fmla="*/ 97972 w 715945"/>
                <a:gd name="connsiteY19" fmla="*/ 175846 h 542611"/>
                <a:gd name="connsiteX20" fmla="*/ 105508 w 715945"/>
                <a:gd name="connsiteY20" fmla="*/ 180870 h 542611"/>
                <a:gd name="connsiteX21" fmla="*/ 113044 w 715945"/>
                <a:gd name="connsiteY21" fmla="*/ 195943 h 542611"/>
                <a:gd name="connsiteX22" fmla="*/ 115556 w 715945"/>
                <a:gd name="connsiteY22" fmla="*/ 203479 h 542611"/>
                <a:gd name="connsiteX23" fmla="*/ 125605 w 715945"/>
                <a:gd name="connsiteY23" fmla="*/ 213528 h 542611"/>
                <a:gd name="connsiteX24" fmla="*/ 130629 w 715945"/>
                <a:gd name="connsiteY24" fmla="*/ 221064 h 542611"/>
                <a:gd name="connsiteX25" fmla="*/ 128117 w 715945"/>
                <a:gd name="connsiteY25" fmla="*/ 256233 h 542611"/>
                <a:gd name="connsiteX26" fmla="*/ 113044 w 715945"/>
                <a:gd name="connsiteY26" fmla="*/ 261257 h 542611"/>
                <a:gd name="connsiteX27" fmla="*/ 75363 w 715945"/>
                <a:gd name="connsiteY27" fmla="*/ 263769 h 542611"/>
                <a:gd name="connsiteX28" fmla="*/ 50242 w 715945"/>
                <a:gd name="connsiteY28" fmla="*/ 268794 h 542611"/>
                <a:gd name="connsiteX29" fmla="*/ 25121 w 715945"/>
                <a:gd name="connsiteY29" fmla="*/ 293914 h 542611"/>
                <a:gd name="connsiteX30" fmla="*/ 10049 w 715945"/>
                <a:gd name="connsiteY30" fmla="*/ 314011 h 542611"/>
                <a:gd name="connsiteX31" fmla="*/ 2512 w 715945"/>
                <a:gd name="connsiteY31" fmla="*/ 336620 h 542611"/>
                <a:gd name="connsiteX32" fmla="*/ 0 w 715945"/>
                <a:gd name="connsiteY32" fmla="*/ 344156 h 542611"/>
                <a:gd name="connsiteX33" fmla="*/ 2512 w 715945"/>
                <a:gd name="connsiteY33" fmla="*/ 356717 h 542611"/>
                <a:gd name="connsiteX34" fmla="*/ 7537 w 715945"/>
                <a:gd name="connsiteY34" fmla="*/ 361741 h 542611"/>
                <a:gd name="connsiteX35" fmla="*/ 12561 w 715945"/>
                <a:gd name="connsiteY35" fmla="*/ 369277 h 542611"/>
                <a:gd name="connsiteX36" fmla="*/ 20097 w 715945"/>
                <a:gd name="connsiteY36" fmla="*/ 374301 h 542611"/>
                <a:gd name="connsiteX37" fmla="*/ 37682 w 715945"/>
                <a:gd name="connsiteY37" fmla="*/ 381837 h 542611"/>
                <a:gd name="connsiteX38" fmla="*/ 72851 w 715945"/>
                <a:gd name="connsiteY38" fmla="*/ 379325 h 542611"/>
                <a:gd name="connsiteX39" fmla="*/ 90436 w 715945"/>
                <a:gd name="connsiteY39" fmla="*/ 374301 h 542611"/>
                <a:gd name="connsiteX40" fmla="*/ 97972 w 715945"/>
                <a:gd name="connsiteY40" fmla="*/ 369277 h 542611"/>
                <a:gd name="connsiteX41" fmla="*/ 105508 w 715945"/>
                <a:gd name="connsiteY41" fmla="*/ 366765 h 542611"/>
                <a:gd name="connsiteX42" fmla="*/ 123093 w 715945"/>
                <a:gd name="connsiteY42" fmla="*/ 356717 h 542611"/>
                <a:gd name="connsiteX43" fmla="*/ 150726 w 715945"/>
                <a:gd name="connsiteY43" fmla="*/ 359229 h 542611"/>
                <a:gd name="connsiteX44" fmla="*/ 158262 w 715945"/>
                <a:gd name="connsiteY44" fmla="*/ 364253 h 542611"/>
                <a:gd name="connsiteX45" fmla="*/ 168310 w 715945"/>
                <a:gd name="connsiteY45" fmla="*/ 379325 h 542611"/>
                <a:gd name="connsiteX46" fmla="*/ 173334 w 715945"/>
                <a:gd name="connsiteY46" fmla="*/ 384350 h 542611"/>
                <a:gd name="connsiteX47" fmla="*/ 178359 w 715945"/>
                <a:gd name="connsiteY47" fmla="*/ 427055 h 542611"/>
                <a:gd name="connsiteX48" fmla="*/ 188407 w 715945"/>
                <a:gd name="connsiteY48" fmla="*/ 449664 h 542611"/>
                <a:gd name="connsiteX49" fmla="*/ 198455 w 715945"/>
                <a:gd name="connsiteY49" fmla="*/ 469761 h 542611"/>
                <a:gd name="connsiteX50" fmla="*/ 200967 w 715945"/>
                <a:gd name="connsiteY50" fmla="*/ 477297 h 542611"/>
                <a:gd name="connsiteX51" fmla="*/ 205992 w 715945"/>
                <a:gd name="connsiteY51" fmla="*/ 484833 h 542611"/>
                <a:gd name="connsiteX52" fmla="*/ 213528 w 715945"/>
                <a:gd name="connsiteY52" fmla="*/ 502418 h 542611"/>
                <a:gd name="connsiteX53" fmla="*/ 218552 w 715945"/>
                <a:gd name="connsiteY53" fmla="*/ 520002 h 542611"/>
                <a:gd name="connsiteX54" fmla="*/ 223576 w 715945"/>
                <a:gd name="connsiteY54" fmla="*/ 525027 h 542611"/>
                <a:gd name="connsiteX55" fmla="*/ 233625 w 715945"/>
                <a:gd name="connsiteY55" fmla="*/ 540099 h 542611"/>
                <a:gd name="connsiteX56" fmla="*/ 243673 w 715945"/>
                <a:gd name="connsiteY56" fmla="*/ 542611 h 542611"/>
                <a:gd name="connsiteX57" fmla="*/ 273818 w 715945"/>
                <a:gd name="connsiteY57" fmla="*/ 540099 h 542611"/>
                <a:gd name="connsiteX58" fmla="*/ 296427 w 715945"/>
                <a:gd name="connsiteY58" fmla="*/ 530051 h 542611"/>
                <a:gd name="connsiteX59" fmla="*/ 319036 w 715945"/>
                <a:gd name="connsiteY59" fmla="*/ 509954 h 542611"/>
                <a:gd name="connsiteX60" fmla="*/ 331596 w 715945"/>
                <a:gd name="connsiteY60" fmla="*/ 487345 h 542611"/>
                <a:gd name="connsiteX61" fmla="*/ 336620 w 715945"/>
                <a:gd name="connsiteY61" fmla="*/ 479809 h 542611"/>
                <a:gd name="connsiteX62" fmla="*/ 341644 w 715945"/>
                <a:gd name="connsiteY62" fmla="*/ 472273 h 542611"/>
                <a:gd name="connsiteX63" fmla="*/ 351693 w 715945"/>
                <a:gd name="connsiteY63" fmla="*/ 462224 h 542611"/>
                <a:gd name="connsiteX64" fmla="*/ 356717 w 715945"/>
                <a:gd name="connsiteY64" fmla="*/ 454688 h 542611"/>
                <a:gd name="connsiteX65" fmla="*/ 379326 w 715945"/>
                <a:gd name="connsiteY65" fmla="*/ 442128 h 542611"/>
                <a:gd name="connsiteX66" fmla="*/ 386862 w 715945"/>
                <a:gd name="connsiteY66" fmla="*/ 439616 h 542611"/>
                <a:gd name="connsiteX67" fmla="*/ 424543 w 715945"/>
                <a:gd name="connsiteY67" fmla="*/ 444640 h 542611"/>
                <a:gd name="connsiteX68" fmla="*/ 432079 w 715945"/>
                <a:gd name="connsiteY68" fmla="*/ 449664 h 542611"/>
                <a:gd name="connsiteX69" fmla="*/ 434592 w 715945"/>
                <a:gd name="connsiteY69" fmla="*/ 457200 h 542611"/>
                <a:gd name="connsiteX70" fmla="*/ 452176 w 715945"/>
                <a:gd name="connsiteY70" fmla="*/ 459712 h 542611"/>
                <a:gd name="connsiteX71" fmla="*/ 477297 w 715945"/>
                <a:gd name="connsiteY71" fmla="*/ 467248 h 542611"/>
                <a:gd name="connsiteX72" fmla="*/ 492370 w 715945"/>
                <a:gd name="connsiteY72" fmla="*/ 472273 h 542611"/>
                <a:gd name="connsiteX73" fmla="*/ 499906 w 715945"/>
                <a:gd name="connsiteY73" fmla="*/ 474785 h 542611"/>
                <a:gd name="connsiteX74" fmla="*/ 542611 w 715945"/>
                <a:gd name="connsiteY74" fmla="*/ 472273 h 542611"/>
                <a:gd name="connsiteX75" fmla="*/ 550148 w 715945"/>
                <a:gd name="connsiteY75" fmla="*/ 469761 h 542611"/>
                <a:gd name="connsiteX76" fmla="*/ 572756 w 715945"/>
                <a:gd name="connsiteY76" fmla="*/ 467248 h 542611"/>
                <a:gd name="connsiteX77" fmla="*/ 587829 w 715945"/>
                <a:gd name="connsiteY77" fmla="*/ 447152 h 542611"/>
                <a:gd name="connsiteX78" fmla="*/ 595365 w 715945"/>
                <a:gd name="connsiteY78" fmla="*/ 419519 h 542611"/>
                <a:gd name="connsiteX79" fmla="*/ 590341 w 715945"/>
                <a:gd name="connsiteY79" fmla="*/ 381837 h 542611"/>
                <a:gd name="connsiteX80" fmla="*/ 585317 w 715945"/>
                <a:gd name="connsiteY80" fmla="*/ 374301 h 542611"/>
                <a:gd name="connsiteX81" fmla="*/ 582805 w 715945"/>
                <a:gd name="connsiteY81" fmla="*/ 364253 h 542611"/>
                <a:gd name="connsiteX82" fmla="*/ 580293 w 715945"/>
                <a:gd name="connsiteY82" fmla="*/ 356717 h 542611"/>
                <a:gd name="connsiteX83" fmla="*/ 577781 w 715945"/>
                <a:gd name="connsiteY83" fmla="*/ 334108 h 542611"/>
                <a:gd name="connsiteX84" fmla="*/ 585317 w 715945"/>
                <a:gd name="connsiteY84" fmla="*/ 293914 h 542611"/>
                <a:gd name="connsiteX85" fmla="*/ 592853 w 715945"/>
                <a:gd name="connsiteY85" fmla="*/ 291402 h 542611"/>
                <a:gd name="connsiteX86" fmla="*/ 633047 w 715945"/>
                <a:gd name="connsiteY86" fmla="*/ 286378 h 542611"/>
                <a:gd name="connsiteX87" fmla="*/ 660679 w 715945"/>
                <a:gd name="connsiteY87" fmla="*/ 278842 h 542611"/>
                <a:gd name="connsiteX88" fmla="*/ 675752 w 715945"/>
                <a:gd name="connsiteY88" fmla="*/ 273818 h 542611"/>
                <a:gd name="connsiteX89" fmla="*/ 695849 w 715945"/>
                <a:gd name="connsiteY89" fmla="*/ 266281 h 542611"/>
                <a:gd name="connsiteX90" fmla="*/ 703385 w 715945"/>
                <a:gd name="connsiteY90" fmla="*/ 261257 h 542611"/>
                <a:gd name="connsiteX91" fmla="*/ 713433 w 715945"/>
                <a:gd name="connsiteY91" fmla="*/ 238648 h 542611"/>
                <a:gd name="connsiteX92" fmla="*/ 715945 w 715945"/>
                <a:gd name="connsiteY92" fmla="*/ 231112 h 542611"/>
                <a:gd name="connsiteX93" fmla="*/ 710921 w 715945"/>
                <a:gd name="connsiteY93" fmla="*/ 208503 h 542611"/>
                <a:gd name="connsiteX94" fmla="*/ 705897 w 715945"/>
                <a:gd name="connsiteY94" fmla="*/ 200967 h 542611"/>
                <a:gd name="connsiteX95" fmla="*/ 698361 w 715945"/>
                <a:gd name="connsiteY95" fmla="*/ 185895 h 542611"/>
                <a:gd name="connsiteX96" fmla="*/ 693337 w 715945"/>
                <a:gd name="connsiteY96" fmla="*/ 180870 h 542611"/>
                <a:gd name="connsiteX97" fmla="*/ 680776 w 715945"/>
                <a:gd name="connsiteY97" fmla="*/ 168310 h 542611"/>
                <a:gd name="connsiteX98" fmla="*/ 650631 w 715945"/>
                <a:gd name="connsiteY98" fmla="*/ 160774 h 542611"/>
                <a:gd name="connsiteX99" fmla="*/ 633047 w 715945"/>
                <a:gd name="connsiteY99" fmla="*/ 155750 h 542611"/>
                <a:gd name="connsiteX100" fmla="*/ 605414 w 715945"/>
                <a:gd name="connsiteY100" fmla="*/ 153237 h 542611"/>
                <a:gd name="connsiteX101" fmla="*/ 532563 w 715945"/>
                <a:gd name="connsiteY101" fmla="*/ 148213 h 542611"/>
                <a:gd name="connsiteX102" fmla="*/ 509954 w 715945"/>
                <a:gd name="connsiteY102" fmla="*/ 145701 h 542611"/>
                <a:gd name="connsiteX103" fmla="*/ 504930 w 715945"/>
                <a:gd name="connsiteY103" fmla="*/ 138165 h 542611"/>
                <a:gd name="connsiteX104" fmla="*/ 499906 w 715945"/>
                <a:gd name="connsiteY104" fmla="*/ 118068 h 542611"/>
                <a:gd name="connsiteX105" fmla="*/ 497394 w 715945"/>
                <a:gd name="connsiteY105" fmla="*/ 62802 h 542611"/>
                <a:gd name="connsiteX106" fmla="*/ 494882 w 715945"/>
                <a:gd name="connsiteY106" fmla="*/ 40194 h 542611"/>
                <a:gd name="connsiteX107" fmla="*/ 492370 w 715945"/>
                <a:gd name="connsiteY107" fmla="*/ 32657 h 542611"/>
                <a:gd name="connsiteX108" fmla="*/ 484833 w 715945"/>
                <a:gd name="connsiteY108" fmla="*/ 30145 h 542611"/>
                <a:gd name="connsiteX109" fmla="*/ 477297 w 715945"/>
                <a:gd name="connsiteY109" fmla="*/ 15073 h 542611"/>
                <a:gd name="connsiteX110" fmla="*/ 469761 w 715945"/>
                <a:gd name="connsiteY110" fmla="*/ 10048 h 542611"/>
                <a:gd name="connsiteX111" fmla="*/ 462225 w 715945"/>
                <a:gd name="connsiteY111" fmla="*/ 2512 h 542611"/>
                <a:gd name="connsiteX112" fmla="*/ 452176 w 715945"/>
                <a:gd name="connsiteY112" fmla="*/ 0 h 542611"/>
                <a:gd name="connsiteX113" fmla="*/ 364253 w 715945"/>
                <a:gd name="connsiteY11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88890 w 715945"/>
                <a:gd name="connsiteY4" fmla="*/ 105508 h 542611"/>
                <a:gd name="connsiteX5" fmla="*/ 273818 w 715945"/>
                <a:gd name="connsiteY5" fmla="*/ 110532 h 542611"/>
                <a:gd name="connsiteX6" fmla="*/ 226088 w 715945"/>
                <a:gd name="connsiteY6" fmla="*/ 108020 h 542611"/>
                <a:gd name="connsiteX7" fmla="*/ 205992 w 715945"/>
                <a:gd name="connsiteY7" fmla="*/ 102996 h 542611"/>
                <a:gd name="connsiteX8" fmla="*/ 163286 w 715945"/>
                <a:gd name="connsiteY8" fmla="*/ 90435 h 542611"/>
                <a:gd name="connsiteX9" fmla="*/ 138165 w 715945"/>
                <a:gd name="connsiteY9" fmla="*/ 87923 h 542611"/>
                <a:gd name="connsiteX10" fmla="*/ 105508 w 715945"/>
                <a:gd name="connsiteY10" fmla="*/ 90435 h 542611"/>
                <a:gd name="connsiteX11" fmla="*/ 97972 w 715945"/>
                <a:gd name="connsiteY11" fmla="*/ 92947 h 542611"/>
                <a:gd name="connsiteX12" fmla="*/ 92948 w 715945"/>
                <a:gd name="connsiteY12" fmla="*/ 97972 h 542611"/>
                <a:gd name="connsiteX13" fmla="*/ 85411 w 715945"/>
                <a:gd name="connsiteY13" fmla="*/ 102996 h 542611"/>
                <a:gd name="connsiteX14" fmla="*/ 75363 w 715945"/>
                <a:gd name="connsiteY14" fmla="*/ 118068 h 542611"/>
                <a:gd name="connsiteX15" fmla="*/ 80387 w 715945"/>
                <a:gd name="connsiteY15" fmla="*/ 148213 h 542611"/>
                <a:gd name="connsiteX16" fmla="*/ 85411 w 715945"/>
                <a:gd name="connsiteY16" fmla="*/ 155750 h 542611"/>
                <a:gd name="connsiteX17" fmla="*/ 90436 w 715945"/>
                <a:gd name="connsiteY17" fmla="*/ 160774 h 542611"/>
                <a:gd name="connsiteX18" fmla="*/ 97972 w 715945"/>
                <a:gd name="connsiteY18" fmla="*/ 175846 h 542611"/>
                <a:gd name="connsiteX19" fmla="*/ 105508 w 715945"/>
                <a:gd name="connsiteY19" fmla="*/ 180870 h 542611"/>
                <a:gd name="connsiteX20" fmla="*/ 113044 w 715945"/>
                <a:gd name="connsiteY20" fmla="*/ 195943 h 542611"/>
                <a:gd name="connsiteX21" fmla="*/ 115556 w 715945"/>
                <a:gd name="connsiteY21" fmla="*/ 203479 h 542611"/>
                <a:gd name="connsiteX22" fmla="*/ 125605 w 715945"/>
                <a:gd name="connsiteY22" fmla="*/ 213528 h 542611"/>
                <a:gd name="connsiteX23" fmla="*/ 130629 w 715945"/>
                <a:gd name="connsiteY23" fmla="*/ 221064 h 542611"/>
                <a:gd name="connsiteX24" fmla="*/ 128117 w 715945"/>
                <a:gd name="connsiteY24" fmla="*/ 256233 h 542611"/>
                <a:gd name="connsiteX25" fmla="*/ 113044 w 715945"/>
                <a:gd name="connsiteY25" fmla="*/ 261257 h 542611"/>
                <a:gd name="connsiteX26" fmla="*/ 75363 w 715945"/>
                <a:gd name="connsiteY26" fmla="*/ 263769 h 542611"/>
                <a:gd name="connsiteX27" fmla="*/ 50242 w 715945"/>
                <a:gd name="connsiteY27" fmla="*/ 268794 h 542611"/>
                <a:gd name="connsiteX28" fmla="*/ 25121 w 715945"/>
                <a:gd name="connsiteY28" fmla="*/ 293914 h 542611"/>
                <a:gd name="connsiteX29" fmla="*/ 10049 w 715945"/>
                <a:gd name="connsiteY29" fmla="*/ 314011 h 542611"/>
                <a:gd name="connsiteX30" fmla="*/ 2512 w 715945"/>
                <a:gd name="connsiteY30" fmla="*/ 336620 h 542611"/>
                <a:gd name="connsiteX31" fmla="*/ 0 w 715945"/>
                <a:gd name="connsiteY31" fmla="*/ 344156 h 542611"/>
                <a:gd name="connsiteX32" fmla="*/ 2512 w 715945"/>
                <a:gd name="connsiteY32" fmla="*/ 356717 h 542611"/>
                <a:gd name="connsiteX33" fmla="*/ 7537 w 715945"/>
                <a:gd name="connsiteY33" fmla="*/ 361741 h 542611"/>
                <a:gd name="connsiteX34" fmla="*/ 12561 w 715945"/>
                <a:gd name="connsiteY34" fmla="*/ 369277 h 542611"/>
                <a:gd name="connsiteX35" fmla="*/ 20097 w 715945"/>
                <a:gd name="connsiteY35" fmla="*/ 374301 h 542611"/>
                <a:gd name="connsiteX36" fmla="*/ 37682 w 715945"/>
                <a:gd name="connsiteY36" fmla="*/ 381837 h 542611"/>
                <a:gd name="connsiteX37" fmla="*/ 72851 w 715945"/>
                <a:gd name="connsiteY37" fmla="*/ 379325 h 542611"/>
                <a:gd name="connsiteX38" fmla="*/ 90436 w 715945"/>
                <a:gd name="connsiteY38" fmla="*/ 374301 h 542611"/>
                <a:gd name="connsiteX39" fmla="*/ 97972 w 715945"/>
                <a:gd name="connsiteY39" fmla="*/ 369277 h 542611"/>
                <a:gd name="connsiteX40" fmla="*/ 105508 w 715945"/>
                <a:gd name="connsiteY40" fmla="*/ 366765 h 542611"/>
                <a:gd name="connsiteX41" fmla="*/ 123093 w 715945"/>
                <a:gd name="connsiteY41" fmla="*/ 356717 h 542611"/>
                <a:gd name="connsiteX42" fmla="*/ 150726 w 715945"/>
                <a:gd name="connsiteY42" fmla="*/ 359229 h 542611"/>
                <a:gd name="connsiteX43" fmla="*/ 158262 w 715945"/>
                <a:gd name="connsiteY43" fmla="*/ 364253 h 542611"/>
                <a:gd name="connsiteX44" fmla="*/ 168310 w 715945"/>
                <a:gd name="connsiteY44" fmla="*/ 379325 h 542611"/>
                <a:gd name="connsiteX45" fmla="*/ 173334 w 715945"/>
                <a:gd name="connsiteY45" fmla="*/ 384350 h 542611"/>
                <a:gd name="connsiteX46" fmla="*/ 178359 w 715945"/>
                <a:gd name="connsiteY46" fmla="*/ 427055 h 542611"/>
                <a:gd name="connsiteX47" fmla="*/ 188407 w 715945"/>
                <a:gd name="connsiteY47" fmla="*/ 449664 h 542611"/>
                <a:gd name="connsiteX48" fmla="*/ 198455 w 715945"/>
                <a:gd name="connsiteY48" fmla="*/ 469761 h 542611"/>
                <a:gd name="connsiteX49" fmla="*/ 200967 w 715945"/>
                <a:gd name="connsiteY49" fmla="*/ 477297 h 542611"/>
                <a:gd name="connsiteX50" fmla="*/ 205992 w 715945"/>
                <a:gd name="connsiteY50" fmla="*/ 484833 h 542611"/>
                <a:gd name="connsiteX51" fmla="*/ 213528 w 715945"/>
                <a:gd name="connsiteY51" fmla="*/ 502418 h 542611"/>
                <a:gd name="connsiteX52" fmla="*/ 218552 w 715945"/>
                <a:gd name="connsiteY52" fmla="*/ 520002 h 542611"/>
                <a:gd name="connsiteX53" fmla="*/ 223576 w 715945"/>
                <a:gd name="connsiteY53" fmla="*/ 525027 h 542611"/>
                <a:gd name="connsiteX54" fmla="*/ 233625 w 715945"/>
                <a:gd name="connsiteY54" fmla="*/ 540099 h 542611"/>
                <a:gd name="connsiteX55" fmla="*/ 243673 w 715945"/>
                <a:gd name="connsiteY55" fmla="*/ 542611 h 542611"/>
                <a:gd name="connsiteX56" fmla="*/ 273818 w 715945"/>
                <a:gd name="connsiteY56" fmla="*/ 540099 h 542611"/>
                <a:gd name="connsiteX57" fmla="*/ 296427 w 715945"/>
                <a:gd name="connsiteY57" fmla="*/ 530051 h 542611"/>
                <a:gd name="connsiteX58" fmla="*/ 319036 w 715945"/>
                <a:gd name="connsiteY58" fmla="*/ 509954 h 542611"/>
                <a:gd name="connsiteX59" fmla="*/ 331596 w 715945"/>
                <a:gd name="connsiteY59" fmla="*/ 487345 h 542611"/>
                <a:gd name="connsiteX60" fmla="*/ 336620 w 715945"/>
                <a:gd name="connsiteY60" fmla="*/ 479809 h 542611"/>
                <a:gd name="connsiteX61" fmla="*/ 341644 w 715945"/>
                <a:gd name="connsiteY61" fmla="*/ 472273 h 542611"/>
                <a:gd name="connsiteX62" fmla="*/ 351693 w 715945"/>
                <a:gd name="connsiteY62" fmla="*/ 462224 h 542611"/>
                <a:gd name="connsiteX63" fmla="*/ 356717 w 715945"/>
                <a:gd name="connsiteY63" fmla="*/ 454688 h 542611"/>
                <a:gd name="connsiteX64" fmla="*/ 379326 w 715945"/>
                <a:gd name="connsiteY64" fmla="*/ 442128 h 542611"/>
                <a:gd name="connsiteX65" fmla="*/ 386862 w 715945"/>
                <a:gd name="connsiteY65" fmla="*/ 439616 h 542611"/>
                <a:gd name="connsiteX66" fmla="*/ 424543 w 715945"/>
                <a:gd name="connsiteY66" fmla="*/ 444640 h 542611"/>
                <a:gd name="connsiteX67" fmla="*/ 432079 w 715945"/>
                <a:gd name="connsiteY67" fmla="*/ 449664 h 542611"/>
                <a:gd name="connsiteX68" fmla="*/ 434592 w 715945"/>
                <a:gd name="connsiteY68" fmla="*/ 457200 h 542611"/>
                <a:gd name="connsiteX69" fmla="*/ 452176 w 715945"/>
                <a:gd name="connsiteY69" fmla="*/ 459712 h 542611"/>
                <a:gd name="connsiteX70" fmla="*/ 477297 w 715945"/>
                <a:gd name="connsiteY70" fmla="*/ 467248 h 542611"/>
                <a:gd name="connsiteX71" fmla="*/ 492370 w 715945"/>
                <a:gd name="connsiteY71" fmla="*/ 472273 h 542611"/>
                <a:gd name="connsiteX72" fmla="*/ 499906 w 715945"/>
                <a:gd name="connsiteY72" fmla="*/ 474785 h 542611"/>
                <a:gd name="connsiteX73" fmla="*/ 542611 w 715945"/>
                <a:gd name="connsiteY73" fmla="*/ 472273 h 542611"/>
                <a:gd name="connsiteX74" fmla="*/ 550148 w 715945"/>
                <a:gd name="connsiteY74" fmla="*/ 469761 h 542611"/>
                <a:gd name="connsiteX75" fmla="*/ 572756 w 715945"/>
                <a:gd name="connsiteY75" fmla="*/ 467248 h 542611"/>
                <a:gd name="connsiteX76" fmla="*/ 587829 w 715945"/>
                <a:gd name="connsiteY76" fmla="*/ 447152 h 542611"/>
                <a:gd name="connsiteX77" fmla="*/ 595365 w 715945"/>
                <a:gd name="connsiteY77" fmla="*/ 419519 h 542611"/>
                <a:gd name="connsiteX78" fmla="*/ 590341 w 715945"/>
                <a:gd name="connsiteY78" fmla="*/ 381837 h 542611"/>
                <a:gd name="connsiteX79" fmla="*/ 585317 w 715945"/>
                <a:gd name="connsiteY79" fmla="*/ 374301 h 542611"/>
                <a:gd name="connsiteX80" fmla="*/ 582805 w 715945"/>
                <a:gd name="connsiteY80" fmla="*/ 364253 h 542611"/>
                <a:gd name="connsiteX81" fmla="*/ 580293 w 715945"/>
                <a:gd name="connsiteY81" fmla="*/ 356717 h 542611"/>
                <a:gd name="connsiteX82" fmla="*/ 577781 w 715945"/>
                <a:gd name="connsiteY82" fmla="*/ 334108 h 542611"/>
                <a:gd name="connsiteX83" fmla="*/ 585317 w 715945"/>
                <a:gd name="connsiteY83" fmla="*/ 293914 h 542611"/>
                <a:gd name="connsiteX84" fmla="*/ 592853 w 715945"/>
                <a:gd name="connsiteY84" fmla="*/ 291402 h 542611"/>
                <a:gd name="connsiteX85" fmla="*/ 633047 w 715945"/>
                <a:gd name="connsiteY85" fmla="*/ 286378 h 542611"/>
                <a:gd name="connsiteX86" fmla="*/ 660679 w 715945"/>
                <a:gd name="connsiteY86" fmla="*/ 278842 h 542611"/>
                <a:gd name="connsiteX87" fmla="*/ 675752 w 715945"/>
                <a:gd name="connsiteY87" fmla="*/ 273818 h 542611"/>
                <a:gd name="connsiteX88" fmla="*/ 695849 w 715945"/>
                <a:gd name="connsiteY88" fmla="*/ 266281 h 542611"/>
                <a:gd name="connsiteX89" fmla="*/ 703385 w 715945"/>
                <a:gd name="connsiteY89" fmla="*/ 261257 h 542611"/>
                <a:gd name="connsiteX90" fmla="*/ 713433 w 715945"/>
                <a:gd name="connsiteY90" fmla="*/ 238648 h 542611"/>
                <a:gd name="connsiteX91" fmla="*/ 715945 w 715945"/>
                <a:gd name="connsiteY91" fmla="*/ 231112 h 542611"/>
                <a:gd name="connsiteX92" fmla="*/ 710921 w 715945"/>
                <a:gd name="connsiteY92" fmla="*/ 208503 h 542611"/>
                <a:gd name="connsiteX93" fmla="*/ 705897 w 715945"/>
                <a:gd name="connsiteY93" fmla="*/ 200967 h 542611"/>
                <a:gd name="connsiteX94" fmla="*/ 698361 w 715945"/>
                <a:gd name="connsiteY94" fmla="*/ 185895 h 542611"/>
                <a:gd name="connsiteX95" fmla="*/ 693337 w 715945"/>
                <a:gd name="connsiteY95" fmla="*/ 180870 h 542611"/>
                <a:gd name="connsiteX96" fmla="*/ 680776 w 715945"/>
                <a:gd name="connsiteY96" fmla="*/ 168310 h 542611"/>
                <a:gd name="connsiteX97" fmla="*/ 650631 w 715945"/>
                <a:gd name="connsiteY97" fmla="*/ 160774 h 542611"/>
                <a:gd name="connsiteX98" fmla="*/ 633047 w 715945"/>
                <a:gd name="connsiteY98" fmla="*/ 155750 h 542611"/>
                <a:gd name="connsiteX99" fmla="*/ 605414 w 715945"/>
                <a:gd name="connsiteY99" fmla="*/ 153237 h 542611"/>
                <a:gd name="connsiteX100" fmla="*/ 532563 w 715945"/>
                <a:gd name="connsiteY100" fmla="*/ 148213 h 542611"/>
                <a:gd name="connsiteX101" fmla="*/ 509954 w 715945"/>
                <a:gd name="connsiteY101" fmla="*/ 145701 h 542611"/>
                <a:gd name="connsiteX102" fmla="*/ 504930 w 715945"/>
                <a:gd name="connsiteY102" fmla="*/ 138165 h 542611"/>
                <a:gd name="connsiteX103" fmla="*/ 499906 w 715945"/>
                <a:gd name="connsiteY103" fmla="*/ 118068 h 542611"/>
                <a:gd name="connsiteX104" fmla="*/ 497394 w 715945"/>
                <a:gd name="connsiteY104" fmla="*/ 62802 h 542611"/>
                <a:gd name="connsiteX105" fmla="*/ 494882 w 715945"/>
                <a:gd name="connsiteY105" fmla="*/ 40194 h 542611"/>
                <a:gd name="connsiteX106" fmla="*/ 492370 w 715945"/>
                <a:gd name="connsiteY106" fmla="*/ 32657 h 542611"/>
                <a:gd name="connsiteX107" fmla="*/ 484833 w 715945"/>
                <a:gd name="connsiteY107" fmla="*/ 30145 h 542611"/>
                <a:gd name="connsiteX108" fmla="*/ 477297 w 715945"/>
                <a:gd name="connsiteY108" fmla="*/ 15073 h 542611"/>
                <a:gd name="connsiteX109" fmla="*/ 469761 w 715945"/>
                <a:gd name="connsiteY109" fmla="*/ 10048 h 542611"/>
                <a:gd name="connsiteX110" fmla="*/ 462225 w 715945"/>
                <a:gd name="connsiteY110" fmla="*/ 2512 h 542611"/>
                <a:gd name="connsiteX111" fmla="*/ 452176 w 715945"/>
                <a:gd name="connsiteY111" fmla="*/ 0 h 542611"/>
                <a:gd name="connsiteX112" fmla="*/ 364253 w 715945"/>
                <a:gd name="connsiteY112"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88890 w 715945"/>
                <a:gd name="connsiteY4" fmla="*/ 105508 h 542611"/>
                <a:gd name="connsiteX5" fmla="*/ 273818 w 715945"/>
                <a:gd name="connsiteY5" fmla="*/ 110532 h 542611"/>
                <a:gd name="connsiteX6" fmla="*/ 226088 w 715945"/>
                <a:gd name="connsiteY6" fmla="*/ 108020 h 542611"/>
                <a:gd name="connsiteX7" fmla="*/ 163286 w 715945"/>
                <a:gd name="connsiteY7" fmla="*/ 90435 h 542611"/>
                <a:gd name="connsiteX8" fmla="*/ 138165 w 715945"/>
                <a:gd name="connsiteY8" fmla="*/ 87923 h 542611"/>
                <a:gd name="connsiteX9" fmla="*/ 105508 w 715945"/>
                <a:gd name="connsiteY9" fmla="*/ 90435 h 542611"/>
                <a:gd name="connsiteX10" fmla="*/ 97972 w 715945"/>
                <a:gd name="connsiteY10" fmla="*/ 92947 h 542611"/>
                <a:gd name="connsiteX11" fmla="*/ 92948 w 715945"/>
                <a:gd name="connsiteY11" fmla="*/ 97972 h 542611"/>
                <a:gd name="connsiteX12" fmla="*/ 85411 w 715945"/>
                <a:gd name="connsiteY12" fmla="*/ 102996 h 542611"/>
                <a:gd name="connsiteX13" fmla="*/ 75363 w 715945"/>
                <a:gd name="connsiteY13" fmla="*/ 118068 h 542611"/>
                <a:gd name="connsiteX14" fmla="*/ 80387 w 715945"/>
                <a:gd name="connsiteY14" fmla="*/ 148213 h 542611"/>
                <a:gd name="connsiteX15" fmla="*/ 85411 w 715945"/>
                <a:gd name="connsiteY15" fmla="*/ 155750 h 542611"/>
                <a:gd name="connsiteX16" fmla="*/ 90436 w 715945"/>
                <a:gd name="connsiteY16" fmla="*/ 160774 h 542611"/>
                <a:gd name="connsiteX17" fmla="*/ 97972 w 715945"/>
                <a:gd name="connsiteY17" fmla="*/ 175846 h 542611"/>
                <a:gd name="connsiteX18" fmla="*/ 105508 w 715945"/>
                <a:gd name="connsiteY18" fmla="*/ 180870 h 542611"/>
                <a:gd name="connsiteX19" fmla="*/ 113044 w 715945"/>
                <a:gd name="connsiteY19" fmla="*/ 195943 h 542611"/>
                <a:gd name="connsiteX20" fmla="*/ 115556 w 715945"/>
                <a:gd name="connsiteY20" fmla="*/ 203479 h 542611"/>
                <a:gd name="connsiteX21" fmla="*/ 125605 w 715945"/>
                <a:gd name="connsiteY21" fmla="*/ 213528 h 542611"/>
                <a:gd name="connsiteX22" fmla="*/ 130629 w 715945"/>
                <a:gd name="connsiteY22" fmla="*/ 221064 h 542611"/>
                <a:gd name="connsiteX23" fmla="*/ 128117 w 715945"/>
                <a:gd name="connsiteY23" fmla="*/ 256233 h 542611"/>
                <a:gd name="connsiteX24" fmla="*/ 113044 w 715945"/>
                <a:gd name="connsiteY24" fmla="*/ 261257 h 542611"/>
                <a:gd name="connsiteX25" fmla="*/ 75363 w 715945"/>
                <a:gd name="connsiteY25" fmla="*/ 263769 h 542611"/>
                <a:gd name="connsiteX26" fmla="*/ 50242 w 715945"/>
                <a:gd name="connsiteY26" fmla="*/ 268794 h 542611"/>
                <a:gd name="connsiteX27" fmla="*/ 25121 w 715945"/>
                <a:gd name="connsiteY27" fmla="*/ 293914 h 542611"/>
                <a:gd name="connsiteX28" fmla="*/ 10049 w 715945"/>
                <a:gd name="connsiteY28" fmla="*/ 314011 h 542611"/>
                <a:gd name="connsiteX29" fmla="*/ 2512 w 715945"/>
                <a:gd name="connsiteY29" fmla="*/ 336620 h 542611"/>
                <a:gd name="connsiteX30" fmla="*/ 0 w 715945"/>
                <a:gd name="connsiteY30" fmla="*/ 344156 h 542611"/>
                <a:gd name="connsiteX31" fmla="*/ 2512 w 715945"/>
                <a:gd name="connsiteY31" fmla="*/ 356717 h 542611"/>
                <a:gd name="connsiteX32" fmla="*/ 7537 w 715945"/>
                <a:gd name="connsiteY32" fmla="*/ 361741 h 542611"/>
                <a:gd name="connsiteX33" fmla="*/ 12561 w 715945"/>
                <a:gd name="connsiteY33" fmla="*/ 369277 h 542611"/>
                <a:gd name="connsiteX34" fmla="*/ 20097 w 715945"/>
                <a:gd name="connsiteY34" fmla="*/ 374301 h 542611"/>
                <a:gd name="connsiteX35" fmla="*/ 37682 w 715945"/>
                <a:gd name="connsiteY35" fmla="*/ 381837 h 542611"/>
                <a:gd name="connsiteX36" fmla="*/ 72851 w 715945"/>
                <a:gd name="connsiteY36" fmla="*/ 379325 h 542611"/>
                <a:gd name="connsiteX37" fmla="*/ 90436 w 715945"/>
                <a:gd name="connsiteY37" fmla="*/ 374301 h 542611"/>
                <a:gd name="connsiteX38" fmla="*/ 97972 w 715945"/>
                <a:gd name="connsiteY38" fmla="*/ 369277 h 542611"/>
                <a:gd name="connsiteX39" fmla="*/ 105508 w 715945"/>
                <a:gd name="connsiteY39" fmla="*/ 366765 h 542611"/>
                <a:gd name="connsiteX40" fmla="*/ 123093 w 715945"/>
                <a:gd name="connsiteY40" fmla="*/ 356717 h 542611"/>
                <a:gd name="connsiteX41" fmla="*/ 150726 w 715945"/>
                <a:gd name="connsiteY41" fmla="*/ 359229 h 542611"/>
                <a:gd name="connsiteX42" fmla="*/ 158262 w 715945"/>
                <a:gd name="connsiteY42" fmla="*/ 364253 h 542611"/>
                <a:gd name="connsiteX43" fmla="*/ 168310 w 715945"/>
                <a:gd name="connsiteY43" fmla="*/ 379325 h 542611"/>
                <a:gd name="connsiteX44" fmla="*/ 173334 w 715945"/>
                <a:gd name="connsiteY44" fmla="*/ 384350 h 542611"/>
                <a:gd name="connsiteX45" fmla="*/ 178359 w 715945"/>
                <a:gd name="connsiteY45" fmla="*/ 427055 h 542611"/>
                <a:gd name="connsiteX46" fmla="*/ 188407 w 715945"/>
                <a:gd name="connsiteY46" fmla="*/ 449664 h 542611"/>
                <a:gd name="connsiteX47" fmla="*/ 198455 w 715945"/>
                <a:gd name="connsiteY47" fmla="*/ 469761 h 542611"/>
                <a:gd name="connsiteX48" fmla="*/ 200967 w 715945"/>
                <a:gd name="connsiteY48" fmla="*/ 477297 h 542611"/>
                <a:gd name="connsiteX49" fmla="*/ 205992 w 715945"/>
                <a:gd name="connsiteY49" fmla="*/ 484833 h 542611"/>
                <a:gd name="connsiteX50" fmla="*/ 213528 w 715945"/>
                <a:gd name="connsiteY50" fmla="*/ 502418 h 542611"/>
                <a:gd name="connsiteX51" fmla="*/ 218552 w 715945"/>
                <a:gd name="connsiteY51" fmla="*/ 520002 h 542611"/>
                <a:gd name="connsiteX52" fmla="*/ 223576 w 715945"/>
                <a:gd name="connsiteY52" fmla="*/ 525027 h 542611"/>
                <a:gd name="connsiteX53" fmla="*/ 233625 w 715945"/>
                <a:gd name="connsiteY53" fmla="*/ 540099 h 542611"/>
                <a:gd name="connsiteX54" fmla="*/ 243673 w 715945"/>
                <a:gd name="connsiteY54" fmla="*/ 542611 h 542611"/>
                <a:gd name="connsiteX55" fmla="*/ 273818 w 715945"/>
                <a:gd name="connsiteY55" fmla="*/ 540099 h 542611"/>
                <a:gd name="connsiteX56" fmla="*/ 296427 w 715945"/>
                <a:gd name="connsiteY56" fmla="*/ 530051 h 542611"/>
                <a:gd name="connsiteX57" fmla="*/ 319036 w 715945"/>
                <a:gd name="connsiteY57" fmla="*/ 509954 h 542611"/>
                <a:gd name="connsiteX58" fmla="*/ 331596 w 715945"/>
                <a:gd name="connsiteY58" fmla="*/ 487345 h 542611"/>
                <a:gd name="connsiteX59" fmla="*/ 336620 w 715945"/>
                <a:gd name="connsiteY59" fmla="*/ 479809 h 542611"/>
                <a:gd name="connsiteX60" fmla="*/ 341644 w 715945"/>
                <a:gd name="connsiteY60" fmla="*/ 472273 h 542611"/>
                <a:gd name="connsiteX61" fmla="*/ 351693 w 715945"/>
                <a:gd name="connsiteY61" fmla="*/ 462224 h 542611"/>
                <a:gd name="connsiteX62" fmla="*/ 356717 w 715945"/>
                <a:gd name="connsiteY62" fmla="*/ 454688 h 542611"/>
                <a:gd name="connsiteX63" fmla="*/ 379326 w 715945"/>
                <a:gd name="connsiteY63" fmla="*/ 442128 h 542611"/>
                <a:gd name="connsiteX64" fmla="*/ 386862 w 715945"/>
                <a:gd name="connsiteY64" fmla="*/ 439616 h 542611"/>
                <a:gd name="connsiteX65" fmla="*/ 424543 w 715945"/>
                <a:gd name="connsiteY65" fmla="*/ 444640 h 542611"/>
                <a:gd name="connsiteX66" fmla="*/ 432079 w 715945"/>
                <a:gd name="connsiteY66" fmla="*/ 449664 h 542611"/>
                <a:gd name="connsiteX67" fmla="*/ 434592 w 715945"/>
                <a:gd name="connsiteY67" fmla="*/ 457200 h 542611"/>
                <a:gd name="connsiteX68" fmla="*/ 452176 w 715945"/>
                <a:gd name="connsiteY68" fmla="*/ 459712 h 542611"/>
                <a:gd name="connsiteX69" fmla="*/ 477297 w 715945"/>
                <a:gd name="connsiteY69" fmla="*/ 467248 h 542611"/>
                <a:gd name="connsiteX70" fmla="*/ 492370 w 715945"/>
                <a:gd name="connsiteY70" fmla="*/ 472273 h 542611"/>
                <a:gd name="connsiteX71" fmla="*/ 499906 w 715945"/>
                <a:gd name="connsiteY71" fmla="*/ 474785 h 542611"/>
                <a:gd name="connsiteX72" fmla="*/ 542611 w 715945"/>
                <a:gd name="connsiteY72" fmla="*/ 472273 h 542611"/>
                <a:gd name="connsiteX73" fmla="*/ 550148 w 715945"/>
                <a:gd name="connsiteY73" fmla="*/ 469761 h 542611"/>
                <a:gd name="connsiteX74" fmla="*/ 572756 w 715945"/>
                <a:gd name="connsiteY74" fmla="*/ 467248 h 542611"/>
                <a:gd name="connsiteX75" fmla="*/ 587829 w 715945"/>
                <a:gd name="connsiteY75" fmla="*/ 447152 h 542611"/>
                <a:gd name="connsiteX76" fmla="*/ 595365 w 715945"/>
                <a:gd name="connsiteY76" fmla="*/ 419519 h 542611"/>
                <a:gd name="connsiteX77" fmla="*/ 590341 w 715945"/>
                <a:gd name="connsiteY77" fmla="*/ 381837 h 542611"/>
                <a:gd name="connsiteX78" fmla="*/ 585317 w 715945"/>
                <a:gd name="connsiteY78" fmla="*/ 374301 h 542611"/>
                <a:gd name="connsiteX79" fmla="*/ 582805 w 715945"/>
                <a:gd name="connsiteY79" fmla="*/ 364253 h 542611"/>
                <a:gd name="connsiteX80" fmla="*/ 580293 w 715945"/>
                <a:gd name="connsiteY80" fmla="*/ 356717 h 542611"/>
                <a:gd name="connsiteX81" fmla="*/ 577781 w 715945"/>
                <a:gd name="connsiteY81" fmla="*/ 334108 h 542611"/>
                <a:gd name="connsiteX82" fmla="*/ 585317 w 715945"/>
                <a:gd name="connsiteY82" fmla="*/ 293914 h 542611"/>
                <a:gd name="connsiteX83" fmla="*/ 592853 w 715945"/>
                <a:gd name="connsiteY83" fmla="*/ 291402 h 542611"/>
                <a:gd name="connsiteX84" fmla="*/ 633047 w 715945"/>
                <a:gd name="connsiteY84" fmla="*/ 286378 h 542611"/>
                <a:gd name="connsiteX85" fmla="*/ 660679 w 715945"/>
                <a:gd name="connsiteY85" fmla="*/ 278842 h 542611"/>
                <a:gd name="connsiteX86" fmla="*/ 675752 w 715945"/>
                <a:gd name="connsiteY86" fmla="*/ 273818 h 542611"/>
                <a:gd name="connsiteX87" fmla="*/ 695849 w 715945"/>
                <a:gd name="connsiteY87" fmla="*/ 266281 h 542611"/>
                <a:gd name="connsiteX88" fmla="*/ 703385 w 715945"/>
                <a:gd name="connsiteY88" fmla="*/ 261257 h 542611"/>
                <a:gd name="connsiteX89" fmla="*/ 713433 w 715945"/>
                <a:gd name="connsiteY89" fmla="*/ 238648 h 542611"/>
                <a:gd name="connsiteX90" fmla="*/ 715945 w 715945"/>
                <a:gd name="connsiteY90" fmla="*/ 231112 h 542611"/>
                <a:gd name="connsiteX91" fmla="*/ 710921 w 715945"/>
                <a:gd name="connsiteY91" fmla="*/ 208503 h 542611"/>
                <a:gd name="connsiteX92" fmla="*/ 705897 w 715945"/>
                <a:gd name="connsiteY92" fmla="*/ 200967 h 542611"/>
                <a:gd name="connsiteX93" fmla="*/ 698361 w 715945"/>
                <a:gd name="connsiteY93" fmla="*/ 185895 h 542611"/>
                <a:gd name="connsiteX94" fmla="*/ 693337 w 715945"/>
                <a:gd name="connsiteY94" fmla="*/ 180870 h 542611"/>
                <a:gd name="connsiteX95" fmla="*/ 680776 w 715945"/>
                <a:gd name="connsiteY95" fmla="*/ 168310 h 542611"/>
                <a:gd name="connsiteX96" fmla="*/ 650631 w 715945"/>
                <a:gd name="connsiteY96" fmla="*/ 160774 h 542611"/>
                <a:gd name="connsiteX97" fmla="*/ 633047 w 715945"/>
                <a:gd name="connsiteY97" fmla="*/ 155750 h 542611"/>
                <a:gd name="connsiteX98" fmla="*/ 605414 w 715945"/>
                <a:gd name="connsiteY98" fmla="*/ 153237 h 542611"/>
                <a:gd name="connsiteX99" fmla="*/ 532563 w 715945"/>
                <a:gd name="connsiteY99" fmla="*/ 148213 h 542611"/>
                <a:gd name="connsiteX100" fmla="*/ 509954 w 715945"/>
                <a:gd name="connsiteY100" fmla="*/ 145701 h 542611"/>
                <a:gd name="connsiteX101" fmla="*/ 504930 w 715945"/>
                <a:gd name="connsiteY101" fmla="*/ 138165 h 542611"/>
                <a:gd name="connsiteX102" fmla="*/ 499906 w 715945"/>
                <a:gd name="connsiteY102" fmla="*/ 118068 h 542611"/>
                <a:gd name="connsiteX103" fmla="*/ 497394 w 715945"/>
                <a:gd name="connsiteY103" fmla="*/ 62802 h 542611"/>
                <a:gd name="connsiteX104" fmla="*/ 494882 w 715945"/>
                <a:gd name="connsiteY104" fmla="*/ 40194 h 542611"/>
                <a:gd name="connsiteX105" fmla="*/ 492370 w 715945"/>
                <a:gd name="connsiteY105" fmla="*/ 32657 h 542611"/>
                <a:gd name="connsiteX106" fmla="*/ 484833 w 715945"/>
                <a:gd name="connsiteY106" fmla="*/ 30145 h 542611"/>
                <a:gd name="connsiteX107" fmla="*/ 477297 w 715945"/>
                <a:gd name="connsiteY107" fmla="*/ 15073 h 542611"/>
                <a:gd name="connsiteX108" fmla="*/ 469761 w 715945"/>
                <a:gd name="connsiteY108" fmla="*/ 10048 h 542611"/>
                <a:gd name="connsiteX109" fmla="*/ 462225 w 715945"/>
                <a:gd name="connsiteY109" fmla="*/ 2512 h 542611"/>
                <a:gd name="connsiteX110" fmla="*/ 452176 w 715945"/>
                <a:gd name="connsiteY110" fmla="*/ 0 h 542611"/>
                <a:gd name="connsiteX111" fmla="*/ 364253 w 715945"/>
                <a:gd name="connsiteY111"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97972 w 715945"/>
                <a:gd name="connsiteY16" fmla="*/ 175846 h 542611"/>
                <a:gd name="connsiteX17" fmla="*/ 105508 w 715945"/>
                <a:gd name="connsiteY17" fmla="*/ 180870 h 542611"/>
                <a:gd name="connsiteX18" fmla="*/ 113044 w 715945"/>
                <a:gd name="connsiteY18" fmla="*/ 195943 h 542611"/>
                <a:gd name="connsiteX19" fmla="*/ 115556 w 715945"/>
                <a:gd name="connsiteY19" fmla="*/ 203479 h 542611"/>
                <a:gd name="connsiteX20" fmla="*/ 125605 w 715945"/>
                <a:gd name="connsiteY20" fmla="*/ 213528 h 542611"/>
                <a:gd name="connsiteX21" fmla="*/ 130629 w 715945"/>
                <a:gd name="connsiteY21" fmla="*/ 221064 h 542611"/>
                <a:gd name="connsiteX22" fmla="*/ 128117 w 715945"/>
                <a:gd name="connsiteY22" fmla="*/ 256233 h 542611"/>
                <a:gd name="connsiteX23" fmla="*/ 113044 w 715945"/>
                <a:gd name="connsiteY23" fmla="*/ 261257 h 542611"/>
                <a:gd name="connsiteX24" fmla="*/ 75363 w 715945"/>
                <a:gd name="connsiteY24" fmla="*/ 263769 h 542611"/>
                <a:gd name="connsiteX25" fmla="*/ 50242 w 715945"/>
                <a:gd name="connsiteY25" fmla="*/ 268794 h 542611"/>
                <a:gd name="connsiteX26" fmla="*/ 25121 w 715945"/>
                <a:gd name="connsiteY26" fmla="*/ 293914 h 542611"/>
                <a:gd name="connsiteX27" fmla="*/ 10049 w 715945"/>
                <a:gd name="connsiteY27" fmla="*/ 314011 h 542611"/>
                <a:gd name="connsiteX28" fmla="*/ 2512 w 715945"/>
                <a:gd name="connsiteY28" fmla="*/ 336620 h 542611"/>
                <a:gd name="connsiteX29" fmla="*/ 0 w 715945"/>
                <a:gd name="connsiteY29" fmla="*/ 344156 h 542611"/>
                <a:gd name="connsiteX30" fmla="*/ 2512 w 715945"/>
                <a:gd name="connsiteY30" fmla="*/ 356717 h 542611"/>
                <a:gd name="connsiteX31" fmla="*/ 7537 w 715945"/>
                <a:gd name="connsiteY31" fmla="*/ 361741 h 542611"/>
                <a:gd name="connsiteX32" fmla="*/ 12561 w 715945"/>
                <a:gd name="connsiteY32" fmla="*/ 369277 h 542611"/>
                <a:gd name="connsiteX33" fmla="*/ 20097 w 715945"/>
                <a:gd name="connsiteY33" fmla="*/ 374301 h 542611"/>
                <a:gd name="connsiteX34" fmla="*/ 37682 w 715945"/>
                <a:gd name="connsiteY34" fmla="*/ 381837 h 542611"/>
                <a:gd name="connsiteX35" fmla="*/ 72851 w 715945"/>
                <a:gd name="connsiteY35" fmla="*/ 379325 h 542611"/>
                <a:gd name="connsiteX36" fmla="*/ 90436 w 715945"/>
                <a:gd name="connsiteY36" fmla="*/ 374301 h 542611"/>
                <a:gd name="connsiteX37" fmla="*/ 97972 w 715945"/>
                <a:gd name="connsiteY37" fmla="*/ 369277 h 542611"/>
                <a:gd name="connsiteX38" fmla="*/ 105508 w 715945"/>
                <a:gd name="connsiteY38" fmla="*/ 366765 h 542611"/>
                <a:gd name="connsiteX39" fmla="*/ 123093 w 715945"/>
                <a:gd name="connsiteY39" fmla="*/ 356717 h 542611"/>
                <a:gd name="connsiteX40" fmla="*/ 150726 w 715945"/>
                <a:gd name="connsiteY40" fmla="*/ 359229 h 542611"/>
                <a:gd name="connsiteX41" fmla="*/ 158262 w 715945"/>
                <a:gd name="connsiteY41" fmla="*/ 364253 h 542611"/>
                <a:gd name="connsiteX42" fmla="*/ 168310 w 715945"/>
                <a:gd name="connsiteY42" fmla="*/ 379325 h 542611"/>
                <a:gd name="connsiteX43" fmla="*/ 173334 w 715945"/>
                <a:gd name="connsiteY43" fmla="*/ 384350 h 542611"/>
                <a:gd name="connsiteX44" fmla="*/ 178359 w 715945"/>
                <a:gd name="connsiteY44" fmla="*/ 427055 h 542611"/>
                <a:gd name="connsiteX45" fmla="*/ 188407 w 715945"/>
                <a:gd name="connsiteY45" fmla="*/ 449664 h 542611"/>
                <a:gd name="connsiteX46" fmla="*/ 198455 w 715945"/>
                <a:gd name="connsiteY46" fmla="*/ 469761 h 542611"/>
                <a:gd name="connsiteX47" fmla="*/ 200967 w 715945"/>
                <a:gd name="connsiteY47" fmla="*/ 477297 h 542611"/>
                <a:gd name="connsiteX48" fmla="*/ 205992 w 715945"/>
                <a:gd name="connsiteY48" fmla="*/ 484833 h 542611"/>
                <a:gd name="connsiteX49" fmla="*/ 213528 w 715945"/>
                <a:gd name="connsiteY49" fmla="*/ 502418 h 542611"/>
                <a:gd name="connsiteX50" fmla="*/ 218552 w 715945"/>
                <a:gd name="connsiteY50" fmla="*/ 520002 h 542611"/>
                <a:gd name="connsiteX51" fmla="*/ 223576 w 715945"/>
                <a:gd name="connsiteY51" fmla="*/ 525027 h 542611"/>
                <a:gd name="connsiteX52" fmla="*/ 233625 w 715945"/>
                <a:gd name="connsiteY52" fmla="*/ 540099 h 542611"/>
                <a:gd name="connsiteX53" fmla="*/ 243673 w 715945"/>
                <a:gd name="connsiteY53" fmla="*/ 542611 h 542611"/>
                <a:gd name="connsiteX54" fmla="*/ 273818 w 715945"/>
                <a:gd name="connsiteY54" fmla="*/ 540099 h 542611"/>
                <a:gd name="connsiteX55" fmla="*/ 296427 w 715945"/>
                <a:gd name="connsiteY55" fmla="*/ 530051 h 542611"/>
                <a:gd name="connsiteX56" fmla="*/ 319036 w 715945"/>
                <a:gd name="connsiteY56" fmla="*/ 509954 h 542611"/>
                <a:gd name="connsiteX57" fmla="*/ 331596 w 715945"/>
                <a:gd name="connsiteY57" fmla="*/ 487345 h 542611"/>
                <a:gd name="connsiteX58" fmla="*/ 336620 w 715945"/>
                <a:gd name="connsiteY58" fmla="*/ 479809 h 542611"/>
                <a:gd name="connsiteX59" fmla="*/ 341644 w 715945"/>
                <a:gd name="connsiteY59" fmla="*/ 472273 h 542611"/>
                <a:gd name="connsiteX60" fmla="*/ 351693 w 715945"/>
                <a:gd name="connsiteY60" fmla="*/ 462224 h 542611"/>
                <a:gd name="connsiteX61" fmla="*/ 356717 w 715945"/>
                <a:gd name="connsiteY61" fmla="*/ 454688 h 542611"/>
                <a:gd name="connsiteX62" fmla="*/ 379326 w 715945"/>
                <a:gd name="connsiteY62" fmla="*/ 442128 h 542611"/>
                <a:gd name="connsiteX63" fmla="*/ 386862 w 715945"/>
                <a:gd name="connsiteY63" fmla="*/ 439616 h 542611"/>
                <a:gd name="connsiteX64" fmla="*/ 424543 w 715945"/>
                <a:gd name="connsiteY64" fmla="*/ 444640 h 542611"/>
                <a:gd name="connsiteX65" fmla="*/ 432079 w 715945"/>
                <a:gd name="connsiteY65" fmla="*/ 449664 h 542611"/>
                <a:gd name="connsiteX66" fmla="*/ 434592 w 715945"/>
                <a:gd name="connsiteY66" fmla="*/ 457200 h 542611"/>
                <a:gd name="connsiteX67" fmla="*/ 452176 w 715945"/>
                <a:gd name="connsiteY67" fmla="*/ 459712 h 542611"/>
                <a:gd name="connsiteX68" fmla="*/ 477297 w 715945"/>
                <a:gd name="connsiteY68" fmla="*/ 467248 h 542611"/>
                <a:gd name="connsiteX69" fmla="*/ 492370 w 715945"/>
                <a:gd name="connsiteY69" fmla="*/ 472273 h 542611"/>
                <a:gd name="connsiteX70" fmla="*/ 499906 w 715945"/>
                <a:gd name="connsiteY70" fmla="*/ 474785 h 542611"/>
                <a:gd name="connsiteX71" fmla="*/ 542611 w 715945"/>
                <a:gd name="connsiteY71" fmla="*/ 472273 h 542611"/>
                <a:gd name="connsiteX72" fmla="*/ 550148 w 715945"/>
                <a:gd name="connsiteY72" fmla="*/ 469761 h 542611"/>
                <a:gd name="connsiteX73" fmla="*/ 572756 w 715945"/>
                <a:gd name="connsiteY73" fmla="*/ 467248 h 542611"/>
                <a:gd name="connsiteX74" fmla="*/ 587829 w 715945"/>
                <a:gd name="connsiteY74" fmla="*/ 447152 h 542611"/>
                <a:gd name="connsiteX75" fmla="*/ 595365 w 715945"/>
                <a:gd name="connsiteY75" fmla="*/ 419519 h 542611"/>
                <a:gd name="connsiteX76" fmla="*/ 590341 w 715945"/>
                <a:gd name="connsiteY76" fmla="*/ 381837 h 542611"/>
                <a:gd name="connsiteX77" fmla="*/ 585317 w 715945"/>
                <a:gd name="connsiteY77" fmla="*/ 374301 h 542611"/>
                <a:gd name="connsiteX78" fmla="*/ 582805 w 715945"/>
                <a:gd name="connsiteY78" fmla="*/ 364253 h 542611"/>
                <a:gd name="connsiteX79" fmla="*/ 580293 w 715945"/>
                <a:gd name="connsiteY79" fmla="*/ 356717 h 542611"/>
                <a:gd name="connsiteX80" fmla="*/ 577781 w 715945"/>
                <a:gd name="connsiteY80" fmla="*/ 334108 h 542611"/>
                <a:gd name="connsiteX81" fmla="*/ 585317 w 715945"/>
                <a:gd name="connsiteY81" fmla="*/ 293914 h 542611"/>
                <a:gd name="connsiteX82" fmla="*/ 592853 w 715945"/>
                <a:gd name="connsiteY82" fmla="*/ 291402 h 542611"/>
                <a:gd name="connsiteX83" fmla="*/ 633047 w 715945"/>
                <a:gd name="connsiteY83" fmla="*/ 286378 h 542611"/>
                <a:gd name="connsiteX84" fmla="*/ 660679 w 715945"/>
                <a:gd name="connsiteY84" fmla="*/ 278842 h 542611"/>
                <a:gd name="connsiteX85" fmla="*/ 675752 w 715945"/>
                <a:gd name="connsiteY85" fmla="*/ 273818 h 542611"/>
                <a:gd name="connsiteX86" fmla="*/ 695849 w 715945"/>
                <a:gd name="connsiteY86" fmla="*/ 266281 h 542611"/>
                <a:gd name="connsiteX87" fmla="*/ 703385 w 715945"/>
                <a:gd name="connsiteY87" fmla="*/ 261257 h 542611"/>
                <a:gd name="connsiteX88" fmla="*/ 713433 w 715945"/>
                <a:gd name="connsiteY88" fmla="*/ 238648 h 542611"/>
                <a:gd name="connsiteX89" fmla="*/ 715945 w 715945"/>
                <a:gd name="connsiteY89" fmla="*/ 231112 h 542611"/>
                <a:gd name="connsiteX90" fmla="*/ 710921 w 715945"/>
                <a:gd name="connsiteY90" fmla="*/ 208503 h 542611"/>
                <a:gd name="connsiteX91" fmla="*/ 705897 w 715945"/>
                <a:gd name="connsiteY91" fmla="*/ 200967 h 542611"/>
                <a:gd name="connsiteX92" fmla="*/ 698361 w 715945"/>
                <a:gd name="connsiteY92" fmla="*/ 185895 h 542611"/>
                <a:gd name="connsiteX93" fmla="*/ 693337 w 715945"/>
                <a:gd name="connsiteY93" fmla="*/ 180870 h 542611"/>
                <a:gd name="connsiteX94" fmla="*/ 680776 w 715945"/>
                <a:gd name="connsiteY94" fmla="*/ 168310 h 542611"/>
                <a:gd name="connsiteX95" fmla="*/ 650631 w 715945"/>
                <a:gd name="connsiteY95" fmla="*/ 160774 h 542611"/>
                <a:gd name="connsiteX96" fmla="*/ 633047 w 715945"/>
                <a:gd name="connsiteY96" fmla="*/ 155750 h 542611"/>
                <a:gd name="connsiteX97" fmla="*/ 605414 w 715945"/>
                <a:gd name="connsiteY97" fmla="*/ 153237 h 542611"/>
                <a:gd name="connsiteX98" fmla="*/ 532563 w 715945"/>
                <a:gd name="connsiteY98" fmla="*/ 148213 h 542611"/>
                <a:gd name="connsiteX99" fmla="*/ 509954 w 715945"/>
                <a:gd name="connsiteY99" fmla="*/ 145701 h 542611"/>
                <a:gd name="connsiteX100" fmla="*/ 504930 w 715945"/>
                <a:gd name="connsiteY100" fmla="*/ 138165 h 542611"/>
                <a:gd name="connsiteX101" fmla="*/ 499906 w 715945"/>
                <a:gd name="connsiteY101" fmla="*/ 118068 h 542611"/>
                <a:gd name="connsiteX102" fmla="*/ 497394 w 715945"/>
                <a:gd name="connsiteY102" fmla="*/ 62802 h 542611"/>
                <a:gd name="connsiteX103" fmla="*/ 494882 w 715945"/>
                <a:gd name="connsiteY103" fmla="*/ 40194 h 542611"/>
                <a:gd name="connsiteX104" fmla="*/ 492370 w 715945"/>
                <a:gd name="connsiteY104" fmla="*/ 32657 h 542611"/>
                <a:gd name="connsiteX105" fmla="*/ 484833 w 715945"/>
                <a:gd name="connsiteY105" fmla="*/ 30145 h 542611"/>
                <a:gd name="connsiteX106" fmla="*/ 477297 w 715945"/>
                <a:gd name="connsiteY106" fmla="*/ 15073 h 542611"/>
                <a:gd name="connsiteX107" fmla="*/ 469761 w 715945"/>
                <a:gd name="connsiteY107" fmla="*/ 10048 h 542611"/>
                <a:gd name="connsiteX108" fmla="*/ 462225 w 715945"/>
                <a:gd name="connsiteY108" fmla="*/ 2512 h 542611"/>
                <a:gd name="connsiteX109" fmla="*/ 452176 w 715945"/>
                <a:gd name="connsiteY109" fmla="*/ 0 h 542611"/>
                <a:gd name="connsiteX110" fmla="*/ 364253 w 715945"/>
                <a:gd name="connsiteY110"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97972 w 715945"/>
                <a:gd name="connsiteY16" fmla="*/ 175846 h 542611"/>
                <a:gd name="connsiteX17" fmla="*/ 113044 w 715945"/>
                <a:gd name="connsiteY17" fmla="*/ 195943 h 542611"/>
                <a:gd name="connsiteX18" fmla="*/ 115556 w 715945"/>
                <a:gd name="connsiteY18" fmla="*/ 203479 h 542611"/>
                <a:gd name="connsiteX19" fmla="*/ 125605 w 715945"/>
                <a:gd name="connsiteY19" fmla="*/ 213528 h 542611"/>
                <a:gd name="connsiteX20" fmla="*/ 130629 w 715945"/>
                <a:gd name="connsiteY20" fmla="*/ 221064 h 542611"/>
                <a:gd name="connsiteX21" fmla="*/ 128117 w 715945"/>
                <a:gd name="connsiteY21" fmla="*/ 256233 h 542611"/>
                <a:gd name="connsiteX22" fmla="*/ 113044 w 715945"/>
                <a:gd name="connsiteY22" fmla="*/ 261257 h 542611"/>
                <a:gd name="connsiteX23" fmla="*/ 75363 w 715945"/>
                <a:gd name="connsiteY23" fmla="*/ 263769 h 542611"/>
                <a:gd name="connsiteX24" fmla="*/ 50242 w 715945"/>
                <a:gd name="connsiteY24" fmla="*/ 268794 h 542611"/>
                <a:gd name="connsiteX25" fmla="*/ 25121 w 715945"/>
                <a:gd name="connsiteY25" fmla="*/ 293914 h 542611"/>
                <a:gd name="connsiteX26" fmla="*/ 10049 w 715945"/>
                <a:gd name="connsiteY26" fmla="*/ 314011 h 542611"/>
                <a:gd name="connsiteX27" fmla="*/ 2512 w 715945"/>
                <a:gd name="connsiteY27" fmla="*/ 336620 h 542611"/>
                <a:gd name="connsiteX28" fmla="*/ 0 w 715945"/>
                <a:gd name="connsiteY28" fmla="*/ 344156 h 542611"/>
                <a:gd name="connsiteX29" fmla="*/ 2512 w 715945"/>
                <a:gd name="connsiteY29" fmla="*/ 356717 h 542611"/>
                <a:gd name="connsiteX30" fmla="*/ 7537 w 715945"/>
                <a:gd name="connsiteY30" fmla="*/ 361741 h 542611"/>
                <a:gd name="connsiteX31" fmla="*/ 12561 w 715945"/>
                <a:gd name="connsiteY31" fmla="*/ 369277 h 542611"/>
                <a:gd name="connsiteX32" fmla="*/ 20097 w 715945"/>
                <a:gd name="connsiteY32" fmla="*/ 374301 h 542611"/>
                <a:gd name="connsiteX33" fmla="*/ 37682 w 715945"/>
                <a:gd name="connsiteY33" fmla="*/ 381837 h 542611"/>
                <a:gd name="connsiteX34" fmla="*/ 72851 w 715945"/>
                <a:gd name="connsiteY34" fmla="*/ 379325 h 542611"/>
                <a:gd name="connsiteX35" fmla="*/ 90436 w 715945"/>
                <a:gd name="connsiteY35" fmla="*/ 374301 h 542611"/>
                <a:gd name="connsiteX36" fmla="*/ 97972 w 715945"/>
                <a:gd name="connsiteY36" fmla="*/ 369277 h 542611"/>
                <a:gd name="connsiteX37" fmla="*/ 105508 w 715945"/>
                <a:gd name="connsiteY37" fmla="*/ 366765 h 542611"/>
                <a:gd name="connsiteX38" fmla="*/ 123093 w 715945"/>
                <a:gd name="connsiteY38" fmla="*/ 356717 h 542611"/>
                <a:gd name="connsiteX39" fmla="*/ 150726 w 715945"/>
                <a:gd name="connsiteY39" fmla="*/ 359229 h 542611"/>
                <a:gd name="connsiteX40" fmla="*/ 158262 w 715945"/>
                <a:gd name="connsiteY40" fmla="*/ 364253 h 542611"/>
                <a:gd name="connsiteX41" fmla="*/ 168310 w 715945"/>
                <a:gd name="connsiteY41" fmla="*/ 379325 h 542611"/>
                <a:gd name="connsiteX42" fmla="*/ 173334 w 715945"/>
                <a:gd name="connsiteY42" fmla="*/ 384350 h 542611"/>
                <a:gd name="connsiteX43" fmla="*/ 178359 w 715945"/>
                <a:gd name="connsiteY43" fmla="*/ 427055 h 542611"/>
                <a:gd name="connsiteX44" fmla="*/ 188407 w 715945"/>
                <a:gd name="connsiteY44" fmla="*/ 449664 h 542611"/>
                <a:gd name="connsiteX45" fmla="*/ 198455 w 715945"/>
                <a:gd name="connsiteY45" fmla="*/ 469761 h 542611"/>
                <a:gd name="connsiteX46" fmla="*/ 200967 w 715945"/>
                <a:gd name="connsiteY46" fmla="*/ 477297 h 542611"/>
                <a:gd name="connsiteX47" fmla="*/ 205992 w 715945"/>
                <a:gd name="connsiteY47" fmla="*/ 484833 h 542611"/>
                <a:gd name="connsiteX48" fmla="*/ 213528 w 715945"/>
                <a:gd name="connsiteY48" fmla="*/ 502418 h 542611"/>
                <a:gd name="connsiteX49" fmla="*/ 218552 w 715945"/>
                <a:gd name="connsiteY49" fmla="*/ 520002 h 542611"/>
                <a:gd name="connsiteX50" fmla="*/ 223576 w 715945"/>
                <a:gd name="connsiteY50" fmla="*/ 525027 h 542611"/>
                <a:gd name="connsiteX51" fmla="*/ 233625 w 715945"/>
                <a:gd name="connsiteY51" fmla="*/ 540099 h 542611"/>
                <a:gd name="connsiteX52" fmla="*/ 243673 w 715945"/>
                <a:gd name="connsiteY52" fmla="*/ 542611 h 542611"/>
                <a:gd name="connsiteX53" fmla="*/ 273818 w 715945"/>
                <a:gd name="connsiteY53" fmla="*/ 540099 h 542611"/>
                <a:gd name="connsiteX54" fmla="*/ 296427 w 715945"/>
                <a:gd name="connsiteY54" fmla="*/ 530051 h 542611"/>
                <a:gd name="connsiteX55" fmla="*/ 319036 w 715945"/>
                <a:gd name="connsiteY55" fmla="*/ 509954 h 542611"/>
                <a:gd name="connsiteX56" fmla="*/ 331596 w 715945"/>
                <a:gd name="connsiteY56" fmla="*/ 487345 h 542611"/>
                <a:gd name="connsiteX57" fmla="*/ 336620 w 715945"/>
                <a:gd name="connsiteY57" fmla="*/ 479809 h 542611"/>
                <a:gd name="connsiteX58" fmla="*/ 341644 w 715945"/>
                <a:gd name="connsiteY58" fmla="*/ 472273 h 542611"/>
                <a:gd name="connsiteX59" fmla="*/ 351693 w 715945"/>
                <a:gd name="connsiteY59" fmla="*/ 462224 h 542611"/>
                <a:gd name="connsiteX60" fmla="*/ 356717 w 715945"/>
                <a:gd name="connsiteY60" fmla="*/ 454688 h 542611"/>
                <a:gd name="connsiteX61" fmla="*/ 379326 w 715945"/>
                <a:gd name="connsiteY61" fmla="*/ 442128 h 542611"/>
                <a:gd name="connsiteX62" fmla="*/ 386862 w 715945"/>
                <a:gd name="connsiteY62" fmla="*/ 439616 h 542611"/>
                <a:gd name="connsiteX63" fmla="*/ 424543 w 715945"/>
                <a:gd name="connsiteY63" fmla="*/ 444640 h 542611"/>
                <a:gd name="connsiteX64" fmla="*/ 432079 w 715945"/>
                <a:gd name="connsiteY64" fmla="*/ 449664 h 542611"/>
                <a:gd name="connsiteX65" fmla="*/ 434592 w 715945"/>
                <a:gd name="connsiteY65" fmla="*/ 457200 h 542611"/>
                <a:gd name="connsiteX66" fmla="*/ 452176 w 715945"/>
                <a:gd name="connsiteY66" fmla="*/ 459712 h 542611"/>
                <a:gd name="connsiteX67" fmla="*/ 477297 w 715945"/>
                <a:gd name="connsiteY67" fmla="*/ 467248 h 542611"/>
                <a:gd name="connsiteX68" fmla="*/ 492370 w 715945"/>
                <a:gd name="connsiteY68" fmla="*/ 472273 h 542611"/>
                <a:gd name="connsiteX69" fmla="*/ 499906 w 715945"/>
                <a:gd name="connsiteY69" fmla="*/ 474785 h 542611"/>
                <a:gd name="connsiteX70" fmla="*/ 542611 w 715945"/>
                <a:gd name="connsiteY70" fmla="*/ 472273 h 542611"/>
                <a:gd name="connsiteX71" fmla="*/ 550148 w 715945"/>
                <a:gd name="connsiteY71" fmla="*/ 469761 h 542611"/>
                <a:gd name="connsiteX72" fmla="*/ 572756 w 715945"/>
                <a:gd name="connsiteY72" fmla="*/ 467248 h 542611"/>
                <a:gd name="connsiteX73" fmla="*/ 587829 w 715945"/>
                <a:gd name="connsiteY73" fmla="*/ 447152 h 542611"/>
                <a:gd name="connsiteX74" fmla="*/ 595365 w 715945"/>
                <a:gd name="connsiteY74" fmla="*/ 419519 h 542611"/>
                <a:gd name="connsiteX75" fmla="*/ 590341 w 715945"/>
                <a:gd name="connsiteY75" fmla="*/ 381837 h 542611"/>
                <a:gd name="connsiteX76" fmla="*/ 585317 w 715945"/>
                <a:gd name="connsiteY76" fmla="*/ 374301 h 542611"/>
                <a:gd name="connsiteX77" fmla="*/ 582805 w 715945"/>
                <a:gd name="connsiteY77" fmla="*/ 364253 h 542611"/>
                <a:gd name="connsiteX78" fmla="*/ 580293 w 715945"/>
                <a:gd name="connsiteY78" fmla="*/ 356717 h 542611"/>
                <a:gd name="connsiteX79" fmla="*/ 577781 w 715945"/>
                <a:gd name="connsiteY79" fmla="*/ 334108 h 542611"/>
                <a:gd name="connsiteX80" fmla="*/ 585317 w 715945"/>
                <a:gd name="connsiteY80" fmla="*/ 293914 h 542611"/>
                <a:gd name="connsiteX81" fmla="*/ 592853 w 715945"/>
                <a:gd name="connsiteY81" fmla="*/ 291402 h 542611"/>
                <a:gd name="connsiteX82" fmla="*/ 633047 w 715945"/>
                <a:gd name="connsiteY82" fmla="*/ 286378 h 542611"/>
                <a:gd name="connsiteX83" fmla="*/ 660679 w 715945"/>
                <a:gd name="connsiteY83" fmla="*/ 278842 h 542611"/>
                <a:gd name="connsiteX84" fmla="*/ 675752 w 715945"/>
                <a:gd name="connsiteY84" fmla="*/ 273818 h 542611"/>
                <a:gd name="connsiteX85" fmla="*/ 695849 w 715945"/>
                <a:gd name="connsiteY85" fmla="*/ 266281 h 542611"/>
                <a:gd name="connsiteX86" fmla="*/ 703385 w 715945"/>
                <a:gd name="connsiteY86" fmla="*/ 261257 h 542611"/>
                <a:gd name="connsiteX87" fmla="*/ 713433 w 715945"/>
                <a:gd name="connsiteY87" fmla="*/ 238648 h 542611"/>
                <a:gd name="connsiteX88" fmla="*/ 715945 w 715945"/>
                <a:gd name="connsiteY88" fmla="*/ 231112 h 542611"/>
                <a:gd name="connsiteX89" fmla="*/ 710921 w 715945"/>
                <a:gd name="connsiteY89" fmla="*/ 208503 h 542611"/>
                <a:gd name="connsiteX90" fmla="*/ 705897 w 715945"/>
                <a:gd name="connsiteY90" fmla="*/ 200967 h 542611"/>
                <a:gd name="connsiteX91" fmla="*/ 698361 w 715945"/>
                <a:gd name="connsiteY91" fmla="*/ 185895 h 542611"/>
                <a:gd name="connsiteX92" fmla="*/ 693337 w 715945"/>
                <a:gd name="connsiteY92" fmla="*/ 180870 h 542611"/>
                <a:gd name="connsiteX93" fmla="*/ 680776 w 715945"/>
                <a:gd name="connsiteY93" fmla="*/ 168310 h 542611"/>
                <a:gd name="connsiteX94" fmla="*/ 650631 w 715945"/>
                <a:gd name="connsiteY94" fmla="*/ 160774 h 542611"/>
                <a:gd name="connsiteX95" fmla="*/ 633047 w 715945"/>
                <a:gd name="connsiteY95" fmla="*/ 155750 h 542611"/>
                <a:gd name="connsiteX96" fmla="*/ 605414 w 715945"/>
                <a:gd name="connsiteY96" fmla="*/ 153237 h 542611"/>
                <a:gd name="connsiteX97" fmla="*/ 532563 w 715945"/>
                <a:gd name="connsiteY97" fmla="*/ 148213 h 542611"/>
                <a:gd name="connsiteX98" fmla="*/ 509954 w 715945"/>
                <a:gd name="connsiteY98" fmla="*/ 145701 h 542611"/>
                <a:gd name="connsiteX99" fmla="*/ 504930 w 715945"/>
                <a:gd name="connsiteY99" fmla="*/ 138165 h 542611"/>
                <a:gd name="connsiteX100" fmla="*/ 499906 w 715945"/>
                <a:gd name="connsiteY100" fmla="*/ 118068 h 542611"/>
                <a:gd name="connsiteX101" fmla="*/ 497394 w 715945"/>
                <a:gd name="connsiteY101" fmla="*/ 62802 h 542611"/>
                <a:gd name="connsiteX102" fmla="*/ 494882 w 715945"/>
                <a:gd name="connsiteY102" fmla="*/ 40194 h 542611"/>
                <a:gd name="connsiteX103" fmla="*/ 492370 w 715945"/>
                <a:gd name="connsiteY103" fmla="*/ 32657 h 542611"/>
                <a:gd name="connsiteX104" fmla="*/ 484833 w 715945"/>
                <a:gd name="connsiteY104" fmla="*/ 30145 h 542611"/>
                <a:gd name="connsiteX105" fmla="*/ 477297 w 715945"/>
                <a:gd name="connsiteY105" fmla="*/ 15073 h 542611"/>
                <a:gd name="connsiteX106" fmla="*/ 469761 w 715945"/>
                <a:gd name="connsiteY106" fmla="*/ 10048 h 542611"/>
                <a:gd name="connsiteX107" fmla="*/ 462225 w 715945"/>
                <a:gd name="connsiteY107" fmla="*/ 2512 h 542611"/>
                <a:gd name="connsiteX108" fmla="*/ 452176 w 715945"/>
                <a:gd name="connsiteY108" fmla="*/ 0 h 542611"/>
                <a:gd name="connsiteX109" fmla="*/ 364253 w 715945"/>
                <a:gd name="connsiteY109"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113044 w 715945"/>
                <a:gd name="connsiteY16" fmla="*/ 195943 h 542611"/>
                <a:gd name="connsiteX17" fmla="*/ 115556 w 715945"/>
                <a:gd name="connsiteY17" fmla="*/ 203479 h 542611"/>
                <a:gd name="connsiteX18" fmla="*/ 125605 w 715945"/>
                <a:gd name="connsiteY18" fmla="*/ 213528 h 542611"/>
                <a:gd name="connsiteX19" fmla="*/ 130629 w 715945"/>
                <a:gd name="connsiteY19" fmla="*/ 221064 h 542611"/>
                <a:gd name="connsiteX20" fmla="*/ 128117 w 715945"/>
                <a:gd name="connsiteY20" fmla="*/ 256233 h 542611"/>
                <a:gd name="connsiteX21" fmla="*/ 113044 w 715945"/>
                <a:gd name="connsiteY21" fmla="*/ 261257 h 542611"/>
                <a:gd name="connsiteX22" fmla="*/ 75363 w 715945"/>
                <a:gd name="connsiteY22" fmla="*/ 263769 h 542611"/>
                <a:gd name="connsiteX23" fmla="*/ 50242 w 715945"/>
                <a:gd name="connsiteY23" fmla="*/ 268794 h 542611"/>
                <a:gd name="connsiteX24" fmla="*/ 25121 w 715945"/>
                <a:gd name="connsiteY24" fmla="*/ 293914 h 542611"/>
                <a:gd name="connsiteX25" fmla="*/ 10049 w 715945"/>
                <a:gd name="connsiteY25" fmla="*/ 314011 h 542611"/>
                <a:gd name="connsiteX26" fmla="*/ 2512 w 715945"/>
                <a:gd name="connsiteY26" fmla="*/ 336620 h 542611"/>
                <a:gd name="connsiteX27" fmla="*/ 0 w 715945"/>
                <a:gd name="connsiteY27" fmla="*/ 344156 h 542611"/>
                <a:gd name="connsiteX28" fmla="*/ 2512 w 715945"/>
                <a:gd name="connsiteY28" fmla="*/ 356717 h 542611"/>
                <a:gd name="connsiteX29" fmla="*/ 7537 w 715945"/>
                <a:gd name="connsiteY29" fmla="*/ 361741 h 542611"/>
                <a:gd name="connsiteX30" fmla="*/ 12561 w 715945"/>
                <a:gd name="connsiteY30" fmla="*/ 369277 h 542611"/>
                <a:gd name="connsiteX31" fmla="*/ 20097 w 715945"/>
                <a:gd name="connsiteY31" fmla="*/ 374301 h 542611"/>
                <a:gd name="connsiteX32" fmla="*/ 37682 w 715945"/>
                <a:gd name="connsiteY32" fmla="*/ 381837 h 542611"/>
                <a:gd name="connsiteX33" fmla="*/ 72851 w 715945"/>
                <a:gd name="connsiteY33" fmla="*/ 379325 h 542611"/>
                <a:gd name="connsiteX34" fmla="*/ 90436 w 715945"/>
                <a:gd name="connsiteY34" fmla="*/ 374301 h 542611"/>
                <a:gd name="connsiteX35" fmla="*/ 97972 w 715945"/>
                <a:gd name="connsiteY35" fmla="*/ 369277 h 542611"/>
                <a:gd name="connsiteX36" fmla="*/ 105508 w 715945"/>
                <a:gd name="connsiteY36" fmla="*/ 366765 h 542611"/>
                <a:gd name="connsiteX37" fmla="*/ 123093 w 715945"/>
                <a:gd name="connsiteY37" fmla="*/ 356717 h 542611"/>
                <a:gd name="connsiteX38" fmla="*/ 150726 w 715945"/>
                <a:gd name="connsiteY38" fmla="*/ 359229 h 542611"/>
                <a:gd name="connsiteX39" fmla="*/ 158262 w 715945"/>
                <a:gd name="connsiteY39" fmla="*/ 364253 h 542611"/>
                <a:gd name="connsiteX40" fmla="*/ 168310 w 715945"/>
                <a:gd name="connsiteY40" fmla="*/ 379325 h 542611"/>
                <a:gd name="connsiteX41" fmla="*/ 173334 w 715945"/>
                <a:gd name="connsiteY41" fmla="*/ 384350 h 542611"/>
                <a:gd name="connsiteX42" fmla="*/ 178359 w 715945"/>
                <a:gd name="connsiteY42" fmla="*/ 427055 h 542611"/>
                <a:gd name="connsiteX43" fmla="*/ 188407 w 715945"/>
                <a:gd name="connsiteY43" fmla="*/ 449664 h 542611"/>
                <a:gd name="connsiteX44" fmla="*/ 198455 w 715945"/>
                <a:gd name="connsiteY44" fmla="*/ 469761 h 542611"/>
                <a:gd name="connsiteX45" fmla="*/ 200967 w 715945"/>
                <a:gd name="connsiteY45" fmla="*/ 477297 h 542611"/>
                <a:gd name="connsiteX46" fmla="*/ 205992 w 715945"/>
                <a:gd name="connsiteY46" fmla="*/ 484833 h 542611"/>
                <a:gd name="connsiteX47" fmla="*/ 213528 w 715945"/>
                <a:gd name="connsiteY47" fmla="*/ 502418 h 542611"/>
                <a:gd name="connsiteX48" fmla="*/ 218552 w 715945"/>
                <a:gd name="connsiteY48" fmla="*/ 520002 h 542611"/>
                <a:gd name="connsiteX49" fmla="*/ 223576 w 715945"/>
                <a:gd name="connsiteY49" fmla="*/ 525027 h 542611"/>
                <a:gd name="connsiteX50" fmla="*/ 233625 w 715945"/>
                <a:gd name="connsiteY50" fmla="*/ 540099 h 542611"/>
                <a:gd name="connsiteX51" fmla="*/ 243673 w 715945"/>
                <a:gd name="connsiteY51" fmla="*/ 542611 h 542611"/>
                <a:gd name="connsiteX52" fmla="*/ 273818 w 715945"/>
                <a:gd name="connsiteY52" fmla="*/ 540099 h 542611"/>
                <a:gd name="connsiteX53" fmla="*/ 296427 w 715945"/>
                <a:gd name="connsiteY53" fmla="*/ 530051 h 542611"/>
                <a:gd name="connsiteX54" fmla="*/ 319036 w 715945"/>
                <a:gd name="connsiteY54" fmla="*/ 509954 h 542611"/>
                <a:gd name="connsiteX55" fmla="*/ 331596 w 715945"/>
                <a:gd name="connsiteY55" fmla="*/ 487345 h 542611"/>
                <a:gd name="connsiteX56" fmla="*/ 336620 w 715945"/>
                <a:gd name="connsiteY56" fmla="*/ 479809 h 542611"/>
                <a:gd name="connsiteX57" fmla="*/ 341644 w 715945"/>
                <a:gd name="connsiteY57" fmla="*/ 472273 h 542611"/>
                <a:gd name="connsiteX58" fmla="*/ 351693 w 715945"/>
                <a:gd name="connsiteY58" fmla="*/ 462224 h 542611"/>
                <a:gd name="connsiteX59" fmla="*/ 356717 w 715945"/>
                <a:gd name="connsiteY59" fmla="*/ 454688 h 542611"/>
                <a:gd name="connsiteX60" fmla="*/ 379326 w 715945"/>
                <a:gd name="connsiteY60" fmla="*/ 442128 h 542611"/>
                <a:gd name="connsiteX61" fmla="*/ 386862 w 715945"/>
                <a:gd name="connsiteY61" fmla="*/ 439616 h 542611"/>
                <a:gd name="connsiteX62" fmla="*/ 424543 w 715945"/>
                <a:gd name="connsiteY62" fmla="*/ 444640 h 542611"/>
                <a:gd name="connsiteX63" fmla="*/ 432079 w 715945"/>
                <a:gd name="connsiteY63" fmla="*/ 449664 h 542611"/>
                <a:gd name="connsiteX64" fmla="*/ 434592 w 715945"/>
                <a:gd name="connsiteY64" fmla="*/ 457200 h 542611"/>
                <a:gd name="connsiteX65" fmla="*/ 452176 w 715945"/>
                <a:gd name="connsiteY65" fmla="*/ 459712 h 542611"/>
                <a:gd name="connsiteX66" fmla="*/ 477297 w 715945"/>
                <a:gd name="connsiteY66" fmla="*/ 467248 h 542611"/>
                <a:gd name="connsiteX67" fmla="*/ 492370 w 715945"/>
                <a:gd name="connsiteY67" fmla="*/ 472273 h 542611"/>
                <a:gd name="connsiteX68" fmla="*/ 499906 w 715945"/>
                <a:gd name="connsiteY68" fmla="*/ 474785 h 542611"/>
                <a:gd name="connsiteX69" fmla="*/ 542611 w 715945"/>
                <a:gd name="connsiteY69" fmla="*/ 472273 h 542611"/>
                <a:gd name="connsiteX70" fmla="*/ 550148 w 715945"/>
                <a:gd name="connsiteY70" fmla="*/ 469761 h 542611"/>
                <a:gd name="connsiteX71" fmla="*/ 572756 w 715945"/>
                <a:gd name="connsiteY71" fmla="*/ 467248 h 542611"/>
                <a:gd name="connsiteX72" fmla="*/ 587829 w 715945"/>
                <a:gd name="connsiteY72" fmla="*/ 447152 h 542611"/>
                <a:gd name="connsiteX73" fmla="*/ 595365 w 715945"/>
                <a:gd name="connsiteY73" fmla="*/ 419519 h 542611"/>
                <a:gd name="connsiteX74" fmla="*/ 590341 w 715945"/>
                <a:gd name="connsiteY74" fmla="*/ 381837 h 542611"/>
                <a:gd name="connsiteX75" fmla="*/ 585317 w 715945"/>
                <a:gd name="connsiteY75" fmla="*/ 374301 h 542611"/>
                <a:gd name="connsiteX76" fmla="*/ 582805 w 715945"/>
                <a:gd name="connsiteY76" fmla="*/ 364253 h 542611"/>
                <a:gd name="connsiteX77" fmla="*/ 580293 w 715945"/>
                <a:gd name="connsiteY77" fmla="*/ 356717 h 542611"/>
                <a:gd name="connsiteX78" fmla="*/ 577781 w 715945"/>
                <a:gd name="connsiteY78" fmla="*/ 334108 h 542611"/>
                <a:gd name="connsiteX79" fmla="*/ 585317 w 715945"/>
                <a:gd name="connsiteY79" fmla="*/ 293914 h 542611"/>
                <a:gd name="connsiteX80" fmla="*/ 592853 w 715945"/>
                <a:gd name="connsiteY80" fmla="*/ 291402 h 542611"/>
                <a:gd name="connsiteX81" fmla="*/ 633047 w 715945"/>
                <a:gd name="connsiteY81" fmla="*/ 286378 h 542611"/>
                <a:gd name="connsiteX82" fmla="*/ 660679 w 715945"/>
                <a:gd name="connsiteY82" fmla="*/ 278842 h 542611"/>
                <a:gd name="connsiteX83" fmla="*/ 675752 w 715945"/>
                <a:gd name="connsiteY83" fmla="*/ 273818 h 542611"/>
                <a:gd name="connsiteX84" fmla="*/ 695849 w 715945"/>
                <a:gd name="connsiteY84" fmla="*/ 266281 h 542611"/>
                <a:gd name="connsiteX85" fmla="*/ 703385 w 715945"/>
                <a:gd name="connsiteY85" fmla="*/ 261257 h 542611"/>
                <a:gd name="connsiteX86" fmla="*/ 713433 w 715945"/>
                <a:gd name="connsiteY86" fmla="*/ 238648 h 542611"/>
                <a:gd name="connsiteX87" fmla="*/ 715945 w 715945"/>
                <a:gd name="connsiteY87" fmla="*/ 231112 h 542611"/>
                <a:gd name="connsiteX88" fmla="*/ 710921 w 715945"/>
                <a:gd name="connsiteY88" fmla="*/ 208503 h 542611"/>
                <a:gd name="connsiteX89" fmla="*/ 705897 w 715945"/>
                <a:gd name="connsiteY89" fmla="*/ 200967 h 542611"/>
                <a:gd name="connsiteX90" fmla="*/ 698361 w 715945"/>
                <a:gd name="connsiteY90" fmla="*/ 185895 h 542611"/>
                <a:gd name="connsiteX91" fmla="*/ 693337 w 715945"/>
                <a:gd name="connsiteY91" fmla="*/ 180870 h 542611"/>
                <a:gd name="connsiteX92" fmla="*/ 680776 w 715945"/>
                <a:gd name="connsiteY92" fmla="*/ 168310 h 542611"/>
                <a:gd name="connsiteX93" fmla="*/ 650631 w 715945"/>
                <a:gd name="connsiteY93" fmla="*/ 160774 h 542611"/>
                <a:gd name="connsiteX94" fmla="*/ 633047 w 715945"/>
                <a:gd name="connsiteY94" fmla="*/ 155750 h 542611"/>
                <a:gd name="connsiteX95" fmla="*/ 605414 w 715945"/>
                <a:gd name="connsiteY95" fmla="*/ 153237 h 542611"/>
                <a:gd name="connsiteX96" fmla="*/ 532563 w 715945"/>
                <a:gd name="connsiteY96" fmla="*/ 148213 h 542611"/>
                <a:gd name="connsiteX97" fmla="*/ 509954 w 715945"/>
                <a:gd name="connsiteY97" fmla="*/ 145701 h 542611"/>
                <a:gd name="connsiteX98" fmla="*/ 504930 w 715945"/>
                <a:gd name="connsiteY98" fmla="*/ 138165 h 542611"/>
                <a:gd name="connsiteX99" fmla="*/ 499906 w 715945"/>
                <a:gd name="connsiteY99" fmla="*/ 118068 h 542611"/>
                <a:gd name="connsiteX100" fmla="*/ 497394 w 715945"/>
                <a:gd name="connsiteY100" fmla="*/ 62802 h 542611"/>
                <a:gd name="connsiteX101" fmla="*/ 494882 w 715945"/>
                <a:gd name="connsiteY101" fmla="*/ 40194 h 542611"/>
                <a:gd name="connsiteX102" fmla="*/ 492370 w 715945"/>
                <a:gd name="connsiteY102" fmla="*/ 32657 h 542611"/>
                <a:gd name="connsiteX103" fmla="*/ 484833 w 715945"/>
                <a:gd name="connsiteY103" fmla="*/ 30145 h 542611"/>
                <a:gd name="connsiteX104" fmla="*/ 477297 w 715945"/>
                <a:gd name="connsiteY104" fmla="*/ 15073 h 542611"/>
                <a:gd name="connsiteX105" fmla="*/ 469761 w 715945"/>
                <a:gd name="connsiteY105" fmla="*/ 10048 h 542611"/>
                <a:gd name="connsiteX106" fmla="*/ 462225 w 715945"/>
                <a:gd name="connsiteY106" fmla="*/ 2512 h 542611"/>
                <a:gd name="connsiteX107" fmla="*/ 452176 w 715945"/>
                <a:gd name="connsiteY107" fmla="*/ 0 h 542611"/>
                <a:gd name="connsiteX108" fmla="*/ 364253 w 715945"/>
                <a:gd name="connsiteY108"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88301 w 715945"/>
                <a:gd name="connsiteY16" fmla="*/ 174478 h 542611"/>
                <a:gd name="connsiteX17" fmla="*/ 113044 w 715945"/>
                <a:gd name="connsiteY17" fmla="*/ 195943 h 542611"/>
                <a:gd name="connsiteX18" fmla="*/ 115556 w 715945"/>
                <a:gd name="connsiteY18" fmla="*/ 203479 h 542611"/>
                <a:gd name="connsiteX19" fmla="*/ 125605 w 715945"/>
                <a:gd name="connsiteY19" fmla="*/ 213528 h 542611"/>
                <a:gd name="connsiteX20" fmla="*/ 130629 w 715945"/>
                <a:gd name="connsiteY20" fmla="*/ 221064 h 542611"/>
                <a:gd name="connsiteX21" fmla="*/ 128117 w 715945"/>
                <a:gd name="connsiteY21" fmla="*/ 256233 h 542611"/>
                <a:gd name="connsiteX22" fmla="*/ 113044 w 715945"/>
                <a:gd name="connsiteY22" fmla="*/ 261257 h 542611"/>
                <a:gd name="connsiteX23" fmla="*/ 75363 w 715945"/>
                <a:gd name="connsiteY23" fmla="*/ 263769 h 542611"/>
                <a:gd name="connsiteX24" fmla="*/ 50242 w 715945"/>
                <a:gd name="connsiteY24" fmla="*/ 268794 h 542611"/>
                <a:gd name="connsiteX25" fmla="*/ 25121 w 715945"/>
                <a:gd name="connsiteY25" fmla="*/ 293914 h 542611"/>
                <a:gd name="connsiteX26" fmla="*/ 10049 w 715945"/>
                <a:gd name="connsiteY26" fmla="*/ 314011 h 542611"/>
                <a:gd name="connsiteX27" fmla="*/ 2512 w 715945"/>
                <a:gd name="connsiteY27" fmla="*/ 336620 h 542611"/>
                <a:gd name="connsiteX28" fmla="*/ 0 w 715945"/>
                <a:gd name="connsiteY28" fmla="*/ 344156 h 542611"/>
                <a:gd name="connsiteX29" fmla="*/ 2512 w 715945"/>
                <a:gd name="connsiteY29" fmla="*/ 356717 h 542611"/>
                <a:gd name="connsiteX30" fmla="*/ 7537 w 715945"/>
                <a:gd name="connsiteY30" fmla="*/ 361741 h 542611"/>
                <a:gd name="connsiteX31" fmla="*/ 12561 w 715945"/>
                <a:gd name="connsiteY31" fmla="*/ 369277 h 542611"/>
                <a:gd name="connsiteX32" fmla="*/ 20097 w 715945"/>
                <a:gd name="connsiteY32" fmla="*/ 374301 h 542611"/>
                <a:gd name="connsiteX33" fmla="*/ 37682 w 715945"/>
                <a:gd name="connsiteY33" fmla="*/ 381837 h 542611"/>
                <a:gd name="connsiteX34" fmla="*/ 72851 w 715945"/>
                <a:gd name="connsiteY34" fmla="*/ 379325 h 542611"/>
                <a:gd name="connsiteX35" fmla="*/ 90436 w 715945"/>
                <a:gd name="connsiteY35" fmla="*/ 374301 h 542611"/>
                <a:gd name="connsiteX36" fmla="*/ 97972 w 715945"/>
                <a:gd name="connsiteY36" fmla="*/ 369277 h 542611"/>
                <a:gd name="connsiteX37" fmla="*/ 105508 w 715945"/>
                <a:gd name="connsiteY37" fmla="*/ 366765 h 542611"/>
                <a:gd name="connsiteX38" fmla="*/ 123093 w 715945"/>
                <a:gd name="connsiteY38" fmla="*/ 356717 h 542611"/>
                <a:gd name="connsiteX39" fmla="*/ 150726 w 715945"/>
                <a:gd name="connsiteY39" fmla="*/ 359229 h 542611"/>
                <a:gd name="connsiteX40" fmla="*/ 158262 w 715945"/>
                <a:gd name="connsiteY40" fmla="*/ 364253 h 542611"/>
                <a:gd name="connsiteX41" fmla="*/ 168310 w 715945"/>
                <a:gd name="connsiteY41" fmla="*/ 379325 h 542611"/>
                <a:gd name="connsiteX42" fmla="*/ 173334 w 715945"/>
                <a:gd name="connsiteY42" fmla="*/ 384350 h 542611"/>
                <a:gd name="connsiteX43" fmla="*/ 178359 w 715945"/>
                <a:gd name="connsiteY43" fmla="*/ 427055 h 542611"/>
                <a:gd name="connsiteX44" fmla="*/ 188407 w 715945"/>
                <a:gd name="connsiteY44" fmla="*/ 449664 h 542611"/>
                <a:gd name="connsiteX45" fmla="*/ 198455 w 715945"/>
                <a:gd name="connsiteY45" fmla="*/ 469761 h 542611"/>
                <a:gd name="connsiteX46" fmla="*/ 200967 w 715945"/>
                <a:gd name="connsiteY46" fmla="*/ 477297 h 542611"/>
                <a:gd name="connsiteX47" fmla="*/ 205992 w 715945"/>
                <a:gd name="connsiteY47" fmla="*/ 484833 h 542611"/>
                <a:gd name="connsiteX48" fmla="*/ 213528 w 715945"/>
                <a:gd name="connsiteY48" fmla="*/ 502418 h 542611"/>
                <a:gd name="connsiteX49" fmla="*/ 218552 w 715945"/>
                <a:gd name="connsiteY49" fmla="*/ 520002 h 542611"/>
                <a:gd name="connsiteX50" fmla="*/ 223576 w 715945"/>
                <a:gd name="connsiteY50" fmla="*/ 525027 h 542611"/>
                <a:gd name="connsiteX51" fmla="*/ 233625 w 715945"/>
                <a:gd name="connsiteY51" fmla="*/ 540099 h 542611"/>
                <a:gd name="connsiteX52" fmla="*/ 243673 w 715945"/>
                <a:gd name="connsiteY52" fmla="*/ 542611 h 542611"/>
                <a:gd name="connsiteX53" fmla="*/ 273818 w 715945"/>
                <a:gd name="connsiteY53" fmla="*/ 540099 h 542611"/>
                <a:gd name="connsiteX54" fmla="*/ 296427 w 715945"/>
                <a:gd name="connsiteY54" fmla="*/ 530051 h 542611"/>
                <a:gd name="connsiteX55" fmla="*/ 319036 w 715945"/>
                <a:gd name="connsiteY55" fmla="*/ 509954 h 542611"/>
                <a:gd name="connsiteX56" fmla="*/ 331596 w 715945"/>
                <a:gd name="connsiteY56" fmla="*/ 487345 h 542611"/>
                <a:gd name="connsiteX57" fmla="*/ 336620 w 715945"/>
                <a:gd name="connsiteY57" fmla="*/ 479809 h 542611"/>
                <a:gd name="connsiteX58" fmla="*/ 341644 w 715945"/>
                <a:gd name="connsiteY58" fmla="*/ 472273 h 542611"/>
                <a:gd name="connsiteX59" fmla="*/ 351693 w 715945"/>
                <a:gd name="connsiteY59" fmla="*/ 462224 h 542611"/>
                <a:gd name="connsiteX60" fmla="*/ 356717 w 715945"/>
                <a:gd name="connsiteY60" fmla="*/ 454688 h 542611"/>
                <a:gd name="connsiteX61" fmla="*/ 379326 w 715945"/>
                <a:gd name="connsiteY61" fmla="*/ 442128 h 542611"/>
                <a:gd name="connsiteX62" fmla="*/ 386862 w 715945"/>
                <a:gd name="connsiteY62" fmla="*/ 439616 h 542611"/>
                <a:gd name="connsiteX63" fmla="*/ 424543 w 715945"/>
                <a:gd name="connsiteY63" fmla="*/ 444640 h 542611"/>
                <a:gd name="connsiteX64" fmla="*/ 432079 w 715945"/>
                <a:gd name="connsiteY64" fmla="*/ 449664 h 542611"/>
                <a:gd name="connsiteX65" fmla="*/ 434592 w 715945"/>
                <a:gd name="connsiteY65" fmla="*/ 457200 h 542611"/>
                <a:gd name="connsiteX66" fmla="*/ 452176 w 715945"/>
                <a:gd name="connsiteY66" fmla="*/ 459712 h 542611"/>
                <a:gd name="connsiteX67" fmla="*/ 477297 w 715945"/>
                <a:gd name="connsiteY67" fmla="*/ 467248 h 542611"/>
                <a:gd name="connsiteX68" fmla="*/ 492370 w 715945"/>
                <a:gd name="connsiteY68" fmla="*/ 472273 h 542611"/>
                <a:gd name="connsiteX69" fmla="*/ 499906 w 715945"/>
                <a:gd name="connsiteY69" fmla="*/ 474785 h 542611"/>
                <a:gd name="connsiteX70" fmla="*/ 542611 w 715945"/>
                <a:gd name="connsiteY70" fmla="*/ 472273 h 542611"/>
                <a:gd name="connsiteX71" fmla="*/ 550148 w 715945"/>
                <a:gd name="connsiteY71" fmla="*/ 469761 h 542611"/>
                <a:gd name="connsiteX72" fmla="*/ 572756 w 715945"/>
                <a:gd name="connsiteY72" fmla="*/ 467248 h 542611"/>
                <a:gd name="connsiteX73" fmla="*/ 587829 w 715945"/>
                <a:gd name="connsiteY73" fmla="*/ 447152 h 542611"/>
                <a:gd name="connsiteX74" fmla="*/ 595365 w 715945"/>
                <a:gd name="connsiteY74" fmla="*/ 419519 h 542611"/>
                <a:gd name="connsiteX75" fmla="*/ 590341 w 715945"/>
                <a:gd name="connsiteY75" fmla="*/ 381837 h 542611"/>
                <a:gd name="connsiteX76" fmla="*/ 585317 w 715945"/>
                <a:gd name="connsiteY76" fmla="*/ 374301 h 542611"/>
                <a:gd name="connsiteX77" fmla="*/ 582805 w 715945"/>
                <a:gd name="connsiteY77" fmla="*/ 364253 h 542611"/>
                <a:gd name="connsiteX78" fmla="*/ 580293 w 715945"/>
                <a:gd name="connsiteY78" fmla="*/ 356717 h 542611"/>
                <a:gd name="connsiteX79" fmla="*/ 577781 w 715945"/>
                <a:gd name="connsiteY79" fmla="*/ 334108 h 542611"/>
                <a:gd name="connsiteX80" fmla="*/ 585317 w 715945"/>
                <a:gd name="connsiteY80" fmla="*/ 293914 h 542611"/>
                <a:gd name="connsiteX81" fmla="*/ 592853 w 715945"/>
                <a:gd name="connsiteY81" fmla="*/ 291402 h 542611"/>
                <a:gd name="connsiteX82" fmla="*/ 633047 w 715945"/>
                <a:gd name="connsiteY82" fmla="*/ 286378 h 542611"/>
                <a:gd name="connsiteX83" fmla="*/ 660679 w 715945"/>
                <a:gd name="connsiteY83" fmla="*/ 278842 h 542611"/>
                <a:gd name="connsiteX84" fmla="*/ 675752 w 715945"/>
                <a:gd name="connsiteY84" fmla="*/ 273818 h 542611"/>
                <a:gd name="connsiteX85" fmla="*/ 695849 w 715945"/>
                <a:gd name="connsiteY85" fmla="*/ 266281 h 542611"/>
                <a:gd name="connsiteX86" fmla="*/ 703385 w 715945"/>
                <a:gd name="connsiteY86" fmla="*/ 261257 h 542611"/>
                <a:gd name="connsiteX87" fmla="*/ 713433 w 715945"/>
                <a:gd name="connsiteY87" fmla="*/ 238648 h 542611"/>
                <a:gd name="connsiteX88" fmla="*/ 715945 w 715945"/>
                <a:gd name="connsiteY88" fmla="*/ 231112 h 542611"/>
                <a:gd name="connsiteX89" fmla="*/ 710921 w 715945"/>
                <a:gd name="connsiteY89" fmla="*/ 208503 h 542611"/>
                <a:gd name="connsiteX90" fmla="*/ 705897 w 715945"/>
                <a:gd name="connsiteY90" fmla="*/ 200967 h 542611"/>
                <a:gd name="connsiteX91" fmla="*/ 698361 w 715945"/>
                <a:gd name="connsiteY91" fmla="*/ 185895 h 542611"/>
                <a:gd name="connsiteX92" fmla="*/ 693337 w 715945"/>
                <a:gd name="connsiteY92" fmla="*/ 180870 h 542611"/>
                <a:gd name="connsiteX93" fmla="*/ 680776 w 715945"/>
                <a:gd name="connsiteY93" fmla="*/ 168310 h 542611"/>
                <a:gd name="connsiteX94" fmla="*/ 650631 w 715945"/>
                <a:gd name="connsiteY94" fmla="*/ 160774 h 542611"/>
                <a:gd name="connsiteX95" fmla="*/ 633047 w 715945"/>
                <a:gd name="connsiteY95" fmla="*/ 155750 h 542611"/>
                <a:gd name="connsiteX96" fmla="*/ 605414 w 715945"/>
                <a:gd name="connsiteY96" fmla="*/ 153237 h 542611"/>
                <a:gd name="connsiteX97" fmla="*/ 532563 w 715945"/>
                <a:gd name="connsiteY97" fmla="*/ 148213 h 542611"/>
                <a:gd name="connsiteX98" fmla="*/ 509954 w 715945"/>
                <a:gd name="connsiteY98" fmla="*/ 145701 h 542611"/>
                <a:gd name="connsiteX99" fmla="*/ 504930 w 715945"/>
                <a:gd name="connsiteY99" fmla="*/ 138165 h 542611"/>
                <a:gd name="connsiteX100" fmla="*/ 499906 w 715945"/>
                <a:gd name="connsiteY100" fmla="*/ 118068 h 542611"/>
                <a:gd name="connsiteX101" fmla="*/ 497394 w 715945"/>
                <a:gd name="connsiteY101" fmla="*/ 62802 h 542611"/>
                <a:gd name="connsiteX102" fmla="*/ 494882 w 715945"/>
                <a:gd name="connsiteY102" fmla="*/ 40194 h 542611"/>
                <a:gd name="connsiteX103" fmla="*/ 492370 w 715945"/>
                <a:gd name="connsiteY103" fmla="*/ 32657 h 542611"/>
                <a:gd name="connsiteX104" fmla="*/ 484833 w 715945"/>
                <a:gd name="connsiteY104" fmla="*/ 30145 h 542611"/>
                <a:gd name="connsiteX105" fmla="*/ 477297 w 715945"/>
                <a:gd name="connsiteY105" fmla="*/ 15073 h 542611"/>
                <a:gd name="connsiteX106" fmla="*/ 469761 w 715945"/>
                <a:gd name="connsiteY106" fmla="*/ 10048 h 542611"/>
                <a:gd name="connsiteX107" fmla="*/ 462225 w 715945"/>
                <a:gd name="connsiteY107" fmla="*/ 2512 h 542611"/>
                <a:gd name="connsiteX108" fmla="*/ 452176 w 715945"/>
                <a:gd name="connsiteY108" fmla="*/ 0 h 542611"/>
                <a:gd name="connsiteX109" fmla="*/ 364253 w 715945"/>
                <a:gd name="connsiteY109"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113044 w 715945"/>
                <a:gd name="connsiteY16" fmla="*/ 195943 h 542611"/>
                <a:gd name="connsiteX17" fmla="*/ 115556 w 715945"/>
                <a:gd name="connsiteY17" fmla="*/ 203479 h 542611"/>
                <a:gd name="connsiteX18" fmla="*/ 125605 w 715945"/>
                <a:gd name="connsiteY18" fmla="*/ 213528 h 542611"/>
                <a:gd name="connsiteX19" fmla="*/ 130629 w 715945"/>
                <a:gd name="connsiteY19" fmla="*/ 221064 h 542611"/>
                <a:gd name="connsiteX20" fmla="*/ 128117 w 715945"/>
                <a:gd name="connsiteY20" fmla="*/ 256233 h 542611"/>
                <a:gd name="connsiteX21" fmla="*/ 113044 w 715945"/>
                <a:gd name="connsiteY21" fmla="*/ 261257 h 542611"/>
                <a:gd name="connsiteX22" fmla="*/ 75363 w 715945"/>
                <a:gd name="connsiteY22" fmla="*/ 263769 h 542611"/>
                <a:gd name="connsiteX23" fmla="*/ 50242 w 715945"/>
                <a:gd name="connsiteY23" fmla="*/ 268794 h 542611"/>
                <a:gd name="connsiteX24" fmla="*/ 25121 w 715945"/>
                <a:gd name="connsiteY24" fmla="*/ 293914 h 542611"/>
                <a:gd name="connsiteX25" fmla="*/ 10049 w 715945"/>
                <a:gd name="connsiteY25" fmla="*/ 314011 h 542611"/>
                <a:gd name="connsiteX26" fmla="*/ 2512 w 715945"/>
                <a:gd name="connsiteY26" fmla="*/ 336620 h 542611"/>
                <a:gd name="connsiteX27" fmla="*/ 0 w 715945"/>
                <a:gd name="connsiteY27" fmla="*/ 344156 h 542611"/>
                <a:gd name="connsiteX28" fmla="*/ 2512 w 715945"/>
                <a:gd name="connsiteY28" fmla="*/ 356717 h 542611"/>
                <a:gd name="connsiteX29" fmla="*/ 7537 w 715945"/>
                <a:gd name="connsiteY29" fmla="*/ 361741 h 542611"/>
                <a:gd name="connsiteX30" fmla="*/ 12561 w 715945"/>
                <a:gd name="connsiteY30" fmla="*/ 369277 h 542611"/>
                <a:gd name="connsiteX31" fmla="*/ 20097 w 715945"/>
                <a:gd name="connsiteY31" fmla="*/ 374301 h 542611"/>
                <a:gd name="connsiteX32" fmla="*/ 37682 w 715945"/>
                <a:gd name="connsiteY32" fmla="*/ 381837 h 542611"/>
                <a:gd name="connsiteX33" fmla="*/ 72851 w 715945"/>
                <a:gd name="connsiteY33" fmla="*/ 379325 h 542611"/>
                <a:gd name="connsiteX34" fmla="*/ 90436 w 715945"/>
                <a:gd name="connsiteY34" fmla="*/ 374301 h 542611"/>
                <a:gd name="connsiteX35" fmla="*/ 97972 w 715945"/>
                <a:gd name="connsiteY35" fmla="*/ 369277 h 542611"/>
                <a:gd name="connsiteX36" fmla="*/ 105508 w 715945"/>
                <a:gd name="connsiteY36" fmla="*/ 366765 h 542611"/>
                <a:gd name="connsiteX37" fmla="*/ 123093 w 715945"/>
                <a:gd name="connsiteY37" fmla="*/ 356717 h 542611"/>
                <a:gd name="connsiteX38" fmla="*/ 150726 w 715945"/>
                <a:gd name="connsiteY38" fmla="*/ 359229 h 542611"/>
                <a:gd name="connsiteX39" fmla="*/ 158262 w 715945"/>
                <a:gd name="connsiteY39" fmla="*/ 364253 h 542611"/>
                <a:gd name="connsiteX40" fmla="*/ 168310 w 715945"/>
                <a:gd name="connsiteY40" fmla="*/ 379325 h 542611"/>
                <a:gd name="connsiteX41" fmla="*/ 173334 w 715945"/>
                <a:gd name="connsiteY41" fmla="*/ 384350 h 542611"/>
                <a:gd name="connsiteX42" fmla="*/ 178359 w 715945"/>
                <a:gd name="connsiteY42" fmla="*/ 427055 h 542611"/>
                <a:gd name="connsiteX43" fmla="*/ 188407 w 715945"/>
                <a:gd name="connsiteY43" fmla="*/ 449664 h 542611"/>
                <a:gd name="connsiteX44" fmla="*/ 198455 w 715945"/>
                <a:gd name="connsiteY44" fmla="*/ 469761 h 542611"/>
                <a:gd name="connsiteX45" fmla="*/ 200967 w 715945"/>
                <a:gd name="connsiteY45" fmla="*/ 477297 h 542611"/>
                <a:gd name="connsiteX46" fmla="*/ 205992 w 715945"/>
                <a:gd name="connsiteY46" fmla="*/ 484833 h 542611"/>
                <a:gd name="connsiteX47" fmla="*/ 213528 w 715945"/>
                <a:gd name="connsiteY47" fmla="*/ 502418 h 542611"/>
                <a:gd name="connsiteX48" fmla="*/ 218552 w 715945"/>
                <a:gd name="connsiteY48" fmla="*/ 520002 h 542611"/>
                <a:gd name="connsiteX49" fmla="*/ 223576 w 715945"/>
                <a:gd name="connsiteY49" fmla="*/ 525027 h 542611"/>
                <a:gd name="connsiteX50" fmla="*/ 233625 w 715945"/>
                <a:gd name="connsiteY50" fmla="*/ 540099 h 542611"/>
                <a:gd name="connsiteX51" fmla="*/ 243673 w 715945"/>
                <a:gd name="connsiteY51" fmla="*/ 542611 h 542611"/>
                <a:gd name="connsiteX52" fmla="*/ 273818 w 715945"/>
                <a:gd name="connsiteY52" fmla="*/ 540099 h 542611"/>
                <a:gd name="connsiteX53" fmla="*/ 296427 w 715945"/>
                <a:gd name="connsiteY53" fmla="*/ 530051 h 542611"/>
                <a:gd name="connsiteX54" fmla="*/ 319036 w 715945"/>
                <a:gd name="connsiteY54" fmla="*/ 509954 h 542611"/>
                <a:gd name="connsiteX55" fmla="*/ 331596 w 715945"/>
                <a:gd name="connsiteY55" fmla="*/ 487345 h 542611"/>
                <a:gd name="connsiteX56" fmla="*/ 336620 w 715945"/>
                <a:gd name="connsiteY56" fmla="*/ 479809 h 542611"/>
                <a:gd name="connsiteX57" fmla="*/ 341644 w 715945"/>
                <a:gd name="connsiteY57" fmla="*/ 472273 h 542611"/>
                <a:gd name="connsiteX58" fmla="*/ 351693 w 715945"/>
                <a:gd name="connsiteY58" fmla="*/ 462224 h 542611"/>
                <a:gd name="connsiteX59" fmla="*/ 356717 w 715945"/>
                <a:gd name="connsiteY59" fmla="*/ 454688 h 542611"/>
                <a:gd name="connsiteX60" fmla="*/ 379326 w 715945"/>
                <a:gd name="connsiteY60" fmla="*/ 442128 h 542611"/>
                <a:gd name="connsiteX61" fmla="*/ 386862 w 715945"/>
                <a:gd name="connsiteY61" fmla="*/ 439616 h 542611"/>
                <a:gd name="connsiteX62" fmla="*/ 424543 w 715945"/>
                <a:gd name="connsiteY62" fmla="*/ 444640 h 542611"/>
                <a:gd name="connsiteX63" fmla="*/ 432079 w 715945"/>
                <a:gd name="connsiteY63" fmla="*/ 449664 h 542611"/>
                <a:gd name="connsiteX64" fmla="*/ 434592 w 715945"/>
                <a:gd name="connsiteY64" fmla="*/ 457200 h 542611"/>
                <a:gd name="connsiteX65" fmla="*/ 452176 w 715945"/>
                <a:gd name="connsiteY65" fmla="*/ 459712 h 542611"/>
                <a:gd name="connsiteX66" fmla="*/ 477297 w 715945"/>
                <a:gd name="connsiteY66" fmla="*/ 467248 h 542611"/>
                <a:gd name="connsiteX67" fmla="*/ 492370 w 715945"/>
                <a:gd name="connsiteY67" fmla="*/ 472273 h 542611"/>
                <a:gd name="connsiteX68" fmla="*/ 499906 w 715945"/>
                <a:gd name="connsiteY68" fmla="*/ 474785 h 542611"/>
                <a:gd name="connsiteX69" fmla="*/ 542611 w 715945"/>
                <a:gd name="connsiteY69" fmla="*/ 472273 h 542611"/>
                <a:gd name="connsiteX70" fmla="*/ 550148 w 715945"/>
                <a:gd name="connsiteY70" fmla="*/ 469761 h 542611"/>
                <a:gd name="connsiteX71" fmla="*/ 572756 w 715945"/>
                <a:gd name="connsiteY71" fmla="*/ 467248 h 542611"/>
                <a:gd name="connsiteX72" fmla="*/ 587829 w 715945"/>
                <a:gd name="connsiteY72" fmla="*/ 447152 h 542611"/>
                <a:gd name="connsiteX73" fmla="*/ 595365 w 715945"/>
                <a:gd name="connsiteY73" fmla="*/ 419519 h 542611"/>
                <a:gd name="connsiteX74" fmla="*/ 590341 w 715945"/>
                <a:gd name="connsiteY74" fmla="*/ 381837 h 542611"/>
                <a:gd name="connsiteX75" fmla="*/ 585317 w 715945"/>
                <a:gd name="connsiteY75" fmla="*/ 374301 h 542611"/>
                <a:gd name="connsiteX76" fmla="*/ 582805 w 715945"/>
                <a:gd name="connsiteY76" fmla="*/ 364253 h 542611"/>
                <a:gd name="connsiteX77" fmla="*/ 580293 w 715945"/>
                <a:gd name="connsiteY77" fmla="*/ 356717 h 542611"/>
                <a:gd name="connsiteX78" fmla="*/ 577781 w 715945"/>
                <a:gd name="connsiteY78" fmla="*/ 334108 h 542611"/>
                <a:gd name="connsiteX79" fmla="*/ 585317 w 715945"/>
                <a:gd name="connsiteY79" fmla="*/ 293914 h 542611"/>
                <a:gd name="connsiteX80" fmla="*/ 592853 w 715945"/>
                <a:gd name="connsiteY80" fmla="*/ 291402 h 542611"/>
                <a:gd name="connsiteX81" fmla="*/ 633047 w 715945"/>
                <a:gd name="connsiteY81" fmla="*/ 286378 h 542611"/>
                <a:gd name="connsiteX82" fmla="*/ 660679 w 715945"/>
                <a:gd name="connsiteY82" fmla="*/ 278842 h 542611"/>
                <a:gd name="connsiteX83" fmla="*/ 675752 w 715945"/>
                <a:gd name="connsiteY83" fmla="*/ 273818 h 542611"/>
                <a:gd name="connsiteX84" fmla="*/ 695849 w 715945"/>
                <a:gd name="connsiteY84" fmla="*/ 266281 h 542611"/>
                <a:gd name="connsiteX85" fmla="*/ 703385 w 715945"/>
                <a:gd name="connsiteY85" fmla="*/ 261257 h 542611"/>
                <a:gd name="connsiteX86" fmla="*/ 713433 w 715945"/>
                <a:gd name="connsiteY86" fmla="*/ 238648 h 542611"/>
                <a:gd name="connsiteX87" fmla="*/ 715945 w 715945"/>
                <a:gd name="connsiteY87" fmla="*/ 231112 h 542611"/>
                <a:gd name="connsiteX88" fmla="*/ 710921 w 715945"/>
                <a:gd name="connsiteY88" fmla="*/ 208503 h 542611"/>
                <a:gd name="connsiteX89" fmla="*/ 705897 w 715945"/>
                <a:gd name="connsiteY89" fmla="*/ 200967 h 542611"/>
                <a:gd name="connsiteX90" fmla="*/ 698361 w 715945"/>
                <a:gd name="connsiteY90" fmla="*/ 185895 h 542611"/>
                <a:gd name="connsiteX91" fmla="*/ 693337 w 715945"/>
                <a:gd name="connsiteY91" fmla="*/ 180870 h 542611"/>
                <a:gd name="connsiteX92" fmla="*/ 680776 w 715945"/>
                <a:gd name="connsiteY92" fmla="*/ 168310 h 542611"/>
                <a:gd name="connsiteX93" fmla="*/ 650631 w 715945"/>
                <a:gd name="connsiteY93" fmla="*/ 160774 h 542611"/>
                <a:gd name="connsiteX94" fmla="*/ 633047 w 715945"/>
                <a:gd name="connsiteY94" fmla="*/ 155750 h 542611"/>
                <a:gd name="connsiteX95" fmla="*/ 605414 w 715945"/>
                <a:gd name="connsiteY95" fmla="*/ 153237 h 542611"/>
                <a:gd name="connsiteX96" fmla="*/ 532563 w 715945"/>
                <a:gd name="connsiteY96" fmla="*/ 148213 h 542611"/>
                <a:gd name="connsiteX97" fmla="*/ 509954 w 715945"/>
                <a:gd name="connsiteY97" fmla="*/ 145701 h 542611"/>
                <a:gd name="connsiteX98" fmla="*/ 504930 w 715945"/>
                <a:gd name="connsiteY98" fmla="*/ 138165 h 542611"/>
                <a:gd name="connsiteX99" fmla="*/ 499906 w 715945"/>
                <a:gd name="connsiteY99" fmla="*/ 118068 h 542611"/>
                <a:gd name="connsiteX100" fmla="*/ 497394 w 715945"/>
                <a:gd name="connsiteY100" fmla="*/ 62802 h 542611"/>
                <a:gd name="connsiteX101" fmla="*/ 494882 w 715945"/>
                <a:gd name="connsiteY101" fmla="*/ 40194 h 542611"/>
                <a:gd name="connsiteX102" fmla="*/ 492370 w 715945"/>
                <a:gd name="connsiteY102" fmla="*/ 32657 h 542611"/>
                <a:gd name="connsiteX103" fmla="*/ 484833 w 715945"/>
                <a:gd name="connsiteY103" fmla="*/ 30145 h 542611"/>
                <a:gd name="connsiteX104" fmla="*/ 477297 w 715945"/>
                <a:gd name="connsiteY104" fmla="*/ 15073 h 542611"/>
                <a:gd name="connsiteX105" fmla="*/ 469761 w 715945"/>
                <a:gd name="connsiteY105" fmla="*/ 10048 h 542611"/>
                <a:gd name="connsiteX106" fmla="*/ 462225 w 715945"/>
                <a:gd name="connsiteY106" fmla="*/ 2512 h 542611"/>
                <a:gd name="connsiteX107" fmla="*/ 452176 w 715945"/>
                <a:gd name="connsiteY107" fmla="*/ 0 h 542611"/>
                <a:gd name="connsiteX108" fmla="*/ 364253 w 715945"/>
                <a:gd name="connsiteY108"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113044 w 715945"/>
                <a:gd name="connsiteY15" fmla="*/ 195943 h 542611"/>
                <a:gd name="connsiteX16" fmla="*/ 115556 w 715945"/>
                <a:gd name="connsiteY16" fmla="*/ 203479 h 542611"/>
                <a:gd name="connsiteX17" fmla="*/ 125605 w 715945"/>
                <a:gd name="connsiteY17" fmla="*/ 213528 h 542611"/>
                <a:gd name="connsiteX18" fmla="*/ 130629 w 715945"/>
                <a:gd name="connsiteY18" fmla="*/ 221064 h 542611"/>
                <a:gd name="connsiteX19" fmla="*/ 128117 w 715945"/>
                <a:gd name="connsiteY19" fmla="*/ 256233 h 542611"/>
                <a:gd name="connsiteX20" fmla="*/ 113044 w 715945"/>
                <a:gd name="connsiteY20" fmla="*/ 261257 h 542611"/>
                <a:gd name="connsiteX21" fmla="*/ 75363 w 715945"/>
                <a:gd name="connsiteY21" fmla="*/ 263769 h 542611"/>
                <a:gd name="connsiteX22" fmla="*/ 50242 w 715945"/>
                <a:gd name="connsiteY22" fmla="*/ 268794 h 542611"/>
                <a:gd name="connsiteX23" fmla="*/ 25121 w 715945"/>
                <a:gd name="connsiteY23" fmla="*/ 293914 h 542611"/>
                <a:gd name="connsiteX24" fmla="*/ 10049 w 715945"/>
                <a:gd name="connsiteY24" fmla="*/ 314011 h 542611"/>
                <a:gd name="connsiteX25" fmla="*/ 2512 w 715945"/>
                <a:gd name="connsiteY25" fmla="*/ 336620 h 542611"/>
                <a:gd name="connsiteX26" fmla="*/ 0 w 715945"/>
                <a:gd name="connsiteY26" fmla="*/ 344156 h 542611"/>
                <a:gd name="connsiteX27" fmla="*/ 2512 w 715945"/>
                <a:gd name="connsiteY27" fmla="*/ 356717 h 542611"/>
                <a:gd name="connsiteX28" fmla="*/ 7537 w 715945"/>
                <a:gd name="connsiteY28" fmla="*/ 361741 h 542611"/>
                <a:gd name="connsiteX29" fmla="*/ 12561 w 715945"/>
                <a:gd name="connsiteY29" fmla="*/ 369277 h 542611"/>
                <a:gd name="connsiteX30" fmla="*/ 20097 w 715945"/>
                <a:gd name="connsiteY30" fmla="*/ 374301 h 542611"/>
                <a:gd name="connsiteX31" fmla="*/ 37682 w 715945"/>
                <a:gd name="connsiteY31" fmla="*/ 381837 h 542611"/>
                <a:gd name="connsiteX32" fmla="*/ 72851 w 715945"/>
                <a:gd name="connsiteY32" fmla="*/ 379325 h 542611"/>
                <a:gd name="connsiteX33" fmla="*/ 90436 w 715945"/>
                <a:gd name="connsiteY33" fmla="*/ 374301 h 542611"/>
                <a:gd name="connsiteX34" fmla="*/ 97972 w 715945"/>
                <a:gd name="connsiteY34" fmla="*/ 369277 h 542611"/>
                <a:gd name="connsiteX35" fmla="*/ 105508 w 715945"/>
                <a:gd name="connsiteY35" fmla="*/ 366765 h 542611"/>
                <a:gd name="connsiteX36" fmla="*/ 123093 w 715945"/>
                <a:gd name="connsiteY36" fmla="*/ 356717 h 542611"/>
                <a:gd name="connsiteX37" fmla="*/ 150726 w 715945"/>
                <a:gd name="connsiteY37" fmla="*/ 359229 h 542611"/>
                <a:gd name="connsiteX38" fmla="*/ 158262 w 715945"/>
                <a:gd name="connsiteY38" fmla="*/ 364253 h 542611"/>
                <a:gd name="connsiteX39" fmla="*/ 168310 w 715945"/>
                <a:gd name="connsiteY39" fmla="*/ 379325 h 542611"/>
                <a:gd name="connsiteX40" fmla="*/ 173334 w 715945"/>
                <a:gd name="connsiteY40" fmla="*/ 384350 h 542611"/>
                <a:gd name="connsiteX41" fmla="*/ 178359 w 715945"/>
                <a:gd name="connsiteY41" fmla="*/ 427055 h 542611"/>
                <a:gd name="connsiteX42" fmla="*/ 188407 w 715945"/>
                <a:gd name="connsiteY42" fmla="*/ 449664 h 542611"/>
                <a:gd name="connsiteX43" fmla="*/ 198455 w 715945"/>
                <a:gd name="connsiteY43" fmla="*/ 469761 h 542611"/>
                <a:gd name="connsiteX44" fmla="*/ 200967 w 715945"/>
                <a:gd name="connsiteY44" fmla="*/ 477297 h 542611"/>
                <a:gd name="connsiteX45" fmla="*/ 205992 w 715945"/>
                <a:gd name="connsiteY45" fmla="*/ 484833 h 542611"/>
                <a:gd name="connsiteX46" fmla="*/ 213528 w 715945"/>
                <a:gd name="connsiteY46" fmla="*/ 502418 h 542611"/>
                <a:gd name="connsiteX47" fmla="*/ 218552 w 715945"/>
                <a:gd name="connsiteY47" fmla="*/ 520002 h 542611"/>
                <a:gd name="connsiteX48" fmla="*/ 223576 w 715945"/>
                <a:gd name="connsiteY48" fmla="*/ 525027 h 542611"/>
                <a:gd name="connsiteX49" fmla="*/ 233625 w 715945"/>
                <a:gd name="connsiteY49" fmla="*/ 540099 h 542611"/>
                <a:gd name="connsiteX50" fmla="*/ 243673 w 715945"/>
                <a:gd name="connsiteY50" fmla="*/ 542611 h 542611"/>
                <a:gd name="connsiteX51" fmla="*/ 273818 w 715945"/>
                <a:gd name="connsiteY51" fmla="*/ 540099 h 542611"/>
                <a:gd name="connsiteX52" fmla="*/ 296427 w 715945"/>
                <a:gd name="connsiteY52" fmla="*/ 530051 h 542611"/>
                <a:gd name="connsiteX53" fmla="*/ 319036 w 715945"/>
                <a:gd name="connsiteY53" fmla="*/ 509954 h 542611"/>
                <a:gd name="connsiteX54" fmla="*/ 331596 w 715945"/>
                <a:gd name="connsiteY54" fmla="*/ 487345 h 542611"/>
                <a:gd name="connsiteX55" fmla="*/ 336620 w 715945"/>
                <a:gd name="connsiteY55" fmla="*/ 479809 h 542611"/>
                <a:gd name="connsiteX56" fmla="*/ 341644 w 715945"/>
                <a:gd name="connsiteY56" fmla="*/ 472273 h 542611"/>
                <a:gd name="connsiteX57" fmla="*/ 351693 w 715945"/>
                <a:gd name="connsiteY57" fmla="*/ 462224 h 542611"/>
                <a:gd name="connsiteX58" fmla="*/ 356717 w 715945"/>
                <a:gd name="connsiteY58" fmla="*/ 454688 h 542611"/>
                <a:gd name="connsiteX59" fmla="*/ 379326 w 715945"/>
                <a:gd name="connsiteY59" fmla="*/ 442128 h 542611"/>
                <a:gd name="connsiteX60" fmla="*/ 386862 w 715945"/>
                <a:gd name="connsiteY60" fmla="*/ 439616 h 542611"/>
                <a:gd name="connsiteX61" fmla="*/ 424543 w 715945"/>
                <a:gd name="connsiteY61" fmla="*/ 444640 h 542611"/>
                <a:gd name="connsiteX62" fmla="*/ 432079 w 715945"/>
                <a:gd name="connsiteY62" fmla="*/ 449664 h 542611"/>
                <a:gd name="connsiteX63" fmla="*/ 434592 w 715945"/>
                <a:gd name="connsiteY63" fmla="*/ 457200 h 542611"/>
                <a:gd name="connsiteX64" fmla="*/ 452176 w 715945"/>
                <a:gd name="connsiteY64" fmla="*/ 459712 h 542611"/>
                <a:gd name="connsiteX65" fmla="*/ 477297 w 715945"/>
                <a:gd name="connsiteY65" fmla="*/ 467248 h 542611"/>
                <a:gd name="connsiteX66" fmla="*/ 492370 w 715945"/>
                <a:gd name="connsiteY66" fmla="*/ 472273 h 542611"/>
                <a:gd name="connsiteX67" fmla="*/ 499906 w 715945"/>
                <a:gd name="connsiteY67" fmla="*/ 474785 h 542611"/>
                <a:gd name="connsiteX68" fmla="*/ 542611 w 715945"/>
                <a:gd name="connsiteY68" fmla="*/ 472273 h 542611"/>
                <a:gd name="connsiteX69" fmla="*/ 550148 w 715945"/>
                <a:gd name="connsiteY69" fmla="*/ 469761 h 542611"/>
                <a:gd name="connsiteX70" fmla="*/ 572756 w 715945"/>
                <a:gd name="connsiteY70" fmla="*/ 467248 h 542611"/>
                <a:gd name="connsiteX71" fmla="*/ 587829 w 715945"/>
                <a:gd name="connsiteY71" fmla="*/ 447152 h 542611"/>
                <a:gd name="connsiteX72" fmla="*/ 595365 w 715945"/>
                <a:gd name="connsiteY72" fmla="*/ 419519 h 542611"/>
                <a:gd name="connsiteX73" fmla="*/ 590341 w 715945"/>
                <a:gd name="connsiteY73" fmla="*/ 381837 h 542611"/>
                <a:gd name="connsiteX74" fmla="*/ 585317 w 715945"/>
                <a:gd name="connsiteY74" fmla="*/ 374301 h 542611"/>
                <a:gd name="connsiteX75" fmla="*/ 582805 w 715945"/>
                <a:gd name="connsiteY75" fmla="*/ 364253 h 542611"/>
                <a:gd name="connsiteX76" fmla="*/ 580293 w 715945"/>
                <a:gd name="connsiteY76" fmla="*/ 356717 h 542611"/>
                <a:gd name="connsiteX77" fmla="*/ 577781 w 715945"/>
                <a:gd name="connsiteY77" fmla="*/ 334108 h 542611"/>
                <a:gd name="connsiteX78" fmla="*/ 585317 w 715945"/>
                <a:gd name="connsiteY78" fmla="*/ 293914 h 542611"/>
                <a:gd name="connsiteX79" fmla="*/ 592853 w 715945"/>
                <a:gd name="connsiteY79" fmla="*/ 291402 h 542611"/>
                <a:gd name="connsiteX80" fmla="*/ 633047 w 715945"/>
                <a:gd name="connsiteY80" fmla="*/ 286378 h 542611"/>
                <a:gd name="connsiteX81" fmla="*/ 660679 w 715945"/>
                <a:gd name="connsiteY81" fmla="*/ 278842 h 542611"/>
                <a:gd name="connsiteX82" fmla="*/ 675752 w 715945"/>
                <a:gd name="connsiteY82" fmla="*/ 273818 h 542611"/>
                <a:gd name="connsiteX83" fmla="*/ 695849 w 715945"/>
                <a:gd name="connsiteY83" fmla="*/ 266281 h 542611"/>
                <a:gd name="connsiteX84" fmla="*/ 703385 w 715945"/>
                <a:gd name="connsiteY84" fmla="*/ 261257 h 542611"/>
                <a:gd name="connsiteX85" fmla="*/ 713433 w 715945"/>
                <a:gd name="connsiteY85" fmla="*/ 238648 h 542611"/>
                <a:gd name="connsiteX86" fmla="*/ 715945 w 715945"/>
                <a:gd name="connsiteY86" fmla="*/ 231112 h 542611"/>
                <a:gd name="connsiteX87" fmla="*/ 710921 w 715945"/>
                <a:gd name="connsiteY87" fmla="*/ 208503 h 542611"/>
                <a:gd name="connsiteX88" fmla="*/ 705897 w 715945"/>
                <a:gd name="connsiteY88" fmla="*/ 200967 h 542611"/>
                <a:gd name="connsiteX89" fmla="*/ 698361 w 715945"/>
                <a:gd name="connsiteY89" fmla="*/ 185895 h 542611"/>
                <a:gd name="connsiteX90" fmla="*/ 693337 w 715945"/>
                <a:gd name="connsiteY90" fmla="*/ 180870 h 542611"/>
                <a:gd name="connsiteX91" fmla="*/ 680776 w 715945"/>
                <a:gd name="connsiteY91" fmla="*/ 168310 h 542611"/>
                <a:gd name="connsiteX92" fmla="*/ 650631 w 715945"/>
                <a:gd name="connsiteY92" fmla="*/ 160774 h 542611"/>
                <a:gd name="connsiteX93" fmla="*/ 633047 w 715945"/>
                <a:gd name="connsiteY93" fmla="*/ 155750 h 542611"/>
                <a:gd name="connsiteX94" fmla="*/ 605414 w 715945"/>
                <a:gd name="connsiteY94" fmla="*/ 153237 h 542611"/>
                <a:gd name="connsiteX95" fmla="*/ 532563 w 715945"/>
                <a:gd name="connsiteY95" fmla="*/ 148213 h 542611"/>
                <a:gd name="connsiteX96" fmla="*/ 509954 w 715945"/>
                <a:gd name="connsiteY96" fmla="*/ 145701 h 542611"/>
                <a:gd name="connsiteX97" fmla="*/ 504930 w 715945"/>
                <a:gd name="connsiteY97" fmla="*/ 138165 h 542611"/>
                <a:gd name="connsiteX98" fmla="*/ 499906 w 715945"/>
                <a:gd name="connsiteY98" fmla="*/ 118068 h 542611"/>
                <a:gd name="connsiteX99" fmla="*/ 497394 w 715945"/>
                <a:gd name="connsiteY99" fmla="*/ 62802 h 542611"/>
                <a:gd name="connsiteX100" fmla="*/ 494882 w 715945"/>
                <a:gd name="connsiteY100" fmla="*/ 40194 h 542611"/>
                <a:gd name="connsiteX101" fmla="*/ 492370 w 715945"/>
                <a:gd name="connsiteY101" fmla="*/ 32657 h 542611"/>
                <a:gd name="connsiteX102" fmla="*/ 484833 w 715945"/>
                <a:gd name="connsiteY102" fmla="*/ 30145 h 542611"/>
                <a:gd name="connsiteX103" fmla="*/ 477297 w 715945"/>
                <a:gd name="connsiteY103" fmla="*/ 15073 h 542611"/>
                <a:gd name="connsiteX104" fmla="*/ 469761 w 715945"/>
                <a:gd name="connsiteY104" fmla="*/ 10048 h 542611"/>
                <a:gd name="connsiteX105" fmla="*/ 462225 w 715945"/>
                <a:gd name="connsiteY105" fmla="*/ 2512 h 542611"/>
                <a:gd name="connsiteX106" fmla="*/ 452176 w 715945"/>
                <a:gd name="connsiteY106" fmla="*/ 0 h 542611"/>
                <a:gd name="connsiteX107" fmla="*/ 364253 w 715945"/>
                <a:gd name="connsiteY107"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15556 w 715945"/>
                <a:gd name="connsiteY15" fmla="*/ 203479 h 542611"/>
                <a:gd name="connsiteX16" fmla="*/ 125605 w 715945"/>
                <a:gd name="connsiteY16" fmla="*/ 213528 h 542611"/>
                <a:gd name="connsiteX17" fmla="*/ 130629 w 715945"/>
                <a:gd name="connsiteY17" fmla="*/ 221064 h 542611"/>
                <a:gd name="connsiteX18" fmla="*/ 128117 w 715945"/>
                <a:gd name="connsiteY18" fmla="*/ 256233 h 542611"/>
                <a:gd name="connsiteX19" fmla="*/ 113044 w 715945"/>
                <a:gd name="connsiteY19" fmla="*/ 261257 h 542611"/>
                <a:gd name="connsiteX20" fmla="*/ 75363 w 715945"/>
                <a:gd name="connsiteY20" fmla="*/ 263769 h 542611"/>
                <a:gd name="connsiteX21" fmla="*/ 50242 w 715945"/>
                <a:gd name="connsiteY21" fmla="*/ 268794 h 542611"/>
                <a:gd name="connsiteX22" fmla="*/ 25121 w 715945"/>
                <a:gd name="connsiteY22" fmla="*/ 293914 h 542611"/>
                <a:gd name="connsiteX23" fmla="*/ 10049 w 715945"/>
                <a:gd name="connsiteY23" fmla="*/ 314011 h 542611"/>
                <a:gd name="connsiteX24" fmla="*/ 2512 w 715945"/>
                <a:gd name="connsiteY24" fmla="*/ 336620 h 542611"/>
                <a:gd name="connsiteX25" fmla="*/ 0 w 715945"/>
                <a:gd name="connsiteY25" fmla="*/ 344156 h 542611"/>
                <a:gd name="connsiteX26" fmla="*/ 2512 w 715945"/>
                <a:gd name="connsiteY26" fmla="*/ 356717 h 542611"/>
                <a:gd name="connsiteX27" fmla="*/ 7537 w 715945"/>
                <a:gd name="connsiteY27" fmla="*/ 361741 h 542611"/>
                <a:gd name="connsiteX28" fmla="*/ 12561 w 715945"/>
                <a:gd name="connsiteY28" fmla="*/ 369277 h 542611"/>
                <a:gd name="connsiteX29" fmla="*/ 20097 w 715945"/>
                <a:gd name="connsiteY29" fmla="*/ 374301 h 542611"/>
                <a:gd name="connsiteX30" fmla="*/ 37682 w 715945"/>
                <a:gd name="connsiteY30" fmla="*/ 381837 h 542611"/>
                <a:gd name="connsiteX31" fmla="*/ 72851 w 715945"/>
                <a:gd name="connsiteY31" fmla="*/ 379325 h 542611"/>
                <a:gd name="connsiteX32" fmla="*/ 90436 w 715945"/>
                <a:gd name="connsiteY32" fmla="*/ 374301 h 542611"/>
                <a:gd name="connsiteX33" fmla="*/ 97972 w 715945"/>
                <a:gd name="connsiteY33" fmla="*/ 369277 h 542611"/>
                <a:gd name="connsiteX34" fmla="*/ 105508 w 715945"/>
                <a:gd name="connsiteY34" fmla="*/ 366765 h 542611"/>
                <a:gd name="connsiteX35" fmla="*/ 123093 w 715945"/>
                <a:gd name="connsiteY35" fmla="*/ 356717 h 542611"/>
                <a:gd name="connsiteX36" fmla="*/ 150726 w 715945"/>
                <a:gd name="connsiteY36" fmla="*/ 359229 h 542611"/>
                <a:gd name="connsiteX37" fmla="*/ 158262 w 715945"/>
                <a:gd name="connsiteY37" fmla="*/ 364253 h 542611"/>
                <a:gd name="connsiteX38" fmla="*/ 168310 w 715945"/>
                <a:gd name="connsiteY38" fmla="*/ 379325 h 542611"/>
                <a:gd name="connsiteX39" fmla="*/ 173334 w 715945"/>
                <a:gd name="connsiteY39" fmla="*/ 384350 h 542611"/>
                <a:gd name="connsiteX40" fmla="*/ 178359 w 715945"/>
                <a:gd name="connsiteY40" fmla="*/ 427055 h 542611"/>
                <a:gd name="connsiteX41" fmla="*/ 188407 w 715945"/>
                <a:gd name="connsiteY41" fmla="*/ 449664 h 542611"/>
                <a:gd name="connsiteX42" fmla="*/ 198455 w 715945"/>
                <a:gd name="connsiteY42" fmla="*/ 469761 h 542611"/>
                <a:gd name="connsiteX43" fmla="*/ 200967 w 715945"/>
                <a:gd name="connsiteY43" fmla="*/ 477297 h 542611"/>
                <a:gd name="connsiteX44" fmla="*/ 205992 w 715945"/>
                <a:gd name="connsiteY44" fmla="*/ 484833 h 542611"/>
                <a:gd name="connsiteX45" fmla="*/ 213528 w 715945"/>
                <a:gd name="connsiteY45" fmla="*/ 502418 h 542611"/>
                <a:gd name="connsiteX46" fmla="*/ 218552 w 715945"/>
                <a:gd name="connsiteY46" fmla="*/ 520002 h 542611"/>
                <a:gd name="connsiteX47" fmla="*/ 223576 w 715945"/>
                <a:gd name="connsiteY47" fmla="*/ 525027 h 542611"/>
                <a:gd name="connsiteX48" fmla="*/ 233625 w 715945"/>
                <a:gd name="connsiteY48" fmla="*/ 540099 h 542611"/>
                <a:gd name="connsiteX49" fmla="*/ 243673 w 715945"/>
                <a:gd name="connsiteY49" fmla="*/ 542611 h 542611"/>
                <a:gd name="connsiteX50" fmla="*/ 273818 w 715945"/>
                <a:gd name="connsiteY50" fmla="*/ 540099 h 542611"/>
                <a:gd name="connsiteX51" fmla="*/ 296427 w 715945"/>
                <a:gd name="connsiteY51" fmla="*/ 530051 h 542611"/>
                <a:gd name="connsiteX52" fmla="*/ 319036 w 715945"/>
                <a:gd name="connsiteY52" fmla="*/ 509954 h 542611"/>
                <a:gd name="connsiteX53" fmla="*/ 331596 w 715945"/>
                <a:gd name="connsiteY53" fmla="*/ 487345 h 542611"/>
                <a:gd name="connsiteX54" fmla="*/ 336620 w 715945"/>
                <a:gd name="connsiteY54" fmla="*/ 479809 h 542611"/>
                <a:gd name="connsiteX55" fmla="*/ 341644 w 715945"/>
                <a:gd name="connsiteY55" fmla="*/ 472273 h 542611"/>
                <a:gd name="connsiteX56" fmla="*/ 351693 w 715945"/>
                <a:gd name="connsiteY56" fmla="*/ 462224 h 542611"/>
                <a:gd name="connsiteX57" fmla="*/ 356717 w 715945"/>
                <a:gd name="connsiteY57" fmla="*/ 454688 h 542611"/>
                <a:gd name="connsiteX58" fmla="*/ 379326 w 715945"/>
                <a:gd name="connsiteY58" fmla="*/ 442128 h 542611"/>
                <a:gd name="connsiteX59" fmla="*/ 386862 w 715945"/>
                <a:gd name="connsiteY59" fmla="*/ 439616 h 542611"/>
                <a:gd name="connsiteX60" fmla="*/ 424543 w 715945"/>
                <a:gd name="connsiteY60" fmla="*/ 444640 h 542611"/>
                <a:gd name="connsiteX61" fmla="*/ 432079 w 715945"/>
                <a:gd name="connsiteY61" fmla="*/ 449664 h 542611"/>
                <a:gd name="connsiteX62" fmla="*/ 434592 w 715945"/>
                <a:gd name="connsiteY62" fmla="*/ 457200 h 542611"/>
                <a:gd name="connsiteX63" fmla="*/ 452176 w 715945"/>
                <a:gd name="connsiteY63" fmla="*/ 459712 h 542611"/>
                <a:gd name="connsiteX64" fmla="*/ 477297 w 715945"/>
                <a:gd name="connsiteY64" fmla="*/ 467248 h 542611"/>
                <a:gd name="connsiteX65" fmla="*/ 492370 w 715945"/>
                <a:gd name="connsiteY65" fmla="*/ 472273 h 542611"/>
                <a:gd name="connsiteX66" fmla="*/ 499906 w 715945"/>
                <a:gd name="connsiteY66" fmla="*/ 474785 h 542611"/>
                <a:gd name="connsiteX67" fmla="*/ 542611 w 715945"/>
                <a:gd name="connsiteY67" fmla="*/ 472273 h 542611"/>
                <a:gd name="connsiteX68" fmla="*/ 550148 w 715945"/>
                <a:gd name="connsiteY68" fmla="*/ 469761 h 542611"/>
                <a:gd name="connsiteX69" fmla="*/ 572756 w 715945"/>
                <a:gd name="connsiteY69" fmla="*/ 467248 h 542611"/>
                <a:gd name="connsiteX70" fmla="*/ 587829 w 715945"/>
                <a:gd name="connsiteY70" fmla="*/ 447152 h 542611"/>
                <a:gd name="connsiteX71" fmla="*/ 595365 w 715945"/>
                <a:gd name="connsiteY71" fmla="*/ 419519 h 542611"/>
                <a:gd name="connsiteX72" fmla="*/ 590341 w 715945"/>
                <a:gd name="connsiteY72" fmla="*/ 381837 h 542611"/>
                <a:gd name="connsiteX73" fmla="*/ 585317 w 715945"/>
                <a:gd name="connsiteY73" fmla="*/ 374301 h 542611"/>
                <a:gd name="connsiteX74" fmla="*/ 582805 w 715945"/>
                <a:gd name="connsiteY74" fmla="*/ 364253 h 542611"/>
                <a:gd name="connsiteX75" fmla="*/ 580293 w 715945"/>
                <a:gd name="connsiteY75" fmla="*/ 356717 h 542611"/>
                <a:gd name="connsiteX76" fmla="*/ 577781 w 715945"/>
                <a:gd name="connsiteY76" fmla="*/ 334108 h 542611"/>
                <a:gd name="connsiteX77" fmla="*/ 585317 w 715945"/>
                <a:gd name="connsiteY77" fmla="*/ 293914 h 542611"/>
                <a:gd name="connsiteX78" fmla="*/ 592853 w 715945"/>
                <a:gd name="connsiteY78" fmla="*/ 291402 h 542611"/>
                <a:gd name="connsiteX79" fmla="*/ 633047 w 715945"/>
                <a:gd name="connsiteY79" fmla="*/ 286378 h 542611"/>
                <a:gd name="connsiteX80" fmla="*/ 660679 w 715945"/>
                <a:gd name="connsiteY80" fmla="*/ 278842 h 542611"/>
                <a:gd name="connsiteX81" fmla="*/ 675752 w 715945"/>
                <a:gd name="connsiteY81" fmla="*/ 273818 h 542611"/>
                <a:gd name="connsiteX82" fmla="*/ 695849 w 715945"/>
                <a:gd name="connsiteY82" fmla="*/ 266281 h 542611"/>
                <a:gd name="connsiteX83" fmla="*/ 703385 w 715945"/>
                <a:gd name="connsiteY83" fmla="*/ 261257 h 542611"/>
                <a:gd name="connsiteX84" fmla="*/ 713433 w 715945"/>
                <a:gd name="connsiteY84" fmla="*/ 238648 h 542611"/>
                <a:gd name="connsiteX85" fmla="*/ 715945 w 715945"/>
                <a:gd name="connsiteY85" fmla="*/ 231112 h 542611"/>
                <a:gd name="connsiteX86" fmla="*/ 710921 w 715945"/>
                <a:gd name="connsiteY86" fmla="*/ 208503 h 542611"/>
                <a:gd name="connsiteX87" fmla="*/ 705897 w 715945"/>
                <a:gd name="connsiteY87" fmla="*/ 200967 h 542611"/>
                <a:gd name="connsiteX88" fmla="*/ 698361 w 715945"/>
                <a:gd name="connsiteY88" fmla="*/ 185895 h 542611"/>
                <a:gd name="connsiteX89" fmla="*/ 693337 w 715945"/>
                <a:gd name="connsiteY89" fmla="*/ 180870 h 542611"/>
                <a:gd name="connsiteX90" fmla="*/ 680776 w 715945"/>
                <a:gd name="connsiteY90" fmla="*/ 168310 h 542611"/>
                <a:gd name="connsiteX91" fmla="*/ 650631 w 715945"/>
                <a:gd name="connsiteY91" fmla="*/ 160774 h 542611"/>
                <a:gd name="connsiteX92" fmla="*/ 633047 w 715945"/>
                <a:gd name="connsiteY92" fmla="*/ 155750 h 542611"/>
                <a:gd name="connsiteX93" fmla="*/ 605414 w 715945"/>
                <a:gd name="connsiteY93" fmla="*/ 153237 h 542611"/>
                <a:gd name="connsiteX94" fmla="*/ 532563 w 715945"/>
                <a:gd name="connsiteY94" fmla="*/ 148213 h 542611"/>
                <a:gd name="connsiteX95" fmla="*/ 509954 w 715945"/>
                <a:gd name="connsiteY95" fmla="*/ 145701 h 542611"/>
                <a:gd name="connsiteX96" fmla="*/ 504930 w 715945"/>
                <a:gd name="connsiteY96" fmla="*/ 138165 h 542611"/>
                <a:gd name="connsiteX97" fmla="*/ 499906 w 715945"/>
                <a:gd name="connsiteY97" fmla="*/ 118068 h 542611"/>
                <a:gd name="connsiteX98" fmla="*/ 497394 w 715945"/>
                <a:gd name="connsiteY98" fmla="*/ 62802 h 542611"/>
                <a:gd name="connsiteX99" fmla="*/ 494882 w 715945"/>
                <a:gd name="connsiteY99" fmla="*/ 40194 h 542611"/>
                <a:gd name="connsiteX100" fmla="*/ 492370 w 715945"/>
                <a:gd name="connsiteY100" fmla="*/ 32657 h 542611"/>
                <a:gd name="connsiteX101" fmla="*/ 484833 w 715945"/>
                <a:gd name="connsiteY101" fmla="*/ 30145 h 542611"/>
                <a:gd name="connsiteX102" fmla="*/ 477297 w 715945"/>
                <a:gd name="connsiteY102" fmla="*/ 15073 h 542611"/>
                <a:gd name="connsiteX103" fmla="*/ 469761 w 715945"/>
                <a:gd name="connsiteY103" fmla="*/ 10048 h 542611"/>
                <a:gd name="connsiteX104" fmla="*/ 462225 w 715945"/>
                <a:gd name="connsiteY104" fmla="*/ 2512 h 542611"/>
                <a:gd name="connsiteX105" fmla="*/ 452176 w 715945"/>
                <a:gd name="connsiteY105" fmla="*/ 0 h 542611"/>
                <a:gd name="connsiteX106" fmla="*/ 364253 w 715945"/>
                <a:gd name="connsiteY106"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15556 w 715945"/>
                <a:gd name="connsiteY15" fmla="*/ 203479 h 542611"/>
                <a:gd name="connsiteX16" fmla="*/ 125605 w 715945"/>
                <a:gd name="connsiteY16" fmla="*/ 213528 h 542611"/>
                <a:gd name="connsiteX17" fmla="*/ 128117 w 715945"/>
                <a:gd name="connsiteY17" fmla="*/ 256233 h 542611"/>
                <a:gd name="connsiteX18" fmla="*/ 113044 w 715945"/>
                <a:gd name="connsiteY18" fmla="*/ 261257 h 542611"/>
                <a:gd name="connsiteX19" fmla="*/ 75363 w 715945"/>
                <a:gd name="connsiteY19" fmla="*/ 263769 h 542611"/>
                <a:gd name="connsiteX20" fmla="*/ 50242 w 715945"/>
                <a:gd name="connsiteY20" fmla="*/ 268794 h 542611"/>
                <a:gd name="connsiteX21" fmla="*/ 25121 w 715945"/>
                <a:gd name="connsiteY21" fmla="*/ 293914 h 542611"/>
                <a:gd name="connsiteX22" fmla="*/ 10049 w 715945"/>
                <a:gd name="connsiteY22" fmla="*/ 314011 h 542611"/>
                <a:gd name="connsiteX23" fmla="*/ 2512 w 715945"/>
                <a:gd name="connsiteY23" fmla="*/ 336620 h 542611"/>
                <a:gd name="connsiteX24" fmla="*/ 0 w 715945"/>
                <a:gd name="connsiteY24" fmla="*/ 344156 h 542611"/>
                <a:gd name="connsiteX25" fmla="*/ 2512 w 715945"/>
                <a:gd name="connsiteY25" fmla="*/ 356717 h 542611"/>
                <a:gd name="connsiteX26" fmla="*/ 7537 w 715945"/>
                <a:gd name="connsiteY26" fmla="*/ 361741 h 542611"/>
                <a:gd name="connsiteX27" fmla="*/ 12561 w 715945"/>
                <a:gd name="connsiteY27" fmla="*/ 369277 h 542611"/>
                <a:gd name="connsiteX28" fmla="*/ 20097 w 715945"/>
                <a:gd name="connsiteY28" fmla="*/ 374301 h 542611"/>
                <a:gd name="connsiteX29" fmla="*/ 37682 w 715945"/>
                <a:gd name="connsiteY29" fmla="*/ 381837 h 542611"/>
                <a:gd name="connsiteX30" fmla="*/ 72851 w 715945"/>
                <a:gd name="connsiteY30" fmla="*/ 379325 h 542611"/>
                <a:gd name="connsiteX31" fmla="*/ 90436 w 715945"/>
                <a:gd name="connsiteY31" fmla="*/ 374301 h 542611"/>
                <a:gd name="connsiteX32" fmla="*/ 97972 w 715945"/>
                <a:gd name="connsiteY32" fmla="*/ 369277 h 542611"/>
                <a:gd name="connsiteX33" fmla="*/ 105508 w 715945"/>
                <a:gd name="connsiteY33" fmla="*/ 366765 h 542611"/>
                <a:gd name="connsiteX34" fmla="*/ 123093 w 715945"/>
                <a:gd name="connsiteY34" fmla="*/ 356717 h 542611"/>
                <a:gd name="connsiteX35" fmla="*/ 150726 w 715945"/>
                <a:gd name="connsiteY35" fmla="*/ 359229 h 542611"/>
                <a:gd name="connsiteX36" fmla="*/ 158262 w 715945"/>
                <a:gd name="connsiteY36" fmla="*/ 364253 h 542611"/>
                <a:gd name="connsiteX37" fmla="*/ 168310 w 715945"/>
                <a:gd name="connsiteY37" fmla="*/ 379325 h 542611"/>
                <a:gd name="connsiteX38" fmla="*/ 173334 w 715945"/>
                <a:gd name="connsiteY38" fmla="*/ 384350 h 542611"/>
                <a:gd name="connsiteX39" fmla="*/ 178359 w 715945"/>
                <a:gd name="connsiteY39" fmla="*/ 427055 h 542611"/>
                <a:gd name="connsiteX40" fmla="*/ 188407 w 715945"/>
                <a:gd name="connsiteY40" fmla="*/ 449664 h 542611"/>
                <a:gd name="connsiteX41" fmla="*/ 198455 w 715945"/>
                <a:gd name="connsiteY41" fmla="*/ 469761 h 542611"/>
                <a:gd name="connsiteX42" fmla="*/ 200967 w 715945"/>
                <a:gd name="connsiteY42" fmla="*/ 477297 h 542611"/>
                <a:gd name="connsiteX43" fmla="*/ 205992 w 715945"/>
                <a:gd name="connsiteY43" fmla="*/ 484833 h 542611"/>
                <a:gd name="connsiteX44" fmla="*/ 213528 w 715945"/>
                <a:gd name="connsiteY44" fmla="*/ 502418 h 542611"/>
                <a:gd name="connsiteX45" fmla="*/ 218552 w 715945"/>
                <a:gd name="connsiteY45" fmla="*/ 520002 h 542611"/>
                <a:gd name="connsiteX46" fmla="*/ 223576 w 715945"/>
                <a:gd name="connsiteY46" fmla="*/ 525027 h 542611"/>
                <a:gd name="connsiteX47" fmla="*/ 233625 w 715945"/>
                <a:gd name="connsiteY47" fmla="*/ 540099 h 542611"/>
                <a:gd name="connsiteX48" fmla="*/ 243673 w 715945"/>
                <a:gd name="connsiteY48" fmla="*/ 542611 h 542611"/>
                <a:gd name="connsiteX49" fmla="*/ 273818 w 715945"/>
                <a:gd name="connsiteY49" fmla="*/ 540099 h 542611"/>
                <a:gd name="connsiteX50" fmla="*/ 296427 w 715945"/>
                <a:gd name="connsiteY50" fmla="*/ 530051 h 542611"/>
                <a:gd name="connsiteX51" fmla="*/ 319036 w 715945"/>
                <a:gd name="connsiteY51" fmla="*/ 509954 h 542611"/>
                <a:gd name="connsiteX52" fmla="*/ 331596 w 715945"/>
                <a:gd name="connsiteY52" fmla="*/ 487345 h 542611"/>
                <a:gd name="connsiteX53" fmla="*/ 336620 w 715945"/>
                <a:gd name="connsiteY53" fmla="*/ 479809 h 542611"/>
                <a:gd name="connsiteX54" fmla="*/ 341644 w 715945"/>
                <a:gd name="connsiteY54" fmla="*/ 472273 h 542611"/>
                <a:gd name="connsiteX55" fmla="*/ 351693 w 715945"/>
                <a:gd name="connsiteY55" fmla="*/ 462224 h 542611"/>
                <a:gd name="connsiteX56" fmla="*/ 356717 w 715945"/>
                <a:gd name="connsiteY56" fmla="*/ 454688 h 542611"/>
                <a:gd name="connsiteX57" fmla="*/ 379326 w 715945"/>
                <a:gd name="connsiteY57" fmla="*/ 442128 h 542611"/>
                <a:gd name="connsiteX58" fmla="*/ 386862 w 715945"/>
                <a:gd name="connsiteY58" fmla="*/ 439616 h 542611"/>
                <a:gd name="connsiteX59" fmla="*/ 424543 w 715945"/>
                <a:gd name="connsiteY59" fmla="*/ 444640 h 542611"/>
                <a:gd name="connsiteX60" fmla="*/ 432079 w 715945"/>
                <a:gd name="connsiteY60" fmla="*/ 449664 h 542611"/>
                <a:gd name="connsiteX61" fmla="*/ 434592 w 715945"/>
                <a:gd name="connsiteY61" fmla="*/ 457200 h 542611"/>
                <a:gd name="connsiteX62" fmla="*/ 452176 w 715945"/>
                <a:gd name="connsiteY62" fmla="*/ 459712 h 542611"/>
                <a:gd name="connsiteX63" fmla="*/ 477297 w 715945"/>
                <a:gd name="connsiteY63" fmla="*/ 467248 h 542611"/>
                <a:gd name="connsiteX64" fmla="*/ 492370 w 715945"/>
                <a:gd name="connsiteY64" fmla="*/ 472273 h 542611"/>
                <a:gd name="connsiteX65" fmla="*/ 499906 w 715945"/>
                <a:gd name="connsiteY65" fmla="*/ 474785 h 542611"/>
                <a:gd name="connsiteX66" fmla="*/ 542611 w 715945"/>
                <a:gd name="connsiteY66" fmla="*/ 472273 h 542611"/>
                <a:gd name="connsiteX67" fmla="*/ 550148 w 715945"/>
                <a:gd name="connsiteY67" fmla="*/ 469761 h 542611"/>
                <a:gd name="connsiteX68" fmla="*/ 572756 w 715945"/>
                <a:gd name="connsiteY68" fmla="*/ 467248 h 542611"/>
                <a:gd name="connsiteX69" fmla="*/ 587829 w 715945"/>
                <a:gd name="connsiteY69" fmla="*/ 447152 h 542611"/>
                <a:gd name="connsiteX70" fmla="*/ 595365 w 715945"/>
                <a:gd name="connsiteY70" fmla="*/ 419519 h 542611"/>
                <a:gd name="connsiteX71" fmla="*/ 590341 w 715945"/>
                <a:gd name="connsiteY71" fmla="*/ 381837 h 542611"/>
                <a:gd name="connsiteX72" fmla="*/ 585317 w 715945"/>
                <a:gd name="connsiteY72" fmla="*/ 374301 h 542611"/>
                <a:gd name="connsiteX73" fmla="*/ 582805 w 715945"/>
                <a:gd name="connsiteY73" fmla="*/ 364253 h 542611"/>
                <a:gd name="connsiteX74" fmla="*/ 580293 w 715945"/>
                <a:gd name="connsiteY74" fmla="*/ 356717 h 542611"/>
                <a:gd name="connsiteX75" fmla="*/ 577781 w 715945"/>
                <a:gd name="connsiteY75" fmla="*/ 334108 h 542611"/>
                <a:gd name="connsiteX76" fmla="*/ 585317 w 715945"/>
                <a:gd name="connsiteY76" fmla="*/ 293914 h 542611"/>
                <a:gd name="connsiteX77" fmla="*/ 592853 w 715945"/>
                <a:gd name="connsiteY77" fmla="*/ 291402 h 542611"/>
                <a:gd name="connsiteX78" fmla="*/ 633047 w 715945"/>
                <a:gd name="connsiteY78" fmla="*/ 286378 h 542611"/>
                <a:gd name="connsiteX79" fmla="*/ 660679 w 715945"/>
                <a:gd name="connsiteY79" fmla="*/ 278842 h 542611"/>
                <a:gd name="connsiteX80" fmla="*/ 675752 w 715945"/>
                <a:gd name="connsiteY80" fmla="*/ 273818 h 542611"/>
                <a:gd name="connsiteX81" fmla="*/ 695849 w 715945"/>
                <a:gd name="connsiteY81" fmla="*/ 266281 h 542611"/>
                <a:gd name="connsiteX82" fmla="*/ 703385 w 715945"/>
                <a:gd name="connsiteY82" fmla="*/ 261257 h 542611"/>
                <a:gd name="connsiteX83" fmla="*/ 713433 w 715945"/>
                <a:gd name="connsiteY83" fmla="*/ 238648 h 542611"/>
                <a:gd name="connsiteX84" fmla="*/ 715945 w 715945"/>
                <a:gd name="connsiteY84" fmla="*/ 231112 h 542611"/>
                <a:gd name="connsiteX85" fmla="*/ 710921 w 715945"/>
                <a:gd name="connsiteY85" fmla="*/ 208503 h 542611"/>
                <a:gd name="connsiteX86" fmla="*/ 705897 w 715945"/>
                <a:gd name="connsiteY86" fmla="*/ 200967 h 542611"/>
                <a:gd name="connsiteX87" fmla="*/ 698361 w 715945"/>
                <a:gd name="connsiteY87" fmla="*/ 185895 h 542611"/>
                <a:gd name="connsiteX88" fmla="*/ 693337 w 715945"/>
                <a:gd name="connsiteY88" fmla="*/ 180870 h 542611"/>
                <a:gd name="connsiteX89" fmla="*/ 680776 w 715945"/>
                <a:gd name="connsiteY89" fmla="*/ 168310 h 542611"/>
                <a:gd name="connsiteX90" fmla="*/ 650631 w 715945"/>
                <a:gd name="connsiteY90" fmla="*/ 160774 h 542611"/>
                <a:gd name="connsiteX91" fmla="*/ 633047 w 715945"/>
                <a:gd name="connsiteY91" fmla="*/ 155750 h 542611"/>
                <a:gd name="connsiteX92" fmla="*/ 605414 w 715945"/>
                <a:gd name="connsiteY92" fmla="*/ 153237 h 542611"/>
                <a:gd name="connsiteX93" fmla="*/ 532563 w 715945"/>
                <a:gd name="connsiteY93" fmla="*/ 148213 h 542611"/>
                <a:gd name="connsiteX94" fmla="*/ 509954 w 715945"/>
                <a:gd name="connsiteY94" fmla="*/ 145701 h 542611"/>
                <a:gd name="connsiteX95" fmla="*/ 504930 w 715945"/>
                <a:gd name="connsiteY95" fmla="*/ 138165 h 542611"/>
                <a:gd name="connsiteX96" fmla="*/ 499906 w 715945"/>
                <a:gd name="connsiteY96" fmla="*/ 118068 h 542611"/>
                <a:gd name="connsiteX97" fmla="*/ 497394 w 715945"/>
                <a:gd name="connsiteY97" fmla="*/ 62802 h 542611"/>
                <a:gd name="connsiteX98" fmla="*/ 494882 w 715945"/>
                <a:gd name="connsiteY98" fmla="*/ 40194 h 542611"/>
                <a:gd name="connsiteX99" fmla="*/ 492370 w 715945"/>
                <a:gd name="connsiteY99" fmla="*/ 32657 h 542611"/>
                <a:gd name="connsiteX100" fmla="*/ 484833 w 715945"/>
                <a:gd name="connsiteY100" fmla="*/ 30145 h 542611"/>
                <a:gd name="connsiteX101" fmla="*/ 477297 w 715945"/>
                <a:gd name="connsiteY101" fmla="*/ 15073 h 542611"/>
                <a:gd name="connsiteX102" fmla="*/ 469761 w 715945"/>
                <a:gd name="connsiteY102" fmla="*/ 10048 h 542611"/>
                <a:gd name="connsiteX103" fmla="*/ 462225 w 715945"/>
                <a:gd name="connsiteY103" fmla="*/ 2512 h 542611"/>
                <a:gd name="connsiteX104" fmla="*/ 452176 w 715945"/>
                <a:gd name="connsiteY104" fmla="*/ 0 h 542611"/>
                <a:gd name="connsiteX105" fmla="*/ 364253 w 715945"/>
                <a:gd name="connsiteY105"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15556 w 715945"/>
                <a:gd name="connsiteY15" fmla="*/ 203479 h 542611"/>
                <a:gd name="connsiteX16" fmla="*/ 128117 w 715945"/>
                <a:gd name="connsiteY16" fmla="*/ 256233 h 542611"/>
                <a:gd name="connsiteX17" fmla="*/ 113044 w 715945"/>
                <a:gd name="connsiteY17" fmla="*/ 261257 h 542611"/>
                <a:gd name="connsiteX18" fmla="*/ 75363 w 715945"/>
                <a:gd name="connsiteY18" fmla="*/ 263769 h 542611"/>
                <a:gd name="connsiteX19" fmla="*/ 50242 w 715945"/>
                <a:gd name="connsiteY19" fmla="*/ 268794 h 542611"/>
                <a:gd name="connsiteX20" fmla="*/ 25121 w 715945"/>
                <a:gd name="connsiteY20" fmla="*/ 293914 h 542611"/>
                <a:gd name="connsiteX21" fmla="*/ 10049 w 715945"/>
                <a:gd name="connsiteY21" fmla="*/ 314011 h 542611"/>
                <a:gd name="connsiteX22" fmla="*/ 2512 w 715945"/>
                <a:gd name="connsiteY22" fmla="*/ 336620 h 542611"/>
                <a:gd name="connsiteX23" fmla="*/ 0 w 715945"/>
                <a:gd name="connsiteY23" fmla="*/ 344156 h 542611"/>
                <a:gd name="connsiteX24" fmla="*/ 2512 w 715945"/>
                <a:gd name="connsiteY24" fmla="*/ 356717 h 542611"/>
                <a:gd name="connsiteX25" fmla="*/ 7537 w 715945"/>
                <a:gd name="connsiteY25" fmla="*/ 361741 h 542611"/>
                <a:gd name="connsiteX26" fmla="*/ 12561 w 715945"/>
                <a:gd name="connsiteY26" fmla="*/ 369277 h 542611"/>
                <a:gd name="connsiteX27" fmla="*/ 20097 w 715945"/>
                <a:gd name="connsiteY27" fmla="*/ 374301 h 542611"/>
                <a:gd name="connsiteX28" fmla="*/ 37682 w 715945"/>
                <a:gd name="connsiteY28" fmla="*/ 381837 h 542611"/>
                <a:gd name="connsiteX29" fmla="*/ 72851 w 715945"/>
                <a:gd name="connsiteY29" fmla="*/ 379325 h 542611"/>
                <a:gd name="connsiteX30" fmla="*/ 90436 w 715945"/>
                <a:gd name="connsiteY30" fmla="*/ 374301 h 542611"/>
                <a:gd name="connsiteX31" fmla="*/ 97972 w 715945"/>
                <a:gd name="connsiteY31" fmla="*/ 369277 h 542611"/>
                <a:gd name="connsiteX32" fmla="*/ 105508 w 715945"/>
                <a:gd name="connsiteY32" fmla="*/ 366765 h 542611"/>
                <a:gd name="connsiteX33" fmla="*/ 123093 w 715945"/>
                <a:gd name="connsiteY33" fmla="*/ 356717 h 542611"/>
                <a:gd name="connsiteX34" fmla="*/ 150726 w 715945"/>
                <a:gd name="connsiteY34" fmla="*/ 359229 h 542611"/>
                <a:gd name="connsiteX35" fmla="*/ 158262 w 715945"/>
                <a:gd name="connsiteY35" fmla="*/ 364253 h 542611"/>
                <a:gd name="connsiteX36" fmla="*/ 168310 w 715945"/>
                <a:gd name="connsiteY36" fmla="*/ 379325 h 542611"/>
                <a:gd name="connsiteX37" fmla="*/ 173334 w 715945"/>
                <a:gd name="connsiteY37" fmla="*/ 384350 h 542611"/>
                <a:gd name="connsiteX38" fmla="*/ 178359 w 715945"/>
                <a:gd name="connsiteY38" fmla="*/ 427055 h 542611"/>
                <a:gd name="connsiteX39" fmla="*/ 188407 w 715945"/>
                <a:gd name="connsiteY39" fmla="*/ 449664 h 542611"/>
                <a:gd name="connsiteX40" fmla="*/ 198455 w 715945"/>
                <a:gd name="connsiteY40" fmla="*/ 469761 h 542611"/>
                <a:gd name="connsiteX41" fmla="*/ 200967 w 715945"/>
                <a:gd name="connsiteY41" fmla="*/ 477297 h 542611"/>
                <a:gd name="connsiteX42" fmla="*/ 205992 w 715945"/>
                <a:gd name="connsiteY42" fmla="*/ 484833 h 542611"/>
                <a:gd name="connsiteX43" fmla="*/ 213528 w 715945"/>
                <a:gd name="connsiteY43" fmla="*/ 502418 h 542611"/>
                <a:gd name="connsiteX44" fmla="*/ 218552 w 715945"/>
                <a:gd name="connsiteY44" fmla="*/ 520002 h 542611"/>
                <a:gd name="connsiteX45" fmla="*/ 223576 w 715945"/>
                <a:gd name="connsiteY45" fmla="*/ 525027 h 542611"/>
                <a:gd name="connsiteX46" fmla="*/ 233625 w 715945"/>
                <a:gd name="connsiteY46" fmla="*/ 540099 h 542611"/>
                <a:gd name="connsiteX47" fmla="*/ 243673 w 715945"/>
                <a:gd name="connsiteY47" fmla="*/ 542611 h 542611"/>
                <a:gd name="connsiteX48" fmla="*/ 273818 w 715945"/>
                <a:gd name="connsiteY48" fmla="*/ 540099 h 542611"/>
                <a:gd name="connsiteX49" fmla="*/ 296427 w 715945"/>
                <a:gd name="connsiteY49" fmla="*/ 530051 h 542611"/>
                <a:gd name="connsiteX50" fmla="*/ 319036 w 715945"/>
                <a:gd name="connsiteY50" fmla="*/ 509954 h 542611"/>
                <a:gd name="connsiteX51" fmla="*/ 331596 w 715945"/>
                <a:gd name="connsiteY51" fmla="*/ 487345 h 542611"/>
                <a:gd name="connsiteX52" fmla="*/ 336620 w 715945"/>
                <a:gd name="connsiteY52" fmla="*/ 479809 h 542611"/>
                <a:gd name="connsiteX53" fmla="*/ 341644 w 715945"/>
                <a:gd name="connsiteY53" fmla="*/ 472273 h 542611"/>
                <a:gd name="connsiteX54" fmla="*/ 351693 w 715945"/>
                <a:gd name="connsiteY54" fmla="*/ 462224 h 542611"/>
                <a:gd name="connsiteX55" fmla="*/ 356717 w 715945"/>
                <a:gd name="connsiteY55" fmla="*/ 454688 h 542611"/>
                <a:gd name="connsiteX56" fmla="*/ 379326 w 715945"/>
                <a:gd name="connsiteY56" fmla="*/ 442128 h 542611"/>
                <a:gd name="connsiteX57" fmla="*/ 386862 w 715945"/>
                <a:gd name="connsiteY57" fmla="*/ 439616 h 542611"/>
                <a:gd name="connsiteX58" fmla="*/ 424543 w 715945"/>
                <a:gd name="connsiteY58" fmla="*/ 444640 h 542611"/>
                <a:gd name="connsiteX59" fmla="*/ 432079 w 715945"/>
                <a:gd name="connsiteY59" fmla="*/ 449664 h 542611"/>
                <a:gd name="connsiteX60" fmla="*/ 434592 w 715945"/>
                <a:gd name="connsiteY60" fmla="*/ 457200 h 542611"/>
                <a:gd name="connsiteX61" fmla="*/ 452176 w 715945"/>
                <a:gd name="connsiteY61" fmla="*/ 459712 h 542611"/>
                <a:gd name="connsiteX62" fmla="*/ 477297 w 715945"/>
                <a:gd name="connsiteY62" fmla="*/ 467248 h 542611"/>
                <a:gd name="connsiteX63" fmla="*/ 492370 w 715945"/>
                <a:gd name="connsiteY63" fmla="*/ 472273 h 542611"/>
                <a:gd name="connsiteX64" fmla="*/ 499906 w 715945"/>
                <a:gd name="connsiteY64" fmla="*/ 474785 h 542611"/>
                <a:gd name="connsiteX65" fmla="*/ 542611 w 715945"/>
                <a:gd name="connsiteY65" fmla="*/ 472273 h 542611"/>
                <a:gd name="connsiteX66" fmla="*/ 550148 w 715945"/>
                <a:gd name="connsiteY66" fmla="*/ 469761 h 542611"/>
                <a:gd name="connsiteX67" fmla="*/ 572756 w 715945"/>
                <a:gd name="connsiteY67" fmla="*/ 467248 h 542611"/>
                <a:gd name="connsiteX68" fmla="*/ 587829 w 715945"/>
                <a:gd name="connsiteY68" fmla="*/ 447152 h 542611"/>
                <a:gd name="connsiteX69" fmla="*/ 595365 w 715945"/>
                <a:gd name="connsiteY69" fmla="*/ 419519 h 542611"/>
                <a:gd name="connsiteX70" fmla="*/ 590341 w 715945"/>
                <a:gd name="connsiteY70" fmla="*/ 381837 h 542611"/>
                <a:gd name="connsiteX71" fmla="*/ 585317 w 715945"/>
                <a:gd name="connsiteY71" fmla="*/ 374301 h 542611"/>
                <a:gd name="connsiteX72" fmla="*/ 582805 w 715945"/>
                <a:gd name="connsiteY72" fmla="*/ 364253 h 542611"/>
                <a:gd name="connsiteX73" fmla="*/ 580293 w 715945"/>
                <a:gd name="connsiteY73" fmla="*/ 356717 h 542611"/>
                <a:gd name="connsiteX74" fmla="*/ 577781 w 715945"/>
                <a:gd name="connsiteY74" fmla="*/ 334108 h 542611"/>
                <a:gd name="connsiteX75" fmla="*/ 585317 w 715945"/>
                <a:gd name="connsiteY75" fmla="*/ 293914 h 542611"/>
                <a:gd name="connsiteX76" fmla="*/ 592853 w 715945"/>
                <a:gd name="connsiteY76" fmla="*/ 291402 h 542611"/>
                <a:gd name="connsiteX77" fmla="*/ 633047 w 715945"/>
                <a:gd name="connsiteY77" fmla="*/ 286378 h 542611"/>
                <a:gd name="connsiteX78" fmla="*/ 660679 w 715945"/>
                <a:gd name="connsiteY78" fmla="*/ 278842 h 542611"/>
                <a:gd name="connsiteX79" fmla="*/ 675752 w 715945"/>
                <a:gd name="connsiteY79" fmla="*/ 273818 h 542611"/>
                <a:gd name="connsiteX80" fmla="*/ 695849 w 715945"/>
                <a:gd name="connsiteY80" fmla="*/ 266281 h 542611"/>
                <a:gd name="connsiteX81" fmla="*/ 703385 w 715945"/>
                <a:gd name="connsiteY81" fmla="*/ 261257 h 542611"/>
                <a:gd name="connsiteX82" fmla="*/ 713433 w 715945"/>
                <a:gd name="connsiteY82" fmla="*/ 238648 h 542611"/>
                <a:gd name="connsiteX83" fmla="*/ 715945 w 715945"/>
                <a:gd name="connsiteY83" fmla="*/ 231112 h 542611"/>
                <a:gd name="connsiteX84" fmla="*/ 710921 w 715945"/>
                <a:gd name="connsiteY84" fmla="*/ 208503 h 542611"/>
                <a:gd name="connsiteX85" fmla="*/ 705897 w 715945"/>
                <a:gd name="connsiteY85" fmla="*/ 200967 h 542611"/>
                <a:gd name="connsiteX86" fmla="*/ 698361 w 715945"/>
                <a:gd name="connsiteY86" fmla="*/ 185895 h 542611"/>
                <a:gd name="connsiteX87" fmla="*/ 693337 w 715945"/>
                <a:gd name="connsiteY87" fmla="*/ 180870 h 542611"/>
                <a:gd name="connsiteX88" fmla="*/ 680776 w 715945"/>
                <a:gd name="connsiteY88" fmla="*/ 168310 h 542611"/>
                <a:gd name="connsiteX89" fmla="*/ 650631 w 715945"/>
                <a:gd name="connsiteY89" fmla="*/ 160774 h 542611"/>
                <a:gd name="connsiteX90" fmla="*/ 633047 w 715945"/>
                <a:gd name="connsiteY90" fmla="*/ 155750 h 542611"/>
                <a:gd name="connsiteX91" fmla="*/ 605414 w 715945"/>
                <a:gd name="connsiteY91" fmla="*/ 153237 h 542611"/>
                <a:gd name="connsiteX92" fmla="*/ 532563 w 715945"/>
                <a:gd name="connsiteY92" fmla="*/ 148213 h 542611"/>
                <a:gd name="connsiteX93" fmla="*/ 509954 w 715945"/>
                <a:gd name="connsiteY93" fmla="*/ 145701 h 542611"/>
                <a:gd name="connsiteX94" fmla="*/ 504930 w 715945"/>
                <a:gd name="connsiteY94" fmla="*/ 138165 h 542611"/>
                <a:gd name="connsiteX95" fmla="*/ 499906 w 715945"/>
                <a:gd name="connsiteY95" fmla="*/ 118068 h 542611"/>
                <a:gd name="connsiteX96" fmla="*/ 497394 w 715945"/>
                <a:gd name="connsiteY96" fmla="*/ 62802 h 542611"/>
                <a:gd name="connsiteX97" fmla="*/ 494882 w 715945"/>
                <a:gd name="connsiteY97" fmla="*/ 40194 h 542611"/>
                <a:gd name="connsiteX98" fmla="*/ 492370 w 715945"/>
                <a:gd name="connsiteY98" fmla="*/ 32657 h 542611"/>
                <a:gd name="connsiteX99" fmla="*/ 484833 w 715945"/>
                <a:gd name="connsiteY99" fmla="*/ 30145 h 542611"/>
                <a:gd name="connsiteX100" fmla="*/ 477297 w 715945"/>
                <a:gd name="connsiteY100" fmla="*/ 15073 h 542611"/>
                <a:gd name="connsiteX101" fmla="*/ 469761 w 715945"/>
                <a:gd name="connsiteY101" fmla="*/ 10048 h 542611"/>
                <a:gd name="connsiteX102" fmla="*/ 462225 w 715945"/>
                <a:gd name="connsiteY102" fmla="*/ 2512 h 542611"/>
                <a:gd name="connsiteX103" fmla="*/ 452176 w 715945"/>
                <a:gd name="connsiteY103" fmla="*/ 0 h 542611"/>
                <a:gd name="connsiteX104" fmla="*/ 364253 w 715945"/>
                <a:gd name="connsiteY104"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28117 w 715945"/>
                <a:gd name="connsiteY15" fmla="*/ 256233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521 h 543011"/>
                <a:gd name="connsiteX1" fmla="*/ 364253 w 715945"/>
                <a:gd name="connsiteY1" fmla="*/ 25521 h 543011"/>
                <a:gd name="connsiteX2" fmla="*/ 316523 w 715945"/>
                <a:gd name="connsiteY2" fmla="*/ 73251 h 543011"/>
                <a:gd name="connsiteX3" fmla="*/ 296427 w 715945"/>
                <a:gd name="connsiteY3" fmla="*/ 100884 h 543011"/>
                <a:gd name="connsiteX4" fmla="*/ 273818 w 715945"/>
                <a:gd name="connsiteY4" fmla="*/ 110932 h 543011"/>
                <a:gd name="connsiteX5" fmla="*/ 226088 w 715945"/>
                <a:gd name="connsiteY5" fmla="*/ 108420 h 543011"/>
                <a:gd name="connsiteX6" fmla="*/ 163286 w 715945"/>
                <a:gd name="connsiteY6" fmla="*/ 90835 h 543011"/>
                <a:gd name="connsiteX7" fmla="*/ 138165 w 715945"/>
                <a:gd name="connsiteY7" fmla="*/ 88323 h 543011"/>
                <a:gd name="connsiteX8" fmla="*/ 105508 w 715945"/>
                <a:gd name="connsiteY8" fmla="*/ 90835 h 543011"/>
                <a:gd name="connsiteX9" fmla="*/ 97972 w 715945"/>
                <a:gd name="connsiteY9" fmla="*/ 93347 h 543011"/>
                <a:gd name="connsiteX10" fmla="*/ 92948 w 715945"/>
                <a:gd name="connsiteY10" fmla="*/ 98372 h 543011"/>
                <a:gd name="connsiteX11" fmla="*/ 85411 w 715945"/>
                <a:gd name="connsiteY11" fmla="*/ 103396 h 543011"/>
                <a:gd name="connsiteX12" fmla="*/ 75363 w 715945"/>
                <a:gd name="connsiteY12" fmla="*/ 118468 h 543011"/>
                <a:gd name="connsiteX13" fmla="*/ 80387 w 715945"/>
                <a:gd name="connsiteY13" fmla="*/ 148613 h 543011"/>
                <a:gd name="connsiteX14" fmla="*/ 113044 w 715945"/>
                <a:gd name="connsiteY14" fmla="*/ 196343 h 543011"/>
                <a:gd name="connsiteX15" fmla="*/ 138003 w 715945"/>
                <a:gd name="connsiteY15" fmla="*/ 246747 h 543011"/>
                <a:gd name="connsiteX16" fmla="*/ 113044 w 715945"/>
                <a:gd name="connsiteY16" fmla="*/ 261657 h 543011"/>
                <a:gd name="connsiteX17" fmla="*/ 75363 w 715945"/>
                <a:gd name="connsiteY17" fmla="*/ 264169 h 543011"/>
                <a:gd name="connsiteX18" fmla="*/ 50242 w 715945"/>
                <a:gd name="connsiteY18" fmla="*/ 269194 h 543011"/>
                <a:gd name="connsiteX19" fmla="*/ 25121 w 715945"/>
                <a:gd name="connsiteY19" fmla="*/ 294314 h 543011"/>
                <a:gd name="connsiteX20" fmla="*/ 10049 w 715945"/>
                <a:gd name="connsiteY20" fmla="*/ 314411 h 543011"/>
                <a:gd name="connsiteX21" fmla="*/ 2512 w 715945"/>
                <a:gd name="connsiteY21" fmla="*/ 337020 h 543011"/>
                <a:gd name="connsiteX22" fmla="*/ 0 w 715945"/>
                <a:gd name="connsiteY22" fmla="*/ 344556 h 543011"/>
                <a:gd name="connsiteX23" fmla="*/ 2512 w 715945"/>
                <a:gd name="connsiteY23" fmla="*/ 357117 h 543011"/>
                <a:gd name="connsiteX24" fmla="*/ 7537 w 715945"/>
                <a:gd name="connsiteY24" fmla="*/ 362141 h 543011"/>
                <a:gd name="connsiteX25" fmla="*/ 12561 w 715945"/>
                <a:gd name="connsiteY25" fmla="*/ 369677 h 543011"/>
                <a:gd name="connsiteX26" fmla="*/ 20097 w 715945"/>
                <a:gd name="connsiteY26" fmla="*/ 374701 h 543011"/>
                <a:gd name="connsiteX27" fmla="*/ 37682 w 715945"/>
                <a:gd name="connsiteY27" fmla="*/ 382237 h 543011"/>
                <a:gd name="connsiteX28" fmla="*/ 72851 w 715945"/>
                <a:gd name="connsiteY28" fmla="*/ 379725 h 543011"/>
                <a:gd name="connsiteX29" fmla="*/ 90436 w 715945"/>
                <a:gd name="connsiteY29" fmla="*/ 374701 h 543011"/>
                <a:gd name="connsiteX30" fmla="*/ 97972 w 715945"/>
                <a:gd name="connsiteY30" fmla="*/ 369677 h 543011"/>
                <a:gd name="connsiteX31" fmla="*/ 105508 w 715945"/>
                <a:gd name="connsiteY31" fmla="*/ 367165 h 543011"/>
                <a:gd name="connsiteX32" fmla="*/ 123093 w 715945"/>
                <a:gd name="connsiteY32" fmla="*/ 357117 h 543011"/>
                <a:gd name="connsiteX33" fmla="*/ 150726 w 715945"/>
                <a:gd name="connsiteY33" fmla="*/ 359629 h 543011"/>
                <a:gd name="connsiteX34" fmla="*/ 158262 w 715945"/>
                <a:gd name="connsiteY34" fmla="*/ 364653 h 543011"/>
                <a:gd name="connsiteX35" fmla="*/ 168310 w 715945"/>
                <a:gd name="connsiteY35" fmla="*/ 379725 h 543011"/>
                <a:gd name="connsiteX36" fmla="*/ 173334 w 715945"/>
                <a:gd name="connsiteY36" fmla="*/ 384750 h 543011"/>
                <a:gd name="connsiteX37" fmla="*/ 178359 w 715945"/>
                <a:gd name="connsiteY37" fmla="*/ 427455 h 543011"/>
                <a:gd name="connsiteX38" fmla="*/ 188407 w 715945"/>
                <a:gd name="connsiteY38" fmla="*/ 450064 h 543011"/>
                <a:gd name="connsiteX39" fmla="*/ 198455 w 715945"/>
                <a:gd name="connsiteY39" fmla="*/ 470161 h 543011"/>
                <a:gd name="connsiteX40" fmla="*/ 200967 w 715945"/>
                <a:gd name="connsiteY40" fmla="*/ 477697 h 543011"/>
                <a:gd name="connsiteX41" fmla="*/ 205992 w 715945"/>
                <a:gd name="connsiteY41" fmla="*/ 485233 h 543011"/>
                <a:gd name="connsiteX42" fmla="*/ 213528 w 715945"/>
                <a:gd name="connsiteY42" fmla="*/ 502818 h 543011"/>
                <a:gd name="connsiteX43" fmla="*/ 218552 w 715945"/>
                <a:gd name="connsiteY43" fmla="*/ 520402 h 543011"/>
                <a:gd name="connsiteX44" fmla="*/ 223576 w 715945"/>
                <a:gd name="connsiteY44" fmla="*/ 525427 h 543011"/>
                <a:gd name="connsiteX45" fmla="*/ 233625 w 715945"/>
                <a:gd name="connsiteY45" fmla="*/ 540499 h 543011"/>
                <a:gd name="connsiteX46" fmla="*/ 243673 w 715945"/>
                <a:gd name="connsiteY46" fmla="*/ 543011 h 543011"/>
                <a:gd name="connsiteX47" fmla="*/ 273818 w 715945"/>
                <a:gd name="connsiteY47" fmla="*/ 540499 h 543011"/>
                <a:gd name="connsiteX48" fmla="*/ 296427 w 715945"/>
                <a:gd name="connsiteY48" fmla="*/ 530451 h 543011"/>
                <a:gd name="connsiteX49" fmla="*/ 319036 w 715945"/>
                <a:gd name="connsiteY49" fmla="*/ 510354 h 543011"/>
                <a:gd name="connsiteX50" fmla="*/ 331596 w 715945"/>
                <a:gd name="connsiteY50" fmla="*/ 487745 h 543011"/>
                <a:gd name="connsiteX51" fmla="*/ 336620 w 715945"/>
                <a:gd name="connsiteY51" fmla="*/ 480209 h 543011"/>
                <a:gd name="connsiteX52" fmla="*/ 341644 w 715945"/>
                <a:gd name="connsiteY52" fmla="*/ 472673 h 543011"/>
                <a:gd name="connsiteX53" fmla="*/ 351693 w 715945"/>
                <a:gd name="connsiteY53" fmla="*/ 462624 h 543011"/>
                <a:gd name="connsiteX54" fmla="*/ 356717 w 715945"/>
                <a:gd name="connsiteY54" fmla="*/ 455088 h 543011"/>
                <a:gd name="connsiteX55" fmla="*/ 379326 w 715945"/>
                <a:gd name="connsiteY55" fmla="*/ 442528 h 543011"/>
                <a:gd name="connsiteX56" fmla="*/ 386862 w 715945"/>
                <a:gd name="connsiteY56" fmla="*/ 440016 h 543011"/>
                <a:gd name="connsiteX57" fmla="*/ 424543 w 715945"/>
                <a:gd name="connsiteY57" fmla="*/ 445040 h 543011"/>
                <a:gd name="connsiteX58" fmla="*/ 432079 w 715945"/>
                <a:gd name="connsiteY58" fmla="*/ 450064 h 543011"/>
                <a:gd name="connsiteX59" fmla="*/ 434592 w 715945"/>
                <a:gd name="connsiteY59" fmla="*/ 457600 h 543011"/>
                <a:gd name="connsiteX60" fmla="*/ 452176 w 715945"/>
                <a:gd name="connsiteY60" fmla="*/ 460112 h 543011"/>
                <a:gd name="connsiteX61" fmla="*/ 477297 w 715945"/>
                <a:gd name="connsiteY61" fmla="*/ 467648 h 543011"/>
                <a:gd name="connsiteX62" fmla="*/ 492370 w 715945"/>
                <a:gd name="connsiteY62" fmla="*/ 472673 h 543011"/>
                <a:gd name="connsiteX63" fmla="*/ 499906 w 715945"/>
                <a:gd name="connsiteY63" fmla="*/ 475185 h 543011"/>
                <a:gd name="connsiteX64" fmla="*/ 542611 w 715945"/>
                <a:gd name="connsiteY64" fmla="*/ 472673 h 543011"/>
                <a:gd name="connsiteX65" fmla="*/ 550148 w 715945"/>
                <a:gd name="connsiteY65" fmla="*/ 470161 h 543011"/>
                <a:gd name="connsiteX66" fmla="*/ 572756 w 715945"/>
                <a:gd name="connsiteY66" fmla="*/ 467648 h 543011"/>
                <a:gd name="connsiteX67" fmla="*/ 587829 w 715945"/>
                <a:gd name="connsiteY67" fmla="*/ 447552 h 543011"/>
                <a:gd name="connsiteX68" fmla="*/ 595365 w 715945"/>
                <a:gd name="connsiteY68" fmla="*/ 419919 h 543011"/>
                <a:gd name="connsiteX69" fmla="*/ 590341 w 715945"/>
                <a:gd name="connsiteY69" fmla="*/ 382237 h 543011"/>
                <a:gd name="connsiteX70" fmla="*/ 585317 w 715945"/>
                <a:gd name="connsiteY70" fmla="*/ 374701 h 543011"/>
                <a:gd name="connsiteX71" fmla="*/ 582805 w 715945"/>
                <a:gd name="connsiteY71" fmla="*/ 364653 h 543011"/>
                <a:gd name="connsiteX72" fmla="*/ 580293 w 715945"/>
                <a:gd name="connsiteY72" fmla="*/ 357117 h 543011"/>
                <a:gd name="connsiteX73" fmla="*/ 577781 w 715945"/>
                <a:gd name="connsiteY73" fmla="*/ 334508 h 543011"/>
                <a:gd name="connsiteX74" fmla="*/ 585317 w 715945"/>
                <a:gd name="connsiteY74" fmla="*/ 294314 h 543011"/>
                <a:gd name="connsiteX75" fmla="*/ 592853 w 715945"/>
                <a:gd name="connsiteY75" fmla="*/ 291802 h 543011"/>
                <a:gd name="connsiteX76" fmla="*/ 633047 w 715945"/>
                <a:gd name="connsiteY76" fmla="*/ 286778 h 543011"/>
                <a:gd name="connsiteX77" fmla="*/ 660679 w 715945"/>
                <a:gd name="connsiteY77" fmla="*/ 279242 h 543011"/>
                <a:gd name="connsiteX78" fmla="*/ 675752 w 715945"/>
                <a:gd name="connsiteY78" fmla="*/ 274218 h 543011"/>
                <a:gd name="connsiteX79" fmla="*/ 695849 w 715945"/>
                <a:gd name="connsiteY79" fmla="*/ 266681 h 543011"/>
                <a:gd name="connsiteX80" fmla="*/ 703385 w 715945"/>
                <a:gd name="connsiteY80" fmla="*/ 261657 h 543011"/>
                <a:gd name="connsiteX81" fmla="*/ 713433 w 715945"/>
                <a:gd name="connsiteY81" fmla="*/ 239048 h 543011"/>
                <a:gd name="connsiteX82" fmla="*/ 715945 w 715945"/>
                <a:gd name="connsiteY82" fmla="*/ 231512 h 543011"/>
                <a:gd name="connsiteX83" fmla="*/ 710921 w 715945"/>
                <a:gd name="connsiteY83" fmla="*/ 208903 h 543011"/>
                <a:gd name="connsiteX84" fmla="*/ 705897 w 715945"/>
                <a:gd name="connsiteY84" fmla="*/ 201367 h 543011"/>
                <a:gd name="connsiteX85" fmla="*/ 698361 w 715945"/>
                <a:gd name="connsiteY85" fmla="*/ 186295 h 543011"/>
                <a:gd name="connsiteX86" fmla="*/ 693337 w 715945"/>
                <a:gd name="connsiteY86" fmla="*/ 181270 h 543011"/>
                <a:gd name="connsiteX87" fmla="*/ 680776 w 715945"/>
                <a:gd name="connsiteY87" fmla="*/ 168710 h 543011"/>
                <a:gd name="connsiteX88" fmla="*/ 650631 w 715945"/>
                <a:gd name="connsiteY88" fmla="*/ 161174 h 543011"/>
                <a:gd name="connsiteX89" fmla="*/ 633047 w 715945"/>
                <a:gd name="connsiteY89" fmla="*/ 156150 h 543011"/>
                <a:gd name="connsiteX90" fmla="*/ 605414 w 715945"/>
                <a:gd name="connsiteY90" fmla="*/ 153637 h 543011"/>
                <a:gd name="connsiteX91" fmla="*/ 532563 w 715945"/>
                <a:gd name="connsiteY91" fmla="*/ 148613 h 543011"/>
                <a:gd name="connsiteX92" fmla="*/ 509954 w 715945"/>
                <a:gd name="connsiteY92" fmla="*/ 146101 h 543011"/>
                <a:gd name="connsiteX93" fmla="*/ 504930 w 715945"/>
                <a:gd name="connsiteY93" fmla="*/ 138565 h 543011"/>
                <a:gd name="connsiteX94" fmla="*/ 499906 w 715945"/>
                <a:gd name="connsiteY94" fmla="*/ 118468 h 543011"/>
                <a:gd name="connsiteX95" fmla="*/ 497394 w 715945"/>
                <a:gd name="connsiteY95" fmla="*/ 63202 h 543011"/>
                <a:gd name="connsiteX96" fmla="*/ 494882 w 715945"/>
                <a:gd name="connsiteY96" fmla="*/ 40594 h 543011"/>
                <a:gd name="connsiteX97" fmla="*/ 492370 w 715945"/>
                <a:gd name="connsiteY97" fmla="*/ 33057 h 543011"/>
                <a:gd name="connsiteX98" fmla="*/ 484833 w 715945"/>
                <a:gd name="connsiteY98" fmla="*/ 30545 h 543011"/>
                <a:gd name="connsiteX99" fmla="*/ 477297 w 715945"/>
                <a:gd name="connsiteY99" fmla="*/ 15473 h 543011"/>
                <a:gd name="connsiteX100" fmla="*/ 469761 w 715945"/>
                <a:gd name="connsiteY100" fmla="*/ 10448 h 543011"/>
                <a:gd name="connsiteX101" fmla="*/ 452176 w 715945"/>
                <a:gd name="connsiteY101" fmla="*/ 400 h 543011"/>
                <a:gd name="connsiteX102" fmla="*/ 364253 w 715945"/>
                <a:gd name="connsiteY102" fmla="*/ 25521 h 543011"/>
                <a:gd name="connsiteX0" fmla="*/ 364253 w 715945"/>
                <a:gd name="connsiteY0" fmla="*/ 25521 h 543011"/>
                <a:gd name="connsiteX1" fmla="*/ 364253 w 715945"/>
                <a:gd name="connsiteY1" fmla="*/ 25521 h 543011"/>
                <a:gd name="connsiteX2" fmla="*/ 316523 w 715945"/>
                <a:gd name="connsiteY2" fmla="*/ 73251 h 543011"/>
                <a:gd name="connsiteX3" fmla="*/ 296427 w 715945"/>
                <a:gd name="connsiteY3" fmla="*/ 100884 h 543011"/>
                <a:gd name="connsiteX4" fmla="*/ 273818 w 715945"/>
                <a:gd name="connsiteY4" fmla="*/ 110932 h 543011"/>
                <a:gd name="connsiteX5" fmla="*/ 226088 w 715945"/>
                <a:gd name="connsiteY5" fmla="*/ 108420 h 543011"/>
                <a:gd name="connsiteX6" fmla="*/ 163286 w 715945"/>
                <a:gd name="connsiteY6" fmla="*/ 90835 h 543011"/>
                <a:gd name="connsiteX7" fmla="*/ 138165 w 715945"/>
                <a:gd name="connsiteY7" fmla="*/ 88323 h 543011"/>
                <a:gd name="connsiteX8" fmla="*/ 105508 w 715945"/>
                <a:gd name="connsiteY8" fmla="*/ 90835 h 543011"/>
                <a:gd name="connsiteX9" fmla="*/ 97972 w 715945"/>
                <a:gd name="connsiteY9" fmla="*/ 93347 h 543011"/>
                <a:gd name="connsiteX10" fmla="*/ 92948 w 715945"/>
                <a:gd name="connsiteY10" fmla="*/ 98372 h 543011"/>
                <a:gd name="connsiteX11" fmla="*/ 85411 w 715945"/>
                <a:gd name="connsiteY11" fmla="*/ 103396 h 543011"/>
                <a:gd name="connsiteX12" fmla="*/ 75363 w 715945"/>
                <a:gd name="connsiteY12" fmla="*/ 118468 h 543011"/>
                <a:gd name="connsiteX13" fmla="*/ 80387 w 715945"/>
                <a:gd name="connsiteY13" fmla="*/ 148613 h 543011"/>
                <a:gd name="connsiteX14" fmla="*/ 113044 w 715945"/>
                <a:gd name="connsiteY14" fmla="*/ 196343 h 543011"/>
                <a:gd name="connsiteX15" fmla="*/ 138003 w 715945"/>
                <a:gd name="connsiteY15" fmla="*/ 246747 h 543011"/>
                <a:gd name="connsiteX16" fmla="*/ 113044 w 715945"/>
                <a:gd name="connsiteY16" fmla="*/ 261657 h 543011"/>
                <a:gd name="connsiteX17" fmla="*/ 75363 w 715945"/>
                <a:gd name="connsiteY17" fmla="*/ 264169 h 543011"/>
                <a:gd name="connsiteX18" fmla="*/ 50242 w 715945"/>
                <a:gd name="connsiteY18" fmla="*/ 269194 h 543011"/>
                <a:gd name="connsiteX19" fmla="*/ 25121 w 715945"/>
                <a:gd name="connsiteY19" fmla="*/ 294314 h 543011"/>
                <a:gd name="connsiteX20" fmla="*/ 10049 w 715945"/>
                <a:gd name="connsiteY20" fmla="*/ 314411 h 543011"/>
                <a:gd name="connsiteX21" fmla="*/ 2512 w 715945"/>
                <a:gd name="connsiteY21" fmla="*/ 337020 h 543011"/>
                <a:gd name="connsiteX22" fmla="*/ 0 w 715945"/>
                <a:gd name="connsiteY22" fmla="*/ 344556 h 543011"/>
                <a:gd name="connsiteX23" fmla="*/ 2512 w 715945"/>
                <a:gd name="connsiteY23" fmla="*/ 357117 h 543011"/>
                <a:gd name="connsiteX24" fmla="*/ 7537 w 715945"/>
                <a:gd name="connsiteY24" fmla="*/ 362141 h 543011"/>
                <a:gd name="connsiteX25" fmla="*/ 12561 w 715945"/>
                <a:gd name="connsiteY25" fmla="*/ 369677 h 543011"/>
                <a:gd name="connsiteX26" fmla="*/ 20097 w 715945"/>
                <a:gd name="connsiteY26" fmla="*/ 374701 h 543011"/>
                <a:gd name="connsiteX27" fmla="*/ 37682 w 715945"/>
                <a:gd name="connsiteY27" fmla="*/ 382237 h 543011"/>
                <a:gd name="connsiteX28" fmla="*/ 72851 w 715945"/>
                <a:gd name="connsiteY28" fmla="*/ 379725 h 543011"/>
                <a:gd name="connsiteX29" fmla="*/ 90436 w 715945"/>
                <a:gd name="connsiteY29" fmla="*/ 374701 h 543011"/>
                <a:gd name="connsiteX30" fmla="*/ 97972 w 715945"/>
                <a:gd name="connsiteY30" fmla="*/ 369677 h 543011"/>
                <a:gd name="connsiteX31" fmla="*/ 105508 w 715945"/>
                <a:gd name="connsiteY31" fmla="*/ 367165 h 543011"/>
                <a:gd name="connsiteX32" fmla="*/ 123093 w 715945"/>
                <a:gd name="connsiteY32" fmla="*/ 357117 h 543011"/>
                <a:gd name="connsiteX33" fmla="*/ 150726 w 715945"/>
                <a:gd name="connsiteY33" fmla="*/ 359629 h 543011"/>
                <a:gd name="connsiteX34" fmla="*/ 158262 w 715945"/>
                <a:gd name="connsiteY34" fmla="*/ 364653 h 543011"/>
                <a:gd name="connsiteX35" fmla="*/ 168310 w 715945"/>
                <a:gd name="connsiteY35" fmla="*/ 379725 h 543011"/>
                <a:gd name="connsiteX36" fmla="*/ 173334 w 715945"/>
                <a:gd name="connsiteY36" fmla="*/ 384750 h 543011"/>
                <a:gd name="connsiteX37" fmla="*/ 178359 w 715945"/>
                <a:gd name="connsiteY37" fmla="*/ 427455 h 543011"/>
                <a:gd name="connsiteX38" fmla="*/ 188407 w 715945"/>
                <a:gd name="connsiteY38" fmla="*/ 450064 h 543011"/>
                <a:gd name="connsiteX39" fmla="*/ 198455 w 715945"/>
                <a:gd name="connsiteY39" fmla="*/ 470161 h 543011"/>
                <a:gd name="connsiteX40" fmla="*/ 200967 w 715945"/>
                <a:gd name="connsiteY40" fmla="*/ 477697 h 543011"/>
                <a:gd name="connsiteX41" fmla="*/ 205992 w 715945"/>
                <a:gd name="connsiteY41" fmla="*/ 485233 h 543011"/>
                <a:gd name="connsiteX42" fmla="*/ 213528 w 715945"/>
                <a:gd name="connsiteY42" fmla="*/ 502818 h 543011"/>
                <a:gd name="connsiteX43" fmla="*/ 218552 w 715945"/>
                <a:gd name="connsiteY43" fmla="*/ 520402 h 543011"/>
                <a:gd name="connsiteX44" fmla="*/ 223576 w 715945"/>
                <a:gd name="connsiteY44" fmla="*/ 525427 h 543011"/>
                <a:gd name="connsiteX45" fmla="*/ 233625 w 715945"/>
                <a:gd name="connsiteY45" fmla="*/ 540499 h 543011"/>
                <a:gd name="connsiteX46" fmla="*/ 243673 w 715945"/>
                <a:gd name="connsiteY46" fmla="*/ 543011 h 543011"/>
                <a:gd name="connsiteX47" fmla="*/ 273818 w 715945"/>
                <a:gd name="connsiteY47" fmla="*/ 540499 h 543011"/>
                <a:gd name="connsiteX48" fmla="*/ 296427 w 715945"/>
                <a:gd name="connsiteY48" fmla="*/ 530451 h 543011"/>
                <a:gd name="connsiteX49" fmla="*/ 319036 w 715945"/>
                <a:gd name="connsiteY49" fmla="*/ 510354 h 543011"/>
                <a:gd name="connsiteX50" fmla="*/ 331596 w 715945"/>
                <a:gd name="connsiteY50" fmla="*/ 487745 h 543011"/>
                <a:gd name="connsiteX51" fmla="*/ 336620 w 715945"/>
                <a:gd name="connsiteY51" fmla="*/ 480209 h 543011"/>
                <a:gd name="connsiteX52" fmla="*/ 341644 w 715945"/>
                <a:gd name="connsiteY52" fmla="*/ 472673 h 543011"/>
                <a:gd name="connsiteX53" fmla="*/ 351693 w 715945"/>
                <a:gd name="connsiteY53" fmla="*/ 462624 h 543011"/>
                <a:gd name="connsiteX54" fmla="*/ 356717 w 715945"/>
                <a:gd name="connsiteY54" fmla="*/ 455088 h 543011"/>
                <a:gd name="connsiteX55" fmla="*/ 379326 w 715945"/>
                <a:gd name="connsiteY55" fmla="*/ 442528 h 543011"/>
                <a:gd name="connsiteX56" fmla="*/ 386862 w 715945"/>
                <a:gd name="connsiteY56" fmla="*/ 440016 h 543011"/>
                <a:gd name="connsiteX57" fmla="*/ 424543 w 715945"/>
                <a:gd name="connsiteY57" fmla="*/ 445040 h 543011"/>
                <a:gd name="connsiteX58" fmla="*/ 432079 w 715945"/>
                <a:gd name="connsiteY58" fmla="*/ 450064 h 543011"/>
                <a:gd name="connsiteX59" fmla="*/ 434592 w 715945"/>
                <a:gd name="connsiteY59" fmla="*/ 457600 h 543011"/>
                <a:gd name="connsiteX60" fmla="*/ 452176 w 715945"/>
                <a:gd name="connsiteY60" fmla="*/ 460112 h 543011"/>
                <a:gd name="connsiteX61" fmla="*/ 477297 w 715945"/>
                <a:gd name="connsiteY61" fmla="*/ 467648 h 543011"/>
                <a:gd name="connsiteX62" fmla="*/ 492370 w 715945"/>
                <a:gd name="connsiteY62" fmla="*/ 472673 h 543011"/>
                <a:gd name="connsiteX63" fmla="*/ 499906 w 715945"/>
                <a:gd name="connsiteY63" fmla="*/ 475185 h 543011"/>
                <a:gd name="connsiteX64" fmla="*/ 542611 w 715945"/>
                <a:gd name="connsiteY64" fmla="*/ 472673 h 543011"/>
                <a:gd name="connsiteX65" fmla="*/ 550148 w 715945"/>
                <a:gd name="connsiteY65" fmla="*/ 470161 h 543011"/>
                <a:gd name="connsiteX66" fmla="*/ 572756 w 715945"/>
                <a:gd name="connsiteY66" fmla="*/ 467648 h 543011"/>
                <a:gd name="connsiteX67" fmla="*/ 587829 w 715945"/>
                <a:gd name="connsiteY67" fmla="*/ 447552 h 543011"/>
                <a:gd name="connsiteX68" fmla="*/ 595365 w 715945"/>
                <a:gd name="connsiteY68" fmla="*/ 419919 h 543011"/>
                <a:gd name="connsiteX69" fmla="*/ 590341 w 715945"/>
                <a:gd name="connsiteY69" fmla="*/ 382237 h 543011"/>
                <a:gd name="connsiteX70" fmla="*/ 585317 w 715945"/>
                <a:gd name="connsiteY70" fmla="*/ 374701 h 543011"/>
                <a:gd name="connsiteX71" fmla="*/ 582805 w 715945"/>
                <a:gd name="connsiteY71" fmla="*/ 364653 h 543011"/>
                <a:gd name="connsiteX72" fmla="*/ 580293 w 715945"/>
                <a:gd name="connsiteY72" fmla="*/ 357117 h 543011"/>
                <a:gd name="connsiteX73" fmla="*/ 577781 w 715945"/>
                <a:gd name="connsiteY73" fmla="*/ 334508 h 543011"/>
                <a:gd name="connsiteX74" fmla="*/ 585317 w 715945"/>
                <a:gd name="connsiteY74" fmla="*/ 294314 h 543011"/>
                <a:gd name="connsiteX75" fmla="*/ 592853 w 715945"/>
                <a:gd name="connsiteY75" fmla="*/ 291802 h 543011"/>
                <a:gd name="connsiteX76" fmla="*/ 633047 w 715945"/>
                <a:gd name="connsiteY76" fmla="*/ 286778 h 543011"/>
                <a:gd name="connsiteX77" fmla="*/ 660679 w 715945"/>
                <a:gd name="connsiteY77" fmla="*/ 279242 h 543011"/>
                <a:gd name="connsiteX78" fmla="*/ 675752 w 715945"/>
                <a:gd name="connsiteY78" fmla="*/ 274218 h 543011"/>
                <a:gd name="connsiteX79" fmla="*/ 695849 w 715945"/>
                <a:gd name="connsiteY79" fmla="*/ 266681 h 543011"/>
                <a:gd name="connsiteX80" fmla="*/ 703385 w 715945"/>
                <a:gd name="connsiteY80" fmla="*/ 261657 h 543011"/>
                <a:gd name="connsiteX81" fmla="*/ 713433 w 715945"/>
                <a:gd name="connsiteY81" fmla="*/ 239048 h 543011"/>
                <a:gd name="connsiteX82" fmla="*/ 715945 w 715945"/>
                <a:gd name="connsiteY82" fmla="*/ 231512 h 543011"/>
                <a:gd name="connsiteX83" fmla="*/ 710921 w 715945"/>
                <a:gd name="connsiteY83" fmla="*/ 208903 h 543011"/>
                <a:gd name="connsiteX84" fmla="*/ 705897 w 715945"/>
                <a:gd name="connsiteY84" fmla="*/ 201367 h 543011"/>
                <a:gd name="connsiteX85" fmla="*/ 698361 w 715945"/>
                <a:gd name="connsiteY85" fmla="*/ 186295 h 543011"/>
                <a:gd name="connsiteX86" fmla="*/ 693337 w 715945"/>
                <a:gd name="connsiteY86" fmla="*/ 181270 h 543011"/>
                <a:gd name="connsiteX87" fmla="*/ 680776 w 715945"/>
                <a:gd name="connsiteY87" fmla="*/ 168710 h 543011"/>
                <a:gd name="connsiteX88" fmla="*/ 650631 w 715945"/>
                <a:gd name="connsiteY88" fmla="*/ 161174 h 543011"/>
                <a:gd name="connsiteX89" fmla="*/ 633047 w 715945"/>
                <a:gd name="connsiteY89" fmla="*/ 156150 h 543011"/>
                <a:gd name="connsiteX90" fmla="*/ 605414 w 715945"/>
                <a:gd name="connsiteY90" fmla="*/ 153637 h 543011"/>
                <a:gd name="connsiteX91" fmla="*/ 532563 w 715945"/>
                <a:gd name="connsiteY91" fmla="*/ 148613 h 543011"/>
                <a:gd name="connsiteX92" fmla="*/ 509954 w 715945"/>
                <a:gd name="connsiteY92" fmla="*/ 146101 h 543011"/>
                <a:gd name="connsiteX93" fmla="*/ 504930 w 715945"/>
                <a:gd name="connsiteY93" fmla="*/ 138565 h 543011"/>
                <a:gd name="connsiteX94" fmla="*/ 499906 w 715945"/>
                <a:gd name="connsiteY94" fmla="*/ 118468 h 543011"/>
                <a:gd name="connsiteX95" fmla="*/ 497394 w 715945"/>
                <a:gd name="connsiteY95" fmla="*/ 63202 h 543011"/>
                <a:gd name="connsiteX96" fmla="*/ 494882 w 715945"/>
                <a:gd name="connsiteY96" fmla="*/ 40594 h 543011"/>
                <a:gd name="connsiteX97" fmla="*/ 492370 w 715945"/>
                <a:gd name="connsiteY97" fmla="*/ 33057 h 543011"/>
                <a:gd name="connsiteX98" fmla="*/ 477297 w 715945"/>
                <a:gd name="connsiteY98" fmla="*/ 15473 h 543011"/>
                <a:gd name="connsiteX99" fmla="*/ 469761 w 715945"/>
                <a:gd name="connsiteY99" fmla="*/ 10448 h 543011"/>
                <a:gd name="connsiteX100" fmla="*/ 452176 w 715945"/>
                <a:gd name="connsiteY100" fmla="*/ 400 h 543011"/>
                <a:gd name="connsiteX101" fmla="*/ 364253 w 715945"/>
                <a:gd name="connsiteY101" fmla="*/ 25521 h 543011"/>
                <a:gd name="connsiteX0" fmla="*/ 364253 w 715945"/>
                <a:gd name="connsiteY0" fmla="*/ 25521 h 543011"/>
                <a:gd name="connsiteX1" fmla="*/ 364253 w 715945"/>
                <a:gd name="connsiteY1" fmla="*/ 25521 h 543011"/>
                <a:gd name="connsiteX2" fmla="*/ 316523 w 715945"/>
                <a:gd name="connsiteY2" fmla="*/ 73251 h 543011"/>
                <a:gd name="connsiteX3" fmla="*/ 296427 w 715945"/>
                <a:gd name="connsiteY3" fmla="*/ 100884 h 543011"/>
                <a:gd name="connsiteX4" fmla="*/ 273818 w 715945"/>
                <a:gd name="connsiteY4" fmla="*/ 110932 h 543011"/>
                <a:gd name="connsiteX5" fmla="*/ 226088 w 715945"/>
                <a:gd name="connsiteY5" fmla="*/ 108420 h 543011"/>
                <a:gd name="connsiteX6" fmla="*/ 163286 w 715945"/>
                <a:gd name="connsiteY6" fmla="*/ 90835 h 543011"/>
                <a:gd name="connsiteX7" fmla="*/ 138165 w 715945"/>
                <a:gd name="connsiteY7" fmla="*/ 88323 h 543011"/>
                <a:gd name="connsiteX8" fmla="*/ 105508 w 715945"/>
                <a:gd name="connsiteY8" fmla="*/ 90835 h 543011"/>
                <a:gd name="connsiteX9" fmla="*/ 97972 w 715945"/>
                <a:gd name="connsiteY9" fmla="*/ 93347 h 543011"/>
                <a:gd name="connsiteX10" fmla="*/ 92948 w 715945"/>
                <a:gd name="connsiteY10" fmla="*/ 98372 h 543011"/>
                <a:gd name="connsiteX11" fmla="*/ 85411 w 715945"/>
                <a:gd name="connsiteY11" fmla="*/ 103396 h 543011"/>
                <a:gd name="connsiteX12" fmla="*/ 75363 w 715945"/>
                <a:gd name="connsiteY12" fmla="*/ 118468 h 543011"/>
                <a:gd name="connsiteX13" fmla="*/ 80387 w 715945"/>
                <a:gd name="connsiteY13" fmla="*/ 148613 h 543011"/>
                <a:gd name="connsiteX14" fmla="*/ 113044 w 715945"/>
                <a:gd name="connsiteY14" fmla="*/ 196343 h 543011"/>
                <a:gd name="connsiteX15" fmla="*/ 138003 w 715945"/>
                <a:gd name="connsiteY15" fmla="*/ 246747 h 543011"/>
                <a:gd name="connsiteX16" fmla="*/ 113044 w 715945"/>
                <a:gd name="connsiteY16" fmla="*/ 261657 h 543011"/>
                <a:gd name="connsiteX17" fmla="*/ 75363 w 715945"/>
                <a:gd name="connsiteY17" fmla="*/ 264169 h 543011"/>
                <a:gd name="connsiteX18" fmla="*/ 50242 w 715945"/>
                <a:gd name="connsiteY18" fmla="*/ 269194 h 543011"/>
                <a:gd name="connsiteX19" fmla="*/ 25121 w 715945"/>
                <a:gd name="connsiteY19" fmla="*/ 294314 h 543011"/>
                <a:gd name="connsiteX20" fmla="*/ 10049 w 715945"/>
                <a:gd name="connsiteY20" fmla="*/ 314411 h 543011"/>
                <a:gd name="connsiteX21" fmla="*/ 2512 w 715945"/>
                <a:gd name="connsiteY21" fmla="*/ 337020 h 543011"/>
                <a:gd name="connsiteX22" fmla="*/ 0 w 715945"/>
                <a:gd name="connsiteY22" fmla="*/ 344556 h 543011"/>
                <a:gd name="connsiteX23" fmla="*/ 2512 w 715945"/>
                <a:gd name="connsiteY23" fmla="*/ 357117 h 543011"/>
                <a:gd name="connsiteX24" fmla="*/ 7537 w 715945"/>
                <a:gd name="connsiteY24" fmla="*/ 362141 h 543011"/>
                <a:gd name="connsiteX25" fmla="*/ 12561 w 715945"/>
                <a:gd name="connsiteY25" fmla="*/ 369677 h 543011"/>
                <a:gd name="connsiteX26" fmla="*/ 20097 w 715945"/>
                <a:gd name="connsiteY26" fmla="*/ 374701 h 543011"/>
                <a:gd name="connsiteX27" fmla="*/ 37682 w 715945"/>
                <a:gd name="connsiteY27" fmla="*/ 382237 h 543011"/>
                <a:gd name="connsiteX28" fmla="*/ 72851 w 715945"/>
                <a:gd name="connsiteY28" fmla="*/ 379725 h 543011"/>
                <a:gd name="connsiteX29" fmla="*/ 90436 w 715945"/>
                <a:gd name="connsiteY29" fmla="*/ 374701 h 543011"/>
                <a:gd name="connsiteX30" fmla="*/ 97972 w 715945"/>
                <a:gd name="connsiteY30" fmla="*/ 369677 h 543011"/>
                <a:gd name="connsiteX31" fmla="*/ 105508 w 715945"/>
                <a:gd name="connsiteY31" fmla="*/ 367165 h 543011"/>
                <a:gd name="connsiteX32" fmla="*/ 123093 w 715945"/>
                <a:gd name="connsiteY32" fmla="*/ 357117 h 543011"/>
                <a:gd name="connsiteX33" fmla="*/ 150726 w 715945"/>
                <a:gd name="connsiteY33" fmla="*/ 359629 h 543011"/>
                <a:gd name="connsiteX34" fmla="*/ 158262 w 715945"/>
                <a:gd name="connsiteY34" fmla="*/ 364653 h 543011"/>
                <a:gd name="connsiteX35" fmla="*/ 168310 w 715945"/>
                <a:gd name="connsiteY35" fmla="*/ 379725 h 543011"/>
                <a:gd name="connsiteX36" fmla="*/ 173334 w 715945"/>
                <a:gd name="connsiteY36" fmla="*/ 384750 h 543011"/>
                <a:gd name="connsiteX37" fmla="*/ 178359 w 715945"/>
                <a:gd name="connsiteY37" fmla="*/ 427455 h 543011"/>
                <a:gd name="connsiteX38" fmla="*/ 188407 w 715945"/>
                <a:gd name="connsiteY38" fmla="*/ 450064 h 543011"/>
                <a:gd name="connsiteX39" fmla="*/ 198455 w 715945"/>
                <a:gd name="connsiteY39" fmla="*/ 470161 h 543011"/>
                <a:gd name="connsiteX40" fmla="*/ 200967 w 715945"/>
                <a:gd name="connsiteY40" fmla="*/ 477697 h 543011"/>
                <a:gd name="connsiteX41" fmla="*/ 205992 w 715945"/>
                <a:gd name="connsiteY41" fmla="*/ 485233 h 543011"/>
                <a:gd name="connsiteX42" fmla="*/ 213528 w 715945"/>
                <a:gd name="connsiteY42" fmla="*/ 502818 h 543011"/>
                <a:gd name="connsiteX43" fmla="*/ 218552 w 715945"/>
                <a:gd name="connsiteY43" fmla="*/ 520402 h 543011"/>
                <a:gd name="connsiteX44" fmla="*/ 223576 w 715945"/>
                <a:gd name="connsiteY44" fmla="*/ 525427 h 543011"/>
                <a:gd name="connsiteX45" fmla="*/ 233625 w 715945"/>
                <a:gd name="connsiteY45" fmla="*/ 540499 h 543011"/>
                <a:gd name="connsiteX46" fmla="*/ 243673 w 715945"/>
                <a:gd name="connsiteY46" fmla="*/ 543011 h 543011"/>
                <a:gd name="connsiteX47" fmla="*/ 273818 w 715945"/>
                <a:gd name="connsiteY47" fmla="*/ 540499 h 543011"/>
                <a:gd name="connsiteX48" fmla="*/ 296427 w 715945"/>
                <a:gd name="connsiteY48" fmla="*/ 530451 h 543011"/>
                <a:gd name="connsiteX49" fmla="*/ 319036 w 715945"/>
                <a:gd name="connsiteY49" fmla="*/ 510354 h 543011"/>
                <a:gd name="connsiteX50" fmla="*/ 331596 w 715945"/>
                <a:gd name="connsiteY50" fmla="*/ 487745 h 543011"/>
                <a:gd name="connsiteX51" fmla="*/ 336620 w 715945"/>
                <a:gd name="connsiteY51" fmla="*/ 480209 h 543011"/>
                <a:gd name="connsiteX52" fmla="*/ 341644 w 715945"/>
                <a:gd name="connsiteY52" fmla="*/ 472673 h 543011"/>
                <a:gd name="connsiteX53" fmla="*/ 351693 w 715945"/>
                <a:gd name="connsiteY53" fmla="*/ 462624 h 543011"/>
                <a:gd name="connsiteX54" fmla="*/ 356717 w 715945"/>
                <a:gd name="connsiteY54" fmla="*/ 455088 h 543011"/>
                <a:gd name="connsiteX55" fmla="*/ 379326 w 715945"/>
                <a:gd name="connsiteY55" fmla="*/ 442528 h 543011"/>
                <a:gd name="connsiteX56" fmla="*/ 386862 w 715945"/>
                <a:gd name="connsiteY56" fmla="*/ 440016 h 543011"/>
                <a:gd name="connsiteX57" fmla="*/ 424543 w 715945"/>
                <a:gd name="connsiteY57" fmla="*/ 445040 h 543011"/>
                <a:gd name="connsiteX58" fmla="*/ 432079 w 715945"/>
                <a:gd name="connsiteY58" fmla="*/ 450064 h 543011"/>
                <a:gd name="connsiteX59" fmla="*/ 434592 w 715945"/>
                <a:gd name="connsiteY59" fmla="*/ 457600 h 543011"/>
                <a:gd name="connsiteX60" fmla="*/ 452176 w 715945"/>
                <a:gd name="connsiteY60" fmla="*/ 460112 h 543011"/>
                <a:gd name="connsiteX61" fmla="*/ 477297 w 715945"/>
                <a:gd name="connsiteY61" fmla="*/ 467648 h 543011"/>
                <a:gd name="connsiteX62" fmla="*/ 492370 w 715945"/>
                <a:gd name="connsiteY62" fmla="*/ 472673 h 543011"/>
                <a:gd name="connsiteX63" fmla="*/ 499906 w 715945"/>
                <a:gd name="connsiteY63" fmla="*/ 475185 h 543011"/>
                <a:gd name="connsiteX64" fmla="*/ 542611 w 715945"/>
                <a:gd name="connsiteY64" fmla="*/ 472673 h 543011"/>
                <a:gd name="connsiteX65" fmla="*/ 550148 w 715945"/>
                <a:gd name="connsiteY65" fmla="*/ 470161 h 543011"/>
                <a:gd name="connsiteX66" fmla="*/ 572756 w 715945"/>
                <a:gd name="connsiteY66" fmla="*/ 467648 h 543011"/>
                <a:gd name="connsiteX67" fmla="*/ 587829 w 715945"/>
                <a:gd name="connsiteY67" fmla="*/ 447552 h 543011"/>
                <a:gd name="connsiteX68" fmla="*/ 595365 w 715945"/>
                <a:gd name="connsiteY68" fmla="*/ 419919 h 543011"/>
                <a:gd name="connsiteX69" fmla="*/ 590341 w 715945"/>
                <a:gd name="connsiteY69" fmla="*/ 382237 h 543011"/>
                <a:gd name="connsiteX70" fmla="*/ 585317 w 715945"/>
                <a:gd name="connsiteY70" fmla="*/ 374701 h 543011"/>
                <a:gd name="connsiteX71" fmla="*/ 582805 w 715945"/>
                <a:gd name="connsiteY71" fmla="*/ 364653 h 543011"/>
                <a:gd name="connsiteX72" fmla="*/ 580293 w 715945"/>
                <a:gd name="connsiteY72" fmla="*/ 357117 h 543011"/>
                <a:gd name="connsiteX73" fmla="*/ 577781 w 715945"/>
                <a:gd name="connsiteY73" fmla="*/ 334508 h 543011"/>
                <a:gd name="connsiteX74" fmla="*/ 585317 w 715945"/>
                <a:gd name="connsiteY74" fmla="*/ 294314 h 543011"/>
                <a:gd name="connsiteX75" fmla="*/ 592853 w 715945"/>
                <a:gd name="connsiteY75" fmla="*/ 291802 h 543011"/>
                <a:gd name="connsiteX76" fmla="*/ 633047 w 715945"/>
                <a:gd name="connsiteY76" fmla="*/ 286778 h 543011"/>
                <a:gd name="connsiteX77" fmla="*/ 660679 w 715945"/>
                <a:gd name="connsiteY77" fmla="*/ 279242 h 543011"/>
                <a:gd name="connsiteX78" fmla="*/ 675752 w 715945"/>
                <a:gd name="connsiteY78" fmla="*/ 274218 h 543011"/>
                <a:gd name="connsiteX79" fmla="*/ 695849 w 715945"/>
                <a:gd name="connsiteY79" fmla="*/ 266681 h 543011"/>
                <a:gd name="connsiteX80" fmla="*/ 703385 w 715945"/>
                <a:gd name="connsiteY80" fmla="*/ 261657 h 543011"/>
                <a:gd name="connsiteX81" fmla="*/ 713433 w 715945"/>
                <a:gd name="connsiteY81" fmla="*/ 239048 h 543011"/>
                <a:gd name="connsiteX82" fmla="*/ 715945 w 715945"/>
                <a:gd name="connsiteY82" fmla="*/ 231512 h 543011"/>
                <a:gd name="connsiteX83" fmla="*/ 710921 w 715945"/>
                <a:gd name="connsiteY83" fmla="*/ 208903 h 543011"/>
                <a:gd name="connsiteX84" fmla="*/ 705897 w 715945"/>
                <a:gd name="connsiteY84" fmla="*/ 201367 h 543011"/>
                <a:gd name="connsiteX85" fmla="*/ 698361 w 715945"/>
                <a:gd name="connsiteY85" fmla="*/ 186295 h 543011"/>
                <a:gd name="connsiteX86" fmla="*/ 693337 w 715945"/>
                <a:gd name="connsiteY86" fmla="*/ 181270 h 543011"/>
                <a:gd name="connsiteX87" fmla="*/ 680776 w 715945"/>
                <a:gd name="connsiteY87" fmla="*/ 168710 h 543011"/>
                <a:gd name="connsiteX88" fmla="*/ 650631 w 715945"/>
                <a:gd name="connsiteY88" fmla="*/ 161174 h 543011"/>
                <a:gd name="connsiteX89" fmla="*/ 633047 w 715945"/>
                <a:gd name="connsiteY89" fmla="*/ 156150 h 543011"/>
                <a:gd name="connsiteX90" fmla="*/ 605414 w 715945"/>
                <a:gd name="connsiteY90" fmla="*/ 153637 h 543011"/>
                <a:gd name="connsiteX91" fmla="*/ 532563 w 715945"/>
                <a:gd name="connsiteY91" fmla="*/ 148613 h 543011"/>
                <a:gd name="connsiteX92" fmla="*/ 509954 w 715945"/>
                <a:gd name="connsiteY92" fmla="*/ 146101 h 543011"/>
                <a:gd name="connsiteX93" fmla="*/ 504930 w 715945"/>
                <a:gd name="connsiteY93" fmla="*/ 138565 h 543011"/>
                <a:gd name="connsiteX94" fmla="*/ 499906 w 715945"/>
                <a:gd name="connsiteY94" fmla="*/ 118468 h 543011"/>
                <a:gd name="connsiteX95" fmla="*/ 497394 w 715945"/>
                <a:gd name="connsiteY95" fmla="*/ 63202 h 543011"/>
                <a:gd name="connsiteX96" fmla="*/ 494882 w 715945"/>
                <a:gd name="connsiteY96" fmla="*/ 40594 h 543011"/>
                <a:gd name="connsiteX97" fmla="*/ 477297 w 715945"/>
                <a:gd name="connsiteY97" fmla="*/ 15473 h 543011"/>
                <a:gd name="connsiteX98" fmla="*/ 469761 w 715945"/>
                <a:gd name="connsiteY98" fmla="*/ 10448 h 543011"/>
                <a:gd name="connsiteX99" fmla="*/ 452176 w 715945"/>
                <a:gd name="connsiteY99" fmla="*/ 400 h 543011"/>
                <a:gd name="connsiteX100" fmla="*/ 364253 w 715945"/>
                <a:gd name="connsiteY100" fmla="*/ 25521 h 543011"/>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80776 w 715945"/>
                <a:gd name="connsiteY87" fmla="*/ 168496 h 542797"/>
                <a:gd name="connsiteX88" fmla="*/ 650631 w 715945"/>
                <a:gd name="connsiteY88" fmla="*/ 160960 h 542797"/>
                <a:gd name="connsiteX89" fmla="*/ 633047 w 715945"/>
                <a:gd name="connsiteY89" fmla="*/ 155936 h 542797"/>
                <a:gd name="connsiteX90" fmla="*/ 605414 w 715945"/>
                <a:gd name="connsiteY90" fmla="*/ 153423 h 542797"/>
                <a:gd name="connsiteX91" fmla="*/ 532563 w 715945"/>
                <a:gd name="connsiteY91" fmla="*/ 148399 h 542797"/>
                <a:gd name="connsiteX92" fmla="*/ 509954 w 715945"/>
                <a:gd name="connsiteY92" fmla="*/ 145887 h 542797"/>
                <a:gd name="connsiteX93" fmla="*/ 504930 w 715945"/>
                <a:gd name="connsiteY93" fmla="*/ 138351 h 542797"/>
                <a:gd name="connsiteX94" fmla="*/ 499906 w 715945"/>
                <a:gd name="connsiteY94" fmla="*/ 118254 h 542797"/>
                <a:gd name="connsiteX95" fmla="*/ 497394 w 715945"/>
                <a:gd name="connsiteY95" fmla="*/ 62988 h 542797"/>
                <a:gd name="connsiteX96" fmla="*/ 494882 w 715945"/>
                <a:gd name="connsiteY96" fmla="*/ 40380 h 542797"/>
                <a:gd name="connsiteX97" fmla="*/ 477297 w 715945"/>
                <a:gd name="connsiteY97" fmla="*/ 15259 h 542797"/>
                <a:gd name="connsiteX98" fmla="*/ 452176 w 715945"/>
                <a:gd name="connsiteY98" fmla="*/ 186 h 542797"/>
                <a:gd name="connsiteX99" fmla="*/ 364253 w 715945"/>
                <a:gd name="connsiteY99"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80776 w 715945"/>
                <a:gd name="connsiteY87" fmla="*/ 168496 h 542797"/>
                <a:gd name="connsiteX88" fmla="*/ 650631 w 715945"/>
                <a:gd name="connsiteY88" fmla="*/ 160960 h 542797"/>
                <a:gd name="connsiteX89" fmla="*/ 633047 w 715945"/>
                <a:gd name="connsiteY89" fmla="*/ 155936 h 542797"/>
                <a:gd name="connsiteX90" fmla="*/ 605414 w 715945"/>
                <a:gd name="connsiteY90" fmla="*/ 153423 h 542797"/>
                <a:gd name="connsiteX91" fmla="*/ 532563 w 715945"/>
                <a:gd name="connsiteY91" fmla="*/ 148399 h 542797"/>
                <a:gd name="connsiteX92" fmla="*/ 509954 w 715945"/>
                <a:gd name="connsiteY92" fmla="*/ 145887 h 542797"/>
                <a:gd name="connsiteX93" fmla="*/ 499906 w 715945"/>
                <a:gd name="connsiteY93" fmla="*/ 118254 h 542797"/>
                <a:gd name="connsiteX94" fmla="*/ 497394 w 715945"/>
                <a:gd name="connsiteY94" fmla="*/ 62988 h 542797"/>
                <a:gd name="connsiteX95" fmla="*/ 494882 w 715945"/>
                <a:gd name="connsiteY95" fmla="*/ 40380 h 542797"/>
                <a:gd name="connsiteX96" fmla="*/ 477297 w 715945"/>
                <a:gd name="connsiteY96" fmla="*/ 15259 h 542797"/>
                <a:gd name="connsiteX97" fmla="*/ 452176 w 715945"/>
                <a:gd name="connsiteY97" fmla="*/ 186 h 542797"/>
                <a:gd name="connsiteX98" fmla="*/ 364253 w 715945"/>
                <a:gd name="connsiteY98"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80776 w 715945"/>
                <a:gd name="connsiteY87" fmla="*/ 168496 h 542797"/>
                <a:gd name="connsiteX88" fmla="*/ 650631 w 715945"/>
                <a:gd name="connsiteY88" fmla="*/ 160960 h 542797"/>
                <a:gd name="connsiteX89" fmla="*/ 605414 w 715945"/>
                <a:gd name="connsiteY89" fmla="*/ 153423 h 542797"/>
                <a:gd name="connsiteX90" fmla="*/ 532563 w 715945"/>
                <a:gd name="connsiteY90" fmla="*/ 148399 h 542797"/>
                <a:gd name="connsiteX91" fmla="*/ 509954 w 715945"/>
                <a:gd name="connsiteY91" fmla="*/ 145887 h 542797"/>
                <a:gd name="connsiteX92" fmla="*/ 499906 w 715945"/>
                <a:gd name="connsiteY92" fmla="*/ 118254 h 542797"/>
                <a:gd name="connsiteX93" fmla="*/ 497394 w 715945"/>
                <a:gd name="connsiteY93" fmla="*/ 62988 h 542797"/>
                <a:gd name="connsiteX94" fmla="*/ 494882 w 715945"/>
                <a:gd name="connsiteY94" fmla="*/ 40380 h 542797"/>
                <a:gd name="connsiteX95" fmla="*/ 477297 w 715945"/>
                <a:gd name="connsiteY95" fmla="*/ 15259 h 542797"/>
                <a:gd name="connsiteX96" fmla="*/ 452176 w 715945"/>
                <a:gd name="connsiteY96" fmla="*/ 186 h 542797"/>
                <a:gd name="connsiteX97" fmla="*/ 364253 w 715945"/>
                <a:gd name="connsiteY97"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50631 w 715945"/>
                <a:gd name="connsiteY87" fmla="*/ 160960 h 542797"/>
                <a:gd name="connsiteX88" fmla="*/ 605414 w 715945"/>
                <a:gd name="connsiteY88" fmla="*/ 153423 h 542797"/>
                <a:gd name="connsiteX89" fmla="*/ 532563 w 715945"/>
                <a:gd name="connsiteY89" fmla="*/ 148399 h 542797"/>
                <a:gd name="connsiteX90" fmla="*/ 509954 w 715945"/>
                <a:gd name="connsiteY90" fmla="*/ 145887 h 542797"/>
                <a:gd name="connsiteX91" fmla="*/ 499906 w 715945"/>
                <a:gd name="connsiteY91" fmla="*/ 118254 h 542797"/>
                <a:gd name="connsiteX92" fmla="*/ 497394 w 715945"/>
                <a:gd name="connsiteY92" fmla="*/ 62988 h 542797"/>
                <a:gd name="connsiteX93" fmla="*/ 494882 w 715945"/>
                <a:gd name="connsiteY93" fmla="*/ 40380 h 542797"/>
                <a:gd name="connsiteX94" fmla="*/ 477297 w 715945"/>
                <a:gd name="connsiteY94" fmla="*/ 15259 h 542797"/>
                <a:gd name="connsiteX95" fmla="*/ 452176 w 715945"/>
                <a:gd name="connsiteY95" fmla="*/ 186 h 542797"/>
                <a:gd name="connsiteX96" fmla="*/ 364253 w 715945"/>
                <a:gd name="connsiteY96"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3337 w 715945"/>
                <a:gd name="connsiteY85" fmla="*/ 181056 h 542797"/>
                <a:gd name="connsiteX86" fmla="*/ 650631 w 715945"/>
                <a:gd name="connsiteY86" fmla="*/ 160960 h 542797"/>
                <a:gd name="connsiteX87" fmla="*/ 605414 w 715945"/>
                <a:gd name="connsiteY87" fmla="*/ 153423 h 542797"/>
                <a:gd name="connsiteX88" fmla="*/ 532563 w 715945"/>
                <a:gd name="connsiteY88" fmla="*/ 148399 h 542797"/>
                <a:gd name="connsiteX89" fmla="*/ 509954 w 715945"/>
                <a:gd name="connsiteY89" fmla="*/ 145887 h 542797"/>
                <a:gd name="connsiteX90" fmla="*/ 499906 w 715945"/>
                <a:gd name="connsiteY90" fmla="*/ 118254 h 542797"/>
                <a:gd name="connsiteX91" fmla="*/ 497394 w 715945"/>
                <a:gd name="connsiteY91" fmla="*/ 62988 h 542797"/>
                <a:gd name="connsiteX92" fmla="*/ 494882 w 715945"/>
                <a:gd name="connsiteY92" fmla="*/ 40380 h 542797"/>
                <a:gd name="connsiteX93" fmla="*/ 477297 w 715945"/>
                <a:gd name="connsiteY93" fmla="*/ 15259 h 542797"/>
                <a:gd name="connsiteX94" fmla="*/ 452176 w 715945"/>
                <a:gd name="connsiteY94" fmla="*/ 186 h 542797"/>
                <a:gd name="connsiteX95" fmla="*/ 364253 w 715945"/>
                <a:gd name="connsiteY95"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05897 w 715945"/>
                <a:gd name="connsiteY83" fmla="*/ 201153 h 542797"/>
                <a:gd name="connsiteX84" fmla="*/ 693337 w 715945"/>
                <a:gd name="connsiteY84" fmla="*/ 181056 h 542797"/>
                <a:gd name="connsiteX85" fmla="*/ 650631 w 715945"/>
                <a:gd name="connsiteY85" fmla="*/ 160960 h 542797"/>
                <a:gd name="connsiteX86" fmla="*/ 605414 w 715945"/>
                <a:gd name="connsiteY86" fmla="*/ 153423 h 542797"/>
                <a:gd name="connsiteX87" fmla="*/ 532563 w 715945"/>
                <a:gd name="connsiteY87" fmla="*/ 148399 h 542797"/>
                <a:gd name="connsiteX88" fmla="*/ 509954 w 715945"/>
                <a:gd name="connsiteY88" fmla="*/ 145887 h 542797"/>
                <a:gd name="connsiteX89" fmla="*/ 499906 w 715945"/>
                <a:gd name="connsiteY89" fmla="*/ 118254 h 542797"/>
                <a:gd name="connsiteX90" fmla="*/ 497394 w 715945"/>
                <a:gd name="connsiteY90" fmla="*/ 62988 h 542797"/>
                <a:gd name="connsiteX91" fmla="*/ 494882 w 715945"/>
                <a:gd name="connsiteY91" fmla="*/ 40380 h 542797"/>
                <a:gd name="connsiteX92" fmla="*/ 477297 w 715945"/>
                <a:gd name="connsiteY92" fmla="*/ 15259 h 542797"/>
                <a:gd name="connsiteX93" fmla="*/ 452176 w 715945"/>
                <a:gd name="connsiteY93" fmla="*/ 186 h 542797"/>
                <a:gd name="connsiteX94" fmla="*/ 364253 w 715945"/>
                <a:gd name="connsiteY94" fmla="*/ 25307 h 5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15945" h="542797">
                  <a:moveTo>
                    <a:pt x="364253" y="25307"/>
                  </a:moveTo>
                  <a:lnTo>
                    <a:pt x="364253" y="25307"/>
                  </a:lnTo>
                  <a:cubicBezTo>
                    <a:pt x="356298" y="33262"/>
                    <a:pt x="327827" y="60477"/>
                    <a:pt x="316523" y="73037"/>
                  </a:cubicBezTo>
                  <a:cubicBezTo>
                    <a:pt x="305219" y="85598"/>
                    <a:pt x="303544" y="94390"/>
                    <a:pt x="296427" y="100670"/>
                  </a:cubicBezTo>
                  <a:cubicBezTo>
                    <a:pt x="289310" y="106950"/>
                    <a:pt x="285541" y="109462"/>
                    <a:pt x="273818" y="110718"/>
                  </a:cubicBezTo>
                  <a:cubicBezTo>
                    <a:pt x="262095" y="111974"/>
                    <a:pt x="244510" y="111555"/>
                    <a:pt x="226088" y="108206"/>
                  </a:cubicBezTo>
                  <a:cubicBezTo>
                    <a:pt x="207666" y="104857"/>
                    <a:pt x="177940" y="93970"/>
                    <a:pt x="163286" y="90621"/>
                  </a:cubicBezTo>
                  <a:cubicBezTo>
                    <a:pt x="148632" y="87272"/>
                    <a:pt x="146539" y="88946"/>
                    <a:pt x="138165" y="88109"/>
                  </a:cubicBezTo>
                  <a:cubicBezTo>
                    <a:pt x="127279" y="88946"/>
                    <a:pt x="116342" y="89267"/>
                    <a:pt x="105508" y="90621"/>
                  </a:cubicBezTo>
                  <a:cubicBezTo>
                    <a:pt x="102881" y="90949"/>
                    <a:pt x="100242" y="91771"/>
                    <a:pt x="97972" y="93133"/>
                  </a:cubicBezTo>
                  <a:cubicBezTo>
                    <a:pt x="95941" y="94352"/>
                    <a:pt x="94798" y="96678"/>
                    <a:pt x="92948" y="98158"/>
                  </a:cubicBezTo>
                  <a:cubicBezTo>
                    <a:pt x="90590" y="100044"/>
                    <a:pt x="87923" y="101507"/>
                    <a:pt x="85411" y="103182"/>
                  </a:cubicBezTo>
                  <a:cubicBezTo>
                    <a:pt x="82062" y="108206"/>
                    <a:pt x="74696" y="112253"/>
                    <a:pt x="75363" y="118254"/>
                  </a:cubicBezTo>
                  <a:cubicBezTo>
                    <a:pt x="76159" y="125419"/>
                    <a:pt x="74107" y="135420"/>
                    <a:pt x="80387" y="148399"/>
                  </a:cubicBezTo>
                  <a:cubicBezTo>
                    <a:pt x="86667" y="161378"/>
                    <a:pt x="103441" y="179773"/>
                    <a:pt x="113044" y="196129"/>
                  </a:cubicBezTo>
                  <a:cubicBezTo>
                    <a:pt x="122647" y="212485"/>
                    <a:pt x="138003" y="235647"/>
                    <a:pt x="138003" y="246533"/>
                  </a:cubicBezTo>
                  <a:cubicBezTo>
                    <a:pt x="138003" y="257419"/>
                    <a:pt x="118328" y="261091"/>
                    <a:pt x="113044" y="261443"/>
                  </a:cubicBezTo>
                  <a:lnTo>
                    <a:pt x="75363" y="263955"/>
                  </a:lnTo>
                  <a:cubicBezTo>
                    <a:pt x="68874" y="264882"/>
                    <a:pt x="58616" y="263956"/>
                    <a:pt x="50242" y="268980"/>
                  </a:cubicBezTo>
                  <a:cubicBezTo>
                    <a:pt x="41868" y="274004"/>
                    <a:pt x="31820" y="286564"/>
                    <a:pt x="25121" y="294100"/>
                  </a:cubicBezTo>
                  <a:cubicBezTo>
                    <a:pt x="18422" y="301636"/>
                    <a:pt x="11508" y="309819"/>
                    <a:pt x="10049" y="314197"/>
                  </a:cubicBezTo>
                  <a:lnTo>
                    <a:pt x="2512" y="336806"/>
                  </a:lnTo>
                  <a:lnTo>
                    <a:pt x="0" y="344342"/>
                  </a:lnTo>
                  <a:cubicBezTo>
                    <a:pt x="837" y="348529"/>
                    <a:pt x="830" y="352978"/>
                    <a:pt x="2512" y="356903"/>
                  </a:cubicBezTo>
                  <a:cubicBezTo>
                    <a:pt x="3445" y="359080"/>
                    <a:pt x="6057" y="360078"/>
                    <a:pt x="7537" y="361927"/>
                  </a:cubicBezTo>
                  <a:cubicBezTo>
                    <a:pt x="9423" y="364284"/>
                    <a:pt x="10426" y="367328"/>
                    <a:pt x="12561" y="369463"/>
                  </a:cubicBezTo>
                  <a:cubicBezTo>
                    <a:pt x="14696" y="371598"/>
                    <a:pt x="17476" y="372989"/>
                    <a:pt x="20097" y="374487"/>
                  </a:cubicBezTo>
                  <a:cubicBezTo>
                    <a:pt x="28789" y="379454"/>
                    <a:pt x="29226" y="379205"/>
                    <a:pt x="37682" y="382023"/>
                  </a:cubicBezTo>
                  <a:cubicBezTo>
                    <a:pt x="49405" y="381186"/>
                    <a:pt x="61170" y="380809"/>
                    <a:pt x="72851" y="379511"/>
                  </a:cubicBezTo>
                  <a:cubicBezTo>
                    <a:pt x="77581" y="378985"/>
                    <a:pt x="85674" y="376074"/>
                    <a:pt x="90436" y="374487"/>
                  </a:cubicBezTo>
                  <a:cubicBezTo>
                    <a:pt x="92948" y="372812"/>
                    <a:pt x="95272" y="370813"/>
                    <a:pt x="97972" y="369463"/>
                  </a:cubicBezTo>
                  <a:cubicBezTo>
                    <a:pt x="100340" y="368279"/>
                    <a:pt x="103305" y="368420"/>
                    <a:pt x="105508" y="366951"/>
                  </a:cubicBezTo>
                  <a:cubicBezTo>
                    <a:pt x="123467" y="354978"/>
                    <a:pt x="101840" y="362216"/>
                    <a:pt x="123093" y="356903"/>
                  </a:cubicBezTo>
                  <a:cubicBezTo>
                    <a:pt x="132304" y="357740"/>
                    <a:pt x="141682" y="357477"/>
                    <a:pt x="150726" y="359415"/>
                  </a:cubicBezTo>
                  <a:cubicBezTo>
                    <a:pt x="153678" y="360048"/>
                    <a:pt x="156274" y="362167"/>
                    <a:pt x="158262" y="364439"/>
                  </a:cubicBezTo>
                  <a:cubicBezTo>
                    <a:pt x="162238" y="368983"/>
                    <a:pt x="164041" y="375241"/>
                    <a:pt x="168310" y="379511"/>
                  </a:cubicBezTo>
                  <a:lnTo>
                    <a:pt x="173334" y="384536"/>
                  </a:lnTo>
                  <a:cubicBezTo>
                    <a:pt x="180781" y="406869"/>
                    <a:pt x="170259" y="373239"/>
                    <a:pt x="178359" y="427241"/>
                  </a:cubicBezTo>
                  <a:cubicBezTo>
                    <a:pt x="181746" y="449822"/>
                    <a:pt x="181923" y="435260"/>
                    <a:pt x="188407" y="449850"/>
                  </a:cubicBezTo>
                  <a:cubicBezTo>
                    <a:pt x="197644" y="470634"/>
                    <a:pt x="188137" y="459627"/>
                    <a:pt x="198455" y="469947"/>
                  </a:cubicBezTo>
                  <a:cubicBezTo>
                    <a:pt x="199292" y="472459"/>
                    <a:pt x="199783" y="475115"/>
                    <a:pt x="200967" y="477483"/>
                  </a:cubicBezTo>
                  <a:cubicBezTo>
                    <a:pt x="202317" y="480183"/>
                    <a:pt x="204803" y="482244"/>
                    <a:pt x="205992" y="485019"/>
                  </a:cubicBezTo>
                  <a:cubicBezTo>
                    <a:pt x="215730" y="507738"/>
                    <a:pt x="200910" y="483674"/>
                    <a:pt x="213528" y="502604"/>
                  </a:cubicBezTo>
                  <a:cubicBezTo>
                    <a:pt x="213997" y="504481"/>
                    <a:pt x="217007" y="517614"/>
                    <a:pt x="218552" y="520188"/>
                  </a:cubicBezTo>
                  <a:cubicBezTo>
                    <a:pt x="219771" y="522219"/>
                    <a:pt x="221901" y="523538"/>
                    <a:pt x="223576" y="525213"/>
                  </a:cubicBezTo>
                  <a:cubicBezTo>
                    <a:pt x="225974" y="532408"/>
                    <a:pt x="225876" y="535857"/>
                    <a:pt x="233625" y="540285"/>
                  </a:cubicBezTo>
                  <a:cubicBezTo>
                    <a:pt x="236623" y="541998"/>
                    <a:pt x="240324" y="541960"/>
                    <a:pt x="243673" y="542797"/>
                  </a:cubicBezTo>
                  <a:cubicBezTo>
                    <a:pt x="253721" y="541960"/>
                    <a:pt x="263872" y="541943"/>
                    <a:pt x="273818" y="540285"/>
                  </a:cubicBezTo>
                  <a:cubicBezTo>
                    <a:pt x="281167" y="539060"/>
                    <a:pt x="290520" y="535488"/>
                    <a:pt x="296427" y="530237"/>
                  </a:cubicBezTo>
                  <a:cubicBezTo>
                    <a:pt x="322239" y="507293"/>
                    <a:pt x="301930" y="521542"/>
                    <a:pt x="319036" y="510140"/>
                  </a:cubicBezTo>
                  <a:cubicBezTo>
                    <a:pt x="323457" y="496876"/>
                    <a:pt x="320080" y="504806"/>
                    <a:pt x="331596" y="487531"/>
                  </a:cubicBezTo>
                  <a:lnTo>
                    <a:pt x="336620" y="479995"/>
                  </a:lnTo>
                  <a:cubicBezTo>
                    <a:pt x="338295" y="477483"/>
                    <a:pt x="339509" y="474594"/>
                    <a:pt x="341644" y="472459"/>
                  </a:cubicBezTo>
                  <a:cubicBezTo>
                    <a:pt x="344994" y="469109"/>
                    <a:pt x="349065" y="466352"/>
                    <a:pt x="351693" y="462410"/>
                  </a:cubicBezTo>
                  <a:cubicBezTo>
                    <a:pt x="353368" y="459898"/>
                    <a:pt x="354784" y="457193"/>
                    <a:pt x="356717" y="454874"/>
                  </a:cubicBezTo>
                  <a:cubicBezTo>
                    <a:pt x="365395" y="444461"/>
                    <a:pt x="364764" y="447168"/>
                    <a:pt x="379326" y="442314"/>
                  </a:cubicBezTo>
                  <a:lnTo>
                    <a:pt x="386862" y="439802"/>
                  </a:lnTo>
                  <a:cubicBezTo>
                    <a:pt x="393596" y="440363"/>
                    <a:pt x="414282" y="439695"/>
                    <a:pt x="424543" y="444826"/>
                  </a:cubicBezTo>
                  <a:cubicBezTo>
                    <a:pt x="427243" y="446176"/>
                    <a:pt x="429567" y="448175"/>
                    <a:pt x="432079" y="449850"/>
                  </a:cubicBezTo>
                  <a:cubicBezTo>
                    <a:pt x="432917" y="452362"/>
                    <a:pt x="432224" y="456202"/>
                    <a:pt x="434592" y="457386"/>
                  </a:cubicBezTo>
                  <a:cubicBezTo>
                    <a:pt x="439888" y="460034"/>
                    <a:pt x="446351" y="458839"/>
                    <a:pt x="452176" y="459898"/>
                  </a:cubicBezTo>
                  <a:cubicBezTo>
                    <a:pt x="460529" y="461417"/>
                    <a:pt x="469430" y="464811"/>
                    <a:pt x="477297" y="467434"/>
                  </a:cubicBezTo>
                  <a:lnTo>
                    <a:pt x="492370" y="472459"/>
                  </a:lnTo>
                  <a:lnTo>
                    <a:pt x="499906" y="474971"/>
                  </a:lnTo>
                  <a:cubicBezTo>
                    <a:pt x="514141" y="474134"/>
                    <a:pt x="528422" y="473878"/>
                    <a:pt x="542611" y="472459"/>
                  </a:cubicBezTo>
                  <a:cubicBezTo>
                    <a:pt x="545246" y="472196"/>
                    <a:pt x="547536" y="470382"/>
                    <a:pt x="550148" y="469947"/>
                  </a:cubicBezTo>
                  <a:cubicBezTo>
                    <a:pt x="557627" y="468700"/>
                    <a:pt x="565220" y="468272"/>
                    <a:pt x="572756" y="467434"/>
                  </a:cubicBezTo>
                  <a:cubicBezTo>
                    <a:pt x="578709" y="461483"/>
                    <a:pt x="584988" y="455862"/>
                    <a:pt x="587829" y="447338"/>
                  </a:cubicBezTo>
                  <a:cubicBezTo>
                    <a:pt x="594203" y="428214"/>
                    <a:pt x="591814" y="437458"/>
                    <a:pt x="595365" y="419705"/>
                  </a:cubicBezTo>
                  <a:cubicBezTo>
                    <a:pt x="594804" y="412973"/>
                    <a:pt x="595471" y="392284"/>
                    <a:pt x="590341" y="382023"/>
                  </a:cubicBezTo>
                  <a:cubicBezTo>
                    <a:pt x="588991" y="379323"/>
                    <a:pt x="586992" y="376999"/>
                    <a:pt x="585317" y="374487"/>
                  </a:cubicBezTo>
                  <a:cubicBezTo>
                    <a:pt x="584480" y="371138"/>
                    <a:pt x="583753" y="367759"/>
                    <a:pt x="582805" y="364439"/>
                  </a:cubicBezTo>
                  <a:cubicBezTo>
                    <a:pt x="582078" y="361893"/>
                    <a:pt x="580728" y="359515"/>
                    <a:pt x="580293" y="356903"/>
                  </a:cubicBezTo>
                  <a:cubicBezTo>
                    <a:pt x="579046" y="349423"/>
                    <a:pt x="578618" y="341830"/>
                    <a:pt x="577781" y="334294"/>
                  </a:cubicBezTo>
                  <a:cubicBezTo>
                    <a:pt x="578226" y="328515"/>
                    <a:pt x="574873" y="302456"/>
                    <a:pt x="585317" y="294100"/>
                  </a:cubicBezTo>
                  <a:cubicBezTo>
                    <a:pt x="587385" y="292446"/>
                    <a:pt x="590257" y="292107"/>
                    <a:pt x="592853" y="291588"/>
                  </a:cubicBezTo>
                  <a:cubicBezTo>
                    <a:pt x="605214" y="289116"/>
                    <a:pt x="620856" y="288305"/>
                    <a:pt x="633047" y="286564"/>
                  </a:cubicBezTo>
                  <a:cubicBezTo>
                    <a:pt x="645475" y="284789"/>
                    <a:pt x="648162" y="283200"/>
                    <a:pt x="660679" y="279028"/>
                  </a:cubicBezTo>
                  <a:cubicBezTo>
                    <a:pt x="660680" y="279028"/>
                    <a:pt x="675751" y="274005"/>
                    <a:pt x="675752" y="274004"/>
                  </a:cubicBezTo>
                  <a:cubicBezTo>
                    <a:pt x="686841" y="266611"/>
                    <a:pt x="680328" y="269572"/>
                    <a:pt x="695849" y="266467"/>
                  </a:cubicBezTo>
                  <a:cubicBezTo>
                    <a:pt x="698361" y="264792"/>
                    <a:pt x="701250" y="263578"/>
                    <a:pt x="703385" y="261443"/>
                  </a:cubicBezTo>
                  <a:cubicBezTo>
                    <a:pt x="709357" y="255471"/>
                    <a:pt x="710946" y="246297"/>
                    <a:pt x="713433" y="238834"/>
                  </a:cubicBezTo>
                  <a:lnTo>
                    <a:pt x="715945" y="231298"/>
                  </a:lnTo>
                  <a:cubicBezTo>
                    <a:pt x="714689" y="225018"/>
                    <a:pt x="709665" y="209527"/>
                    <a:pt x="705897" y="201153"/>
                  </a:cubicBezTo>
                  <a:cubicBezTo>
                    <a:pt x="702129" y="192779"/>
                    <a:pt x="702548" y="187755"/>
                    <a:pt x="693337" y="181056"/>
                  </a:cubicBezTo>
                  <a:cubicBezTo>
                    <a:pt x="684126" y="174357"/>
                    <a:pt x="665285" y="165566"/>
                    <a:pt x="650631" y="160960"/>
                  </a:cubicBezTo>
                  <a:cubicBezTo>
                    <a:pt x="638071" y="158448"/>
                    <a:pt x="625092" y="155516"/>
                    <a:pt x="605414" y="153423"/>
                  </a:cubicBezTo>
                  <a:cubicBezTo>
                    <a:pt x="576649" y="143836"/>
                    <a:pt x="605121" y="152545"/>
                    <a:pt x="532563" y="148399"/>
                  </a:cubicBezTo>
                  <a:cubicBezTo>
                    <a:pt x="524993" y="147966"/>
                    <a:pt x="517490" y="146724"/>
                    <a:pt x="509954" y="145887"/>
                  </a:cubicBezTo>
                  <a:cubicBezTo>
                    <a:pt x="504511" y="140863"/>
                    <a:pt x="501999" y="132070"/>
                    <a:pt x="499906" y="118254"/>
                  </a:cubicBezTo>
                  <a:cubicBezTo>
                    <a:pt x="499069" y="99832"/>
                    <a:pt x="498581" y="81391"/>
                    <a:pt x="497394" y="62988"/>
                  </a:cubicBezTo>
                  <a:cubicBezTo>
                    <a:pt x="496906" y="55421"/>
                    <a:pt x="498231" y="48335"/>
                    <a:pt x="494882" y="40380"/>
                  </a:cubicBezTo>
                  <a:cubicBezTo>
                    <a:pt x="491533" y="32425"/>
                    <a:pt x="484415" y="21958"/>
                    <a:pt x="477297" y="15259"/>
                  </a:cubicBezTo>
                  <a:cubicBezTo>
                    <a:pt x="470179" y="8560"/>
                    <a:pt x="471017" y="-1489"/>
                    <a:pt x="452176" y="186"/>
                  </a:cubicBezTo>
                  <a:cubicBezTo>
                    <a:pt x="379967" y="2765"/>
                    <a:pt x="378907" y="21120"/>
                    <a:pt x="364253" y="25307"/>
                  </a:cubicBezTo>
                  <a:close/>
                </a:path>
              </a:pathLst>
            </a:custGeom>
            <a:gradFill flip="none" rotWithShape="1">
              <a:gsLst>
                <a:gs pos="14000">
                  <a:schemeClr val="bg2">
                    <a:lumMod val="60000"/>
                    <a:lumOff val="40000"/>
                  </a:schemeClr>
                </a:gs>
                <a:gs pos="55000">
                  <a:schemeClr val="bg2">
                    <a:lumMod val="50000"/>
                  </a:schemeClr>
                </a:gs>
                <a:gs pos="100000">
                  <a:schemeClr val="bg2">
                    <a:lumMod val="50000"/>
                  </a:scheme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400" kern="0">
                <a:solidFill>
                  <a:srgbClr val="262B25"/>
                </a:solidFill>
                <a:latin typeface="Arial" panose="020B0604020202020204"/>
              </a:endParaRPr>
            </a:p>
          </p:txBody>
        </p:sp>
        <p:sp>
          <p:nvSpPr>
            <p:cNvPr id="103" name="Oval 102">
              <a:extLst>
                <a:ext uri="{FF2B5EF4-FFF2-40B4-BE49-F238E27FC236}">
                  <a16:creationId xmlns:a16="http://schemas.microsoft.com/office/drawing/2014/main" id="{5C7DD20F-13A3-AC54-B511-7DA63E84BA24}"/>
                </a:ext>
              </a:extLst>
            </p:cNvPr>
            <p:cNvSpPr/>
            <p:nvPr/>
          </p:nvSpPr>
          <p:spPr>
            <a:xfrm rot="378857">
              <a:off x="9111827" y="1704154"/>
              <a:ext cx="149211" cy="134470"/>
            </a:xfrm>
            <a:prstGeom prst="ellipse">
              <a:avLst/>
            </a:prstGeom>
            <a:gradFill flip="none" rotWithShape="1">
              <a:gsLst>
                <a:gs pos="14000">
                  <a:schemeClr val="bg2">
                    <a:lumMod val="50000"/>
                  </a:schemeClr>
                </a:gs>
                <a:gs pos="55000">
                  <a:schemeClr val="bg2"/>
                </a:gs>
                <a:gs pos="100000">
                  <a:schemeClr val="bg2">
                    <a:lumMod val="40000"/>
                    <a:lumOff val="60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en-US" sz="1400" kern="0">
                <a:solidFill>
                  <a:srgbClr val="262B25"/>
                </a:solidFill>
                <a:latin typeface="Arial" panose="020B0604020202020204"/>
              </a:endParaRPr>
            </a:p>
          </p:txBody>
        </p:sp>
      </p:grpSp>
      <p:sp>
        <p:nvSpPr>
          <p:cNvPr id="105" name="Content Placeholder 2">
            <a:extLst>
              <a:ext uri="{FF2B5EF4-FFF2-40B4-BE49-F238E27FC236}">
                <a16:creationId xmlns:a16="http://schemas.microsoft.com/office/drawing/2014/main" id="{A03331BE-006F-8122-9111-10541BDEDF26}"/>
              </a:ext>
            </a:extLst>
          </p:cNvPr>
          <p:cNvSpPr txBox="1">
            <a:spLocks/>
          </p:cNvSpPr>
          <p:nvPr/>
        </p:nvSpPr>
        <p:spPr>
          <a:xfrm>
            <a:off x="7639053" y="1632258"/>
            <a:ext cx="4110035" cy="4343234"/>
          </a:xfrm>
          <a:prstGeom prst="rect">
            <a:avLst/>
          </a:prstGeom>
          <a:ln w="19050">
            <a:noFill/>
          </a:ln>
        </p:spPr>
        <p:txBody>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800"/>
              <a:t>A </a:t>
            </a:r>
            <a:r>
              <a:rPr lang="en-US" sz="1800" b="1"/>
              <a:t>higher number of known asthma triggers</a:t>
            </a:r>
            <a:r>
              <a:rPr lang="en-US" sz="1800"/>
              <a:t> correlates with an </a:t>
            </a:r>
            <a:r>
              <a:rPr lang="en-US" sz="1800" b="1"/>
              <a:t>increased number of severe exacerbations</a:t>
            </a:r>
            <a:r>
              <a:rPr lang="en-US" sz="1800" b="1" baseline="30000"/>
              <a:t>1</a:t>
            </a:r>
          </a:p>
          <a:p>
            <a:pPr>
              <a:spcBef>
                <a:spcPts val="200"/>
              </a:spcBef>
            </a:pPr>
            <a:endParaRPr lang="en-US" sz="1800"/>
          </a:p>
          <a:p>
            <a:pPr>
              <a:spcBef>
                <a:spcPts val="200"/>
              </a:spcBef>
            </a:pPr>
            <a:r>
              <a:rPr lang="en-US" sz="1800" b="1"/>
              <a:t>52%</a:t>
            </a:r>
            <a:r>
              <a:rPr lang="en-US" sz="1800"/>
              <a:t> of participants self-reported exposure to 6–15 asthma triggers</a:t>
            </a:r>
            <a:r>
              <a:rPr lang="en-US" sz="1800" baseline="30000"/>
              <a:t>1b</a:t>
            </a:r>
          </a:p>
          <a:p>
            <a:pPr>
              <a:spcBef>
                <a:spcPts val="200"/>
              </a:spcBef>
            </a:pPr>
            <a:endParaRPr lang="en-US" sz="1800"/>
          </a:p>
          <a:p>
            <a:pPr>
              <a:spcBef>
                <a:spcPts val="200"/>
              </a:spcBef>
            </a:pPr>
            <a:r>
              <a:rPr lang="en-US" sz="1800" b="1"/>
              <a:t>One in five patients </a:t>
            </a:r>
            <a:r>
              <a:rPr lang="en-US" sz="1800"/>
              <a:t>do not attempt to avoid known asthma triggers until symptoms worsen</a:t>
            </a:r>
            <a:r>
              <a:rPr lang="en-US" sz="1800" baseline="30000"/>
              <a:t>1</a:t>
            </a:r>
          </a:p>
          <a:p>
            <a:pPr>
              <a:spcBef>
                <a:spcPts val="200"/>
              </a:spcBef>
            </a:pPr>
            <a:endParaRPr lang="en-US" sz="1800"/>
          </a:p>
          <a:p>
            <a:pPr>
              <a:spcBef>
                <a:spcPts val="200"/>
              </a:spcBef>
            </a:pPr>
            <a:r>
              <a:rPr lang="en-US" sz="1800"/>
              <a:t>A</a:t>
            </a:r>
            <a:r>
              <a:rPr lang="en-US" sz="1800" b="1"/>
              <a:t> burden </a:t>
            </a:r>
            <a:r>
              <a:rPr lang="en-US" sz="1800"/>
              <a:t>of</a:t>
            </a:r>
            <a:r>
              <a:rPr lang="en-US" sz="1800" b="1"/>
              <a:t> ≥11 triggers </a:t>
            </a:r>
            <a:r>
              <a:rPr lang="en-US" sz="1800"/>
              <a:t>is associated with an </a:t>
            </a:r>
            <a:r>
              <a:rPr lang="en-US" sz="1800" b="1"/>
              <a:t>adverse impact on daily life</a:t>
            </a:r>
            <a:r>
              <a:rPr lang="en-US" sz="1800" b="1" baseline="30000"/>
              <a:t>1</a:t>
            </a:r>
            <a:endParaRPr lang="en-US" sz="1800" b="1"/>
          </a:p>
        </p:txBody>
      </p:sp>
      <p:grpSp>
        <p:nvGrpSpPr>
          <p:cNvPr id="106" name="Group 105">
            <a:extLst>
              <a:ext uri="{FF2B5EF4-FFF2-40B4-BE49-F238E27FC236}">
                <a16:creationId xmlns:a16="http://schemas.microsoft.com/office/drawing/2014/main" id="{63E7F271-3BC8-049C-E204-380449A233FE}"/>
              </a:ext>
            </a:extLst>
          </p:cNvPr>
          <p:cNvGrpSpPr/>
          <p:nvPr/>
        </p:nvGrpSpPr>
        <p:grpSpPr>
          <a:xfrm>
            <a:off x="4885461" y="1783181"/>
            <a:ext cx="115248" cy="428729"/>
            <a:chOff x="6806934" y="1955131"/>
            <a:chExt cx="108002" cy="409931"/>
          </a:xfrm>
        </p:grpSpPr>
        <p:sp>
          <p:nvSpPr>
            <p:cNvPr id="107" name="Oval 106">
              <a:extLst>
                <a:ext uri="{FF2B5EF4-FFF2-40B4-BE49-F238E27FC236}">
                  <a16:creationId xmlns:a16="http://schemas.microsoft.com/office/drawing/2014/main" id="{1B684BF1-7C98-B5E6-7A29-9E261143C332}"/>
                </a:ext>
              </a:extLst>
            </p:cNvPr>
            <p:cNvSpPr/>
            <p:nvPr/>
          </p:nvSpPr>
          <p:spPr>
            <a:xfrm>
              <a:off x="6808757" y="2261797"/>
              <a:ext cx="101210" cy="103265"/>
            </a:xfrm>
            <a:prstGeom prst="ellipse">
              <a:avLst/>
            </a:prstGeom>
            <a:solidFill>
              <a:schemeClr val="accent6">
                <a:lumMod val="75000"/>
              </a:schemeClr>
            </a:solidFill>
            <a:ln w="12700">
              <a:noFill/>
            </a:ln>
            <a:effectLst/>
          </p:spPr>
          <p:txBody>
            <a:bodyPr rtlCol="0" anchor="ctr"/>
            <a:lstStyle/>
            <a:p>
              <a:pPr marL="0" marR="0" lvl="0" indent="0" algn="ctr" defTabSz="914377"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a:ln>
                  <a:noFill/>
                </a:ln>
                <a:solidFill>
                  <a:srgbClr val="003865"/>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F568274F-90B2-32CF-7025-BDC0B3009FD7}"/>
                </a:ext>
              </a:extLst>
            </p:cNvPr>
            <p:cNvSpPr/>
            <p:nvPr/>
          </p:nvSpPr>
          <p:spPr>
            <a:xfrm>
              <a:off x="6806934" y="1955131"/>
              <a:ext cx="108000" cy="10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377"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a:ln>
                  <a:noFill/>
                </a:ln>
                <a:solidFill>
                  <a:srgbClr val="003865"/>
                </a:solidFill>
                <a:effectLst/>
                <a:uLnTx/>
                <a:uFillTx/>
                <a:latin typeface="Arial" panose="020B0604020202020204"/>
                <a:ea typeface="+mn-ea"/>
                <a:cs typeface="+mn-cs"/>
              </a:endParaRPr>
            </a:p>
          </p:txBody>
        </p:sp>
        <p:sp>
          <p:nvSpPr>
            <p:cNvPr id="109" name="Rectangle 108">
              <a:extLst>
                <a:ext uri="{FF2B5EF4-FFF2-40B4-BE49-F238E27FC236}">
                  <a16:creationId xmlns:a16="http://schemas.microsoft.com/office/drawing/2014/main" id="{F7FB35D6-1FD9-5CBD-F5D5-96A63ED69CF5}"/>
                </a:ext>
              </a:extLst>
            </p:cNvPr>
            <p:cNvSpPr/>
            <p:nvPr/>
          </p:nvSpPr>
          <p:spPr>
            <a:xfrm>
              <a:off x="6806936" y="2113585"/>
              <a:ext cx="108000" cy="10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377"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a:ln>
                  <a:noFill/>
                </a:ln>
                <a:solidFill>
                  <a:srgbClr val="003865"/>
                </a:solidFill>
                <a:effectLst/>
                <a:uLnTx/>
                <a:uFillTx/>
                <a:latin typeface="Arial" panose="020B0604020202020204"/>
                <a:ea typeface="+mn-ea"/>
                <a:cs typeface="+mn-cs"/>
              </a:endParaRPr>
            </a:p>
          </p:txBody>
        </p:sp>
      </p:grpSp>
      <p:sp>
        <p:nvSpPr>
          <p:cNvPr id="110" name="TextBox 109">
            <a:extLst>
              <a:ext uri="{FF2B5EF4-FFF2-40B4-BE49-F238E27FC236}">
                <a16:creationId xmlns:a16="http://schemas.microsoft.com/office/drawing/2014/main" id="{E6F8081C-0DC0-7463-B14D-31ED8FA373B7}"/>
              </a:ext>
            </a:extLst>
          </p:cNvPr>
          <p:cNvSpPr txBox="1"/>
          <p:nvPr/>
        </p:nvSpPr>
        <p:spPr>
          <a:xfrm>
            <a:off x="4960876" y="1720997"/>
            <a:ext cx="1661652" cy="553998"/>
          </a:xfrm>
          <a:prstGeom prst="rect">
            <a:avLst/>
          </a:prstGeom>
          <a:noFill/>
        </p:spPr>
        <p:txBody>
          <a:bodyPr wrap="square" rtlCol="0">
            <a:spAutoFit/>
          </a:bodyPr>
          <a:lstStyle/>
          <a:p>
            <a:pPr defTabSz="914377" eaLnBrk="0" fontAlgn="base" hangingPunct="0">
              <a:spcBef>
                <a:spcPct val="0"/>
              </a:spcBef>
              <a:spcAft>
                <a:spcPct val="0"/>
              </a:spcAft>
            </a:pPr>
            <a:r>
              <a:rPr lang="en-US" sz="1000">
                <a:latin typeface="Arial" panose="020B0604020202020204"/>
                <a:cs typeface="Arial" panose="020B0604020202020204" pitchFamily="34" charset="0"/>
              </a:rPr>
              <a:t>Allergic trigger</a:t>
            </a:r>
          </a:p>
          <a:p>
            <a:pPr defTabSz="914377" eaLnBrk="0" fontAlgn="base" hangingPunct="0">
              <a:spcBef>
                <a:spcPct val="0"/>
              </a:spcBef>
              <a:spcAft>
                <a:spcPct val="0"/>
              </a:spcAft>
            </a:pPr>
            <a:r>
              <a:rPr lang="en-US" sz="1000">
                <a:latin typeface="Arial" panose="020B0604020202020204"/>
                <a:cs typeface="Arial" panose="020B0604020202020204" pitchFamily="34" charset="0"/>
              </a:rPr>
              <a:t>Non-allergic trigger</a:t>
            </a:r>
          </a:p>
          <a:p>
            <a:pPr defTabSz="914377" eaLnBrk="0" fontAlgn="base" hangingPunct="0">
              <a:spcBef>
                <a:spcPct val="0"/>
              </a:spcBef>
              <a:spcAft>
                <a:spcPct val="0"/>
              </a:spcAft>
            </a:pPr>
            <a:r>
              <a:rPr lang="en-US" sz="1000">
                <a:latin typeface="Arial" panose="020B0604020202020204"/>
                <a:cs typeface="Arial" panose="020B0604020202020204" pitchFamily="34" charset="0"/>
              </a:rPr>
              <a:t>Frequency of trigger</a:t>
            </a:r>
          </a:p>
        </p:txBody>
      </p:sp>
      <p:sp>
        <p:nvSpPr>
          <p:cNvPr id="111" name="Rectangle 110">
            <a:extLst>
              <a:ext uri="{FF2B5EF4-FFF2-40B4-BE49-F238E27FC236}">
                <a16:creationId xmlns:a16="http://schemas.microsoft.com/office/drawing/2014/main" id="{74A4E510-1317-4C74-59CF-F4C6B8826CFE}"/>
              </a:ext>
            </a:extLst>
          </p:cNvPr>
          <p:cNvSpPr/>
          <p:nvPr/>
        </p:nvSpPr>
        <p:spPr>
          <a:xfrm>
            <a:off x="457201" y="1181819"/>
            <a:ext cx="6889748" cy="468044"/>
          </a:xfrm>
          <a:prstGeom prst="rect">
            <a:avLst/>
          </a:prstGeom>
          <a:solidFill>
            <a:schemeClr val="accent4"/>
          </a:solidFill>
          <a:ln w="19050">
            <a:solidFill>
              <a:schemeClr val="bg2"/>
            </a:solidFill>
          </a:ln>
        </p:spPr>
        <p:txBody>
          <a:bodyPr wrap="square" lIns="72000" tIns="36000" rIns="72000" bIns="36000" anchor="ctr">
            <a:noAutofit/>
          </a:bodyPr>
          <a:lstStyle/>
          <a:p>
            <a:pPr algn="ctr" defTabSz="914377">
              <a:buClr>
                <a:srgbClr val="12839E"/>
              </a:buClr>
            </a:pPr>
            <a:r>
              <a:rPr lang="en-US" sz="1400" b="1" kern="0">
                <a:solidFill>
                  <a:schemeClr val="bg1"/>
                </a:solidFill>
                <a:cs typeface="Arial" pitchFamily="34" charset="0"/>
              </a:rPr>
              <a:t>Self-reported asthma triggers by proportion of patients </a:t>
            </a:r>
            <a:br>
              <a:rPr lang="en-US" sz="1400" b="1" kern="0">
                <a:solidFill>
                  <a:schemeClr val="bg1"/>
                </a:solidFill>
                <a:cs typeface="Arial" pitchFamily="34" charset="0"/>
              </a:rPr>
            </a:br>
            <a:r>
              <a:rPr lang="en-US" sz="1400" b="1" kern="0">
                <a:solidFill>
                  <a:schemeClr val="bg1"/>
                </a:solidFill>
                <a:cs typeface="Arial" pitchFamily="34" charset="0"/>
              </a:rPr>
              <a:t>experiencing trigger and frequency of trigger</a:t>
            </a:r>
            <a:r>
              <a:rPr lang="en-US" sz="1400" b="1" kern="0" baseline="30000">
                <a:solidFill>
                  <a:schemeClr val="bg1"/>
                </a:solidFill>
                <a:cs typeface="Arial" pitchFamily="34" charset="0"/>
              </a:rPr>
              <a:t>1,2a</a:t>
            </a:r>
            <a:endParaRPr lang="en-US" sz="1400" b="1" kern="0">
              <a:solidFill>
                <a:schemeClr val="bg1"/>
              </a:solidFill>
              <a:cs typeface="Arial" pitchFamily="34" charset="0"/>
            </a:endParaRPr>
          </a:p>
        </p:txBody>
      </p:sp>
      <p:graphicFrame>
        <p:nvGraphicFramePr>
          <p:cNvPr id="2" name="Chart 1">
            <a:extLst>
              <a:ext uri="{FF2B5EF4-FFF2-40B4-BE49-F238E27FC236}">
                <a16:creationId xmlns:a16="http://schemas.microsoft.com/office/drawing/2014/main" id="{5BF0F03F-EF4F-E7DE-7A1C-55C694295BD8}"/>
              </a:ext>
            </a:extLst>
          </p:cNvPr>
          <p:cNvGraphicFramePr>
            <a:graphicFrameLocks/>
          </p:cNvGraphicFramePr>
          <p:nvPr>
            <p:extLst>
              <p:ext uri="{D42A27DB-BD31-4B8C-83A1-F6EECF244321}">
                <p14:modId xmlns:p14="http://schemas.microsoft.com/office/powerpoint/2010/main" val="1062104064"/>
              </p:ext>
            </p:extLst>
          </p:nvPr>
        </p:nvGraphicFramePr>
        <p:xfrm>
          <a:off x="849959" y="1644646"/>
          <a:ext cx="6148137" cy="4310224"/>
        </p:xfrm>
        <a:graphic>
          <a:graphicData uri="http://schemas.openxmlformats.org/drawingml/2006/chart">
            <c:chart xmlns:c="http://schemas.openxmlformats.org/drawingml/2006/chart" xmlns:r="http://schemas.openxmlformats.org/officeDocument/2006/relationships" r:id="rId6"/>
          </a:graphicData>
        </a:graphic>
      </p:graphicFrame>
      <p:sp>
        <p:nvSpPr>
          <p:cNvPr id="104" name="TextBox 103">
            <a:extLst>
              <a:ext uri="{FF2B5EF4-FFF2-40B4-BE49-F238E27FC236}">
                <a16:creationId xmlns:a16="http://schemas.microsoft.com/office/drawing/2014/main" id="{FD4004CA-C50B-093E-5EEF-1048A5E749DF}"/>
              </a:ext>
            </a:extLst>
          </p:cNvPr>
          <p:cNvSpPr txBox="1"/>
          <p:nvPr/>
        </p:nvSpPr>
        <p:spPr>
          <a:xfrm>
            <a:off x="1099126" y="5576412"/>
            <a:ext cx="5649801" cy="430887"/>
          </a:xfrm>
          <a:prstGeom prst="rect">
            <a:avLst/>
          </a:prstGeom>
          <a:noFill/>
        </p:spPr>
        <p:txBody>
          <a:bodyPr wrap="square" rtlCol="0">
            <a:spAutoFit/>
          </a:bodyPr>
          <a:lstStyle/>
          <a:p>
            <a:pPr algn="ctr" rtl="0">
              <a:defRPr sz="1000" b="1" i="0" u="none" strike="noStrike" kern="1200" baseline="0">
                <a:solidFill>
                  <a:srgbClr val="000000"/>
                </a:solidFill>
                <a:latin typeface="+mn-lt"/>
                <a:ea typeface="+mn-ea"/>
                <a:cs typeface="+mn-cs"/>
              </a:defRPr>
            </a:pPr>
            <a:r>
              <a:rPr lang="en-US" sz="1100" b="1">
                <a:solidFill>
                  <a:srgbClr val="656665"/>
                </a:solidFill>
              </a:rPr>
              <a:t>Self-reported</a:t>
            </a:r>
            <a:r>
              <a:rPr lang="en-US" sz="1100" b="1" baseline="0">
                <a:solidFill>
                  <a:srgbClr val="656665"/>
                </a:solidFill>
              </a:rPr>
              <a:t> asthma triggers (N=1,202)</a:t>
            </a:r>
          </a:p>
          <a:p>
            <a:pPr algn="ctr" rtl="0">
              <a:defRPr sz="1000" b="1" i="0" u="none" strike="noStrike" kern="1200" baseline="0">
                <a:solidFill>
                  <a:srgbClr val="000000"/>
                </a:solidFill>
                <a:latin typeface="+mn-lt"/>
                <a:ea typeface="+mn-ea"/>
                <a:cs typeface="+mn-cs"/>
              </a:defRPr>
            </a:pPr>
            <a:r>
              <a:rPr lang="en-US" sz="1100" b="1" baseline="0">
                <a:solidFill>
                  <a:srgbClr val="656665"/>
                </a:solidFill>
              </a:rPr>
              <a:t>Top 15 triggers by proportion of patients experiencing given </a:t>
            </a:r>
            <a:r>
              <a:rPr lang="en-US" sz="1100" b="1">
                <a:solidFill>
                  <a:srgbClr val="656665"/>
                </a:solidFill>
              </a:rPr>
              <a:t>t</a:t>
            </a:r>
            <a:r>
              <a:rPr lang="en-US" sz="1100" b="1" baseline="0">
                <a:solidFill>
                  <a:srgbClr val="656665"/>
                </a:solidFill>
              </a:rPr>
              <a:t>rigger</a:t>
            </a:r>
            <a:endParaRPr lang="en-US" sz="1100" b="1">
              <a:solidFill>
                <a:srgbClr val="656665"/>
              </a:solidFill>
            </a:endParaRPr>
          </a:p>
        </p:txBody>
      </p:sp>
    </p:spTree>
    <p:extLst>
      <p:ext uri="{BB962C8B-B14F-4D97-AF65-F5344CB8AC3E}">
        <p14:creationId xmlns:p14="http://schemas.microsoft.com/office/powerpoint/2010/main" val="274087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7998-787F-3103-DC05-B486D4616CAF}"/>
              </a:ext>
            </a:extLst>
          </p:cNvPr>
          <p:cNvSpPr>
            <a:spLocks noGrp="1"/>
          </p:cNvSpPr>
          <p:nvPr>
            <p:ph type="title"/>
          </p:nvPr>
        </p:nvSpPr>
        <p:spPr>
          <a:xfrm>
            <a:off x="548282" y="180000"/>
            <a:ext cx="8748000" cy="720000"/>
          </a:xfrm>
        </p:spPr>
        <p:txBody>
          <a:bodyPr/>
          <a:lstStyle/>
          <a:p>
            <a:r>
              <a:rPr lang="en-GB" dirty="0"/>
              <a:t>COPD triggers have been reported, including known allergens</a:t>
            </a:r>
            <a:r>
              <a:rPr lang="en-GB" baseline="30000" dirty="0"/>
              <a:t>1a</a:t>
            </a:r>
          </a:p>
        </p:txBody>
      </p:sp>
      <p:graphicFrame>
        <p:nvGraphicFramePr>
          <p:cNvPr id="6" name="Content Placeholder 5">
            <a:extLst>
              <a:ext uri="{FF2B5EF4-FFF2-40B4-BE49-F238E27FC236}">
                <a16:creationId xmlns:a16="http://schemas.microsoft.com/office/drawing/2014/main" id="{7CF6CD11-66C4-B567-EDB2-F04F321BB8E3}"/>
              </a:ext>
            </a:extLst>
          </p:cNvPr>
          <p:cNvGraphicFramePr>
            <a:graphicFrameLocks noGrp="1"/>
          </p:cNvGraphicFramePr>
          <p:nvPr>
            <p:ph idx="1"/>
            <p:extLst>
              <p:ext uri="{D42A27DB-BD31-4B8C-83A1-F6EECF244321}">
                <p14:modId xmlns:p14="http://schemas.microsoft.com/office/powerpoint/2010/main" val="727789917"/>
              </p:ext>
            </p:extLst>
          </p:nvPr>
        </p:nvGraphicFramePr>
        <p:xfrm>
          <a:off x="4667202" y="1620169"/>
          <a:ext cx="7276557" cy="46085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FF53566-698F-22CC-FADC-4A23EC574EFB}"/>
              </a:ext>
            </a:extLst>
          </p:cNvPr>
          <p:cNvSpPr/>
          <p:nvPr/>
        </p:nvSpPr>
        <p:spPr>
          <a:xfrm>
            <a:off x="4635948" y="1282035"/>
            <a:ext cx="7354946" cy="48960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C1AF86-6D60-7FA2-4078-C61DB202DCC2}"/>
              </a:ext>
            </a:extLst>
          </p:cNvPr>
          <p:cNvSpPr/>
          <p:nvPr/>
        </p:nvSpPr>
        <p:spPr>
          <a:xfrm>
            <a:off x="4633275" y="1181819"/>
            <a:ext cx="7357620" cy="500464"/>
          </a:xfrm>
          <a:prstGeom prst="rect">
            <a:avLst/>
          </a:prstGeom>
          <a:solidFill>
            <a:schemeClr val="accent4"/>
          </a:solidFill>
          <a:ln w="19050">
            <a:solidFill>
              <a:schemeClr val="bg2"/>
            </a:solidFill>
          </a:ln>
        </p:spPr>
        <p:txBody>
          <a:bodyPr wrap="square" lIns="72000" tIns="36000" rIns="72000" bIns="36000" anchor="ctr">
            <a:noAutofit/>
          </a:bodyPr>
          <a:lstStyle/>
          <a:p>
            <a:pPr algn="ctr" defTabSz="914377">
              <a:buClr>
                <a:srgbClr val="12839E"/>
              </a:buClr>
            </a:pPr>
            <a:r>
              <a:rPr lang="en-US" sz="1400" b="1" kern="0" dirty="0">
                <a:solidFill>
                  <a:schemeClr val="bg1"/>
                </a:solidFill>
                <a:cs typeface="Arial" pitchFamily="34" charset="0"/>
              </a:rPr>
              <a:t>Triggers observed in a study of patients in Singapore with COPD</a:t>
            </a:r>
            <a:r>
              <a:rPr lang="en-US" sz="1400" b="1" kern="0" baseline="30000" dirty="0">
                <a:solidFill>
                  <a:schemeClr val="bg1"/>
                </a:solidFill>
                <a:cs typeface="Arial" pitchFamily="34" charset="0"/>
              </a:rPr>
              <a:t>1</a:t>
            </a:r>
          </a:p>
          <a:p>
            <a:pPr algn="ctr" defTabSz="914377">
              <a:buClr>
                <a:srgbClr val="12839E"/>
              </a:buClr>
            </a:pPr>
            <a:r>
              <a:rPr lang="en-US" sz="1400" b="1" kern="0" dirty="0">
                <a:solidFill>
                  <a:schemeClr val="bg1"/>
                </a:solidFill>
                <a:cs typeface="Arial" pitchFamily="34" charset="0"/>
              </a:rPr>
              <a:t>(N=129)</a:t>
            </a:r>
          </a:p>
        </p:txBody>
      </p:sp>
      <p:sp>
        <p:nvSpPr>
          <p:cNvPr id="9" name="Text Placeholder 3">
            <a:extLst>
              <a:ext uri="{FF2B5EF4-FFF2-40B4-BE49-F238E27FC236}">
                <a16:creationId xmlns:a16="http://schemas.microsoft.com/office/drawing/2014/main" id="{B304A2BB-478F-CF70-B576-14564FC4D522}"/>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4"/>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900" dirty="0"/>
            </a:br>
            <a:r>
              <a:rPr lang="en-GB" sz="900" dirty="0"/>
              <a:t>.</a:t>
            </a:r>
            <a:br>
              <a:rPr lang="en-GB" sz="900" dirty="0"/>
            </a:br>
            <a:r>
              <a:rPr lang="en-GB" sz="900" b="1" dirty="0"/>
              <a:t>Abbreviations: </a:t>
            </a:r>
            <a:r>
              <a:rPr lang="en-GB" sz="900" dirty="0"/>
              <a:t>COPD, chronic obstructive pulmonary disease; RTI, respiratory tract </a:t>
            </a:r>
            <a:r>
              <a:rPr lang="en-GB" sz="900" dirty="0">
                <a:solidFill>
                  <a:srgbClr val="656665"/>
                </a:solidFill>
              </a:rPr>
              <a:t>infection</a:t>
            </a:r>
            <a:r>
              <a:rPr lang="en-GB" sz="900" dirty="0"/>
              <a:t>.</a:t>
            </a:r>
            <a:br>
              <a:rPr lang="en-GB" sz="900" dirty="0"/>
            </a:br>
            <a:r>
              <a:rPr lang="en-GB" sz="900" b="1" dirty="0"/>
              <a:t>Reference: </a:t>
            </a:r>
            <a:r>
              <a:rPr lang="en-GB" sz="900" dirty="0"/>
              <a:t>1. See KC, et al. </a:t>
            </a:r>
            <a:r>
              <a:rPr lang="en-GB" sz="900" i="1" dirty="0"/>
              <a:t>Singapore Med J</a:t>
            </a:r>
            <a:r>
              <a:rPr lang="en-GB" sz="900" dirty="0"/>
              <a:t>. 2016;57(10):561–65. </a:t>
            </a:r>
          </a:p>
        </p:txBody>
      </p:sp>
      <p:sp>
        <p:nvSpPr>
          <p:cNvPr id="10" name="Content Placeholder 2">
            <a:extLst>
              <a:ext uri="{FF2B5EF4-FFF2-40B4-BE49-F238E27FC236}">
                <a16:creationId xmlns:a16="http://schemas.microsoft.com/office/drawing/2014/main" id="{B015753E-E242-9650-932B-6591052CE595}"/>
              </a:ext>
            </a:extLst>
          </p:cNvPr>
          <p:cNvSpPr txBox="1">
            <a:spLocks/>
          </p:cNvSpPr>
          <p:nvPr/>
        </p:nvSpPr>
        <p:spPr>
          <a:xfrm>
            <a:off x="479395" y="1854059"/>
            <a:ext cx="3828653" cy="720000"/>
          </a:xfrm>
          <a:prstGeom prst="rect">
            <a:avLst/>
          </a:prstGeom>
          <a:ln w="19050">
            <a:noFill/>
          </a:ln>
        </p:spPr>
        <p:txBody>
          <a:bodyPr/>
          <a:lstStyle>
            <a:lvl1pPr marL="288000" indent="-288000" algn="l" defTabSz="914400" rtl="0" eaLnBrk="1" latinLnBrk="0" hangingPunct="1">
              <a:lnSpc>
                <a:spcPct val="100000"/>
              </a:lnSpc>
              <a:spcBef>
                <a:spcPts val="1200"/>
              </a:spcBef>
              <a:buFontTx/>
              <a:buBlip>
                <a:blip r:embed="rId4"/>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600"/>
              <a:t>Proportion of patients with COPD with:</a:t>
            </a:r>
            <a:r>
              <a:rPr lang="en-GB" sz="1600" baseline="30000"/>
              <a:t>1</a:t>
            </a:r>
            <a:endParaRPr lang="en-US" sz="1600"/>
          </a:p>
          <a:p>
            <a:pPr lvl="1">
              <a:spcBef>
                <a:spcPts val="200"/>
              </a:spcBef>
            </a:pPr>
            <a:endParaRPr lang="en-US" sz="1600"/>
          </a:p>
        </p:txBody>
      </p:sp>
      <p:grpSp>
        <p:nvGrpSpPr>
          <p:cNvPr id="15" name="Group 14">
            <a:extLst>
              <a:ext uri="{FF2B5EF4-FFF2-40B4-BE49-F238E27FC236}">
                <a16:creationId xmlns:a16="http://schemas.microsoft.com/office/drawing/2014/main" id="{FE17050F-7C3B-5F5C-5F79-2419777D70C7}"/>
              </a:ext>
            </a:extLst>
          </p:cNvPr>
          <p:cNvGrpSpPr/>
          <p:nvPr/>
        </p:nvGrpSpPr>
        <p:grpSpPr>
          <a:xfrm>
            <a:off x="1254323" y="2306982"/>
            <a:ext cx="2175106" cy="900000"/>
            <a:chOff x="988351" y="2176566"/>
            <a:chExt cx="2175106" cy="900000"/>
          </a:xfrm>
        </p:grpSpPr>
        <p:sp>
          <p:nvSpPr>
            <p:cNvPr id="14" name="Rectangle: Rounded Corners 13">
              <a:extLst>
                <a:ext uri="{FF2B5EF4-FFF2-40B4-BE49-F238E27FC236}">
                  <a16:creationId xmlns:a16="http://schemas.microsoft.com/office/drawing/2014/main" id="{E7502596-F5CB-5970-563B-B635C35A54E1}"/>
                </a:ext>
              </a:extLst>
            </p:cNvPr>
            <p:cNvSpPr/>
            <p:nvPr/>
          </p:nvSpPr>
          <p:spPr>
            <a:xfrm>
              <a:off x="988351" y="2176566"/>
              <a:ext cx="1725106"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360000" rtlCol="0" anchor="ctr"/>
            <a:lstStyle/>
            <a:p>
              <a:pPr algn="ctr"/>
              <a:r>
                <a:rPr lang="en-US" sz="1800"/>
                <a:t>≥1 trigger:</a:t>
              </a:r>
            </a:p>
          </p:txBody>
        </p:sp>
        <p:sp>
          <p:nvSpPr>
            <p:cNvPr id="11" name="Oval 10">
              <a:extLst>
                <a:ext uri="{FF2B5EF4-FFF2-40B4-BE49-F238E27FC236}">
                  <a16:creationId xmlns:a16="http://schemas.microsoft.com/office/drawing/2014/main" id="{9ECD17DC-7E72-B943-85D2-200763ECE839}"/>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43%</a:t>
              </a:r>
            </a:p>
          </p:txBody>
        </p:sp>
      </p:grpSp>
      <p:grpSp>
        <p:nvGrpSpPr>
          <p:cNvPr id="16" name="Group 15">
            <a:extLst>
              <a:ext uri="{FF2B5EF4-FFF2-40B4-BE49-F238E27FC236}">
                <a16:creationId xmlns:a16="http://schemas.microsoft.com/office/drawing/2014/main" id="{BB5B1978-8F40-5A46-EFCF-83ACEAAF111F}"/>
              </a:ext>
            </a:extLst>
          </p:cNvPr>
          <p:cNvGrpSpPr/>
          <p:nvPr/>
        </p:nvGrpSpPr>
        <p:grpSpPr>
          <a:xfrm>
            <a:off x="1254323" y="3500894"/>
            <a:ext cx="2175106" cy="900000"/>
            <a:chOff x="988351" y="2176566"/>
            <a:chExt cx="2175106" cy="900000"/>
          </a:xfrm>
        </p:grpSpPr>
        <p:sp>
          <p:nvSpPr>
            <p:cNvPr id="17" name="Rectangle: Rounded Corners 16">
              <a:extLst>
                <a:ext uri="{FF2B5EF4-FFF2-40B4-BE49-F238E27FC236}">
                  <a16:creationId xmlns:a16="http://schemas.microsoft.com/office/drawing/2014/main" id="{1B531A73-7EB6-678D-45A4-01B8DC8A9F5B}"/>
                </a:ext>
              </a:extLst>
            </p:cNvPr>
            <p:cNvSpPr/>
            <p:nvPr/>
          </p:nvSpPr>
          <p:spPr>
            <a:xfrm>
              <a:off x="988351" y="2176566"/>
              <a:ext cx="1725106"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360000" rtlCol="0" anchor="ctr"/>
            <a:lstStyle/>
            <a:p>
              <a:pPr algn="ctr"/>
              <a:r>
                <a:rPr lang="en-US" sz="1800"/>
                <a:t>≥2 triggers:</a:t>
              </a:r>
            </a:p>
          </p:txBody>
        </p:sp>
        <p:sp>
          <p:nvSpPr>
            <p:cNvPr id="18" name="Oval 17">
              <a:extLst>
                <a:ext uri="{FF2B5EF4-FFF2-40B4-BE49-F238E27FC236}">
                  <a16:creationId xmlns:a16="http://schemas.microsoft.com/office/drawing/2014/main" id="{2B055628-4EE7-9C58-3BB6-79EFC4F0EC2E}"/>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18%</a:t>
              </a:r>
            </a:p>
          </p:txBody>
        </p:sp>
      </p:grpSp>
      <p:grpSp>
        <p:nvGrpSpPr>
          <p:cNvPr id="19" name="Group 18">
            <a:extLst>
              <a:ext uri="{FF2B5EF4-FFF2-40B4-BE49-F238E27FC236}">
                <a16:creationId xmlns:a16="http://schemas.microsoft.com/office/drawing/2014/main" id="{0D0AF307-D87D-8A00-3640-8ABDD8CE1182}"/>
              </a:ext>
            </a:extLst>
          </p:cNvPr>
          <p:cNvGrpSpPr/>
          <p:nvPr/>
        </p:nvGrpSpPr>
        <p:grpSpPr>
          <a:xfrm>
            <a:off x="1254323" y="4694806"/>
            <a:ext cx="2175106" cy="900000"/>
            <a:chOff x="988351" y="2176566"/>
            <a:chExt cx="2175106" cy="900000"/>
          </a:xfrm>
        </p:grpSpPr>
        <p:sp>
          <p:nvSpPr>
            <p:cNvPr id="20" name="Rectangle: Rounded Corners 19">
              <a:extLst>
                <a:ext uri="{FF2B5EF4-FFF2-40B4-BE49-F238E27FC236}">
                  <a16:creationId xmlns:a16="http://schemas.microsoft.com/office/drawing/2014/main" id="{1D8EE521-DD05-3E4A-52AD-7F536D16956C}"/>
                </a:ext>
              </a:extLst>
            </p:cNvPr>
            <p:cNvSpPr/>
            <p:nvPr/>
          </p:nvSpPr>
          <p:spPr>
            <a:xfrm>
              <a:off x="988351" y="2176566"/>
              <a:ext cx="1725106"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360000" rtlCol="0" anchor="ctr"/>
            <a:lstStyle/>
            <a:p>
              <a:pPr algn="ctr"/>
              <a:r>
                <a:rPr lang="en-US" sz="1800"/>
                <a:t>≥3 triggers:</a:t>
              </a:r>
            </a:p>
          </p:txBody>
        </p:sp>
        <p:sp>
          <p:nvSpPr>
            <p:cNvPr id="21" name="Oval 20">
              <a:extLst>
                <a:ext uri="{FF2B5EF4-FFF2-40B4-BE49-F238E27FC236}">
                  <a16:creationId xmlns:a16="http://schemas.microsoft.com/office/drawing/2014/main" id="{7149F4F1-2A92-E2BA-6383-33EC471B1067}"/>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12%</a:t>
              </a:r>
            </a:p>
          </p:txBody>
        </p:sp>
      </p:grpSp>
      <p:sp>
        <p:nvSpPr>
          <p:cNvPr id="3" name="Slide Number Placeholder 5">
            <a:extLst>
              <a:ext uri="{FF2B5EF4-FFF2-40B4-BE49-F238E27FC236}">
                <a16:creationId xmlns:a16="http://schemas.microsoft.com/office/drawing/2014/main" id="{0118662C-27AA-934D-F2BC-62939775310F}"/>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3</a:t>
            </a:fld>
            <a:endParaRPr lang="en-GB"/>
          </a:p>
        </p:txBody>
      </p:sp>
    </p:spTree>
    <p:extLst>
      <p:ext uri="{BB962C8B-B14F-4D97-AF65-F5344CB8AC3E}">
        <p14:creationId xmlns:p14="http://schemas.microsoft.com/office/powerpoint/2010/main" val="381629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lede 1930">
            <a:extLst>
              <a:ext uri="{FF2B5EF4-FFF2-40B4-BE49-F238E27FC236}">
                <a16:creationId xmlns:a16="http://schemas.microsoft.com/office/drawing/2014/main" id="{26E7D890-6048-7B7B-72EE-668063D8CC8A}"/>
              </a:ext>
            </a:extLst>
          </p:cNvPr>
          <p:cNvPicPr>
            <a:picLocks noChangeAspect="1"/>
          </p:cNvPicPr>
          <p:nvPr/>
        </p:nvPicPr>
        <p:blipFill>
          <a:blip r:embed="rId2"/>
          <a:stretch>
            <a:fillRect/>
          </a:stretch>
        </p:blipFill>
        <p:spPr>
          <a:xfrm>
            <a:off x="896680" y="1361260"/>
            <a:ext cx="10238446" cy="4150904"/>
          </a:xfrm>
          <a:prstGeom prst="rect">
            <a:avLst/>
          </a:prstGeom>
        </p:spPr>
      </p:pic>
      <p:sp>
        <p:nvSpPr>
          <p:cNvPr id="22" name="Title 1">
            <a:extLst>
              <a:ext uri="{FF2B5EF4-FFF2-40B4-BE49-F238E27FC236}">
                <a16:creationId xmlns:a16="http://schemas.microsoft.com/office/drawing/2014/main" id="{AABE56DD-AA7A-4839-570A-68C56D23C934}"/>
              </a:ext>
            </a:extLst>
          </p:cNvPr>
          <p:cNvSpPr txBox="1">
            <a:spLocks/>
          </p:cNvSpPr>
          <p:nvPr/>
        </p:nvSpPr>
        <p:spPr>
          <a:xfrm>
            <a:off x="658813" y="743930"/>
            <a:ext cx="10874375" cy="80440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a:ln>
                <a:noFill/>
              </a:ln>
              <a:solidFill>
                <a:srgbClr val="003865"/>
              </a:solidFill>
              <a:effectLst/>
              <a:uLnTx/>
              <a:uFillTx/>
              <a:latin typeface="Arial Narrow"/>
              <a:ea typeface="+mj-ea"/>
              <a:cs typeface="+mj-cs"/>
            </a:endParaRPr>
          </a:p>
        </p:txBody>
      </p:sp>
      <p:sp>
        <p:nvSpPr>
          <p:cNvPr id="24" name="Rectangle 6">
            <a:extLst>
              <a:ext uri="{FF2B5EF4-FFF2-40B4-BE49-F238E27FC236}">
                <a16:creationId xmlns:a16="http://schemas.microsoft.com/office/drawing/2014/main" id="{8A3CDC95-B5FF-63F7-7A3F-EF17CAE86B90}"/>
              </a:ext>
            </a:extLst>
          </p:cNvPr>
          <p:cNvSpPr/>
          <p:nvPr/>
        </p:nvSpPr>
        <p:spPr>
          <a:xfrm>
            <a:off x="8679606" y="3303750"/>
            <a:ext cx="2475345" cy="2144963"/>
          </a:xfrm>
          <a:prstGeom prst="rect">
            <a:avLst/>
          </a:prstGeom>
          <a:solidFill>
            <a:sysClr val="window" lastClr="FFFFFF"/>
          </a:solidFill>
          <a:ln w="19050" cap="flat" cmpd="sng" algn="ctr">
            <a:solidFill>
              <a:schemeClr val="accent2"/>
            </a:solidFill>
            <a:prstDash val="solid"/>
            <a:miter lim="800000"/>
          </a:ln>
          <a:effectLst/>
        </p:spPr>
        <p:txBody>
          <a:bodyPr rtlCol="0" anchor="ctr"/>
          <a:lstStyle/>
          <a:p>
            <a:pPr marL="0" marR="0" lvl="0" indent="0" defTabSz="914400" eaLnBrk="1" fontAlgn="auto" latinLnBrk="0" hangingPunct="1">
              <a:lnSpc>
                <a:spcPct val="100000"/>
              </a:lnSpc>
              <a:spcBef>
                <a:spcPts val="120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Calibri" panose="020F0502020204030204" pitchFamily="34" charset="0"/>
                <a:sym typeface="Arial"/>
              </a:rPr>
              <a:t>Increased barrier permeability</a:t>
            </a:r>
            <a:br>
              <a:rPr kumimoji="0" lang="en-US"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Junction dysfunction</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1,2</a:t>
            </a:r>
          </a:p>
          <a:p>
            <a:pPr marL="0" marR="0" lvl="0" indent="0" defTabSz="914400" eaLnBrk="1" fontAlgn="auto" latinLnBrk="0" hangingPunct="1">
              <a:lnSpc>
                <a:spcPct val="100000"/>
              </a:lnSpc>
              <a:spcBef>
                <a:spcPts val="120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Calibri" panose="020F0502020204030204" pitchFamily="34" charset="0"/>
                <a:sym typeface="Arial"/>
              </a:rPr>
              <a:t>Impaired host resistance</a:t>
            </a:r>
            <a:br>
              <a:rPr kumimoji="0" lang="en-US"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Decreased IFN production</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3,4</a:t>
            </a:r>
            <a:b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Increased viral replication</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4</a:t>
            </a:r>
          </a:p>
          <a:p>
            <a:pPr marL="0" marR="0" lvl="0" indent="0" defTabSz="914400" eaLnBrk="1" fontAlgn="auto" latinLnBrk="0" hangingPunct="1">
              <a:lnSpc>
                <a:spcPct val="100000"/>
              </a:lnSpc>
              <a:spcBef>
                <a:spcPts val="120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Calibri" panose="020F0502020204030204" pitchFamily="34" charset="0"/>
                <a:sym typeface="Arial"/>
              </a:rPr>
              <a:t>Dysregulated host tolerance</a:t>
            </a:r>
            <a:br>
              <a:rPr kumimoji="0" lang="en-US"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Increased production of TSLP, IL-33, and other cytokines</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5–7</a:t>
            </a:r>
          </a:p>
        </p:txBody>
      </p:sp>
      <p:sp>
        <p:nvSpPr>
          <p:cNvPr id="25" name="TextBox 7">
            <a:extLst>
              <a:ext uri="{FF2B5EF4-FFF2-40B4-BE49-F238E27FC236}">
                <a16:creationId xmlns:a16="http://schemas.microsoft.com/office/drawing/2014/main" id="{1C9E40D1-8203-6EBD-1903-F10799EDDE6B}"/>
              </a:ext>
            </a:extLst>
          </p:cNvPr>
          <p:cNvSpPr txBox="1"/>
          <p:nvPr/>
        </p:nvSpPr>
        <p:spPr>
          <a:xfrm>
            <a:off x="1174569" y="1532168"/>
            <a:ext cx="984964" cy="30777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2"/>
                </a:solidFill>
                <a:effectLst/>
                <a:uLnTx/>
                <a:uFillTx/>
                <a:ea typeface="Calibri" panose="020F0502020204030204" pitchFamily="34" charset="0"/>
                <a:cs typeface="Calibri" panose="020F0502020204030204" pitchFamily="34" charset="0"/>
                <a:sym typeface="Arial"/>
              </a:rPr>
              <a:t>Healthy</a:t>
            </a:r>
          </a:p>
        </p:txBody>
      </p:sp>
      <p:sp>
        <p:nvSpPr>
          <p:cNvPr id="27" name="TextBox 9">
            <a:extLst>
              <a:ext uri="{FF2B5EF4-FFF2-40B4-BE49-F238E27FC236}">
                <a16:creationId xmlns:a16="http://schemas.microsoft.com/office/drawing/2014/main" id="{4032D923-E2B2-327E-2920-BF7025B2BE8D}"/>
              </a:ext>
            </a:extLst>
          </p:cNvPr>
          <p:cNvSpPr txBox="1"/>
          <p:nvPr/>
        </p:nvSpPr>
        <p:spPr>
          <a:xfrm>
            <a:off x="491032" y="2725093"/>
            <a:ext cx="1131683" cy="261610"/>
          </a:xfrm>
          <a:prstGeom prst="rect">
            <a:avLst/>
          </a:prstGeom>
          <a:solidFill>
            <a:sysClr val="window" lastClr="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Epithelium</a:t>
            </a:r>
          </a:p>
        </p:txBody>
      </p:sp>
      <p:sp>
        <p:nvSpPr>
          <p:cNvPr id="28" name="TextBox 10">
            <a:extLst>
              <a:ext uri="{FF2B5EF4-FFF2-40B4-BE49-F238E27FC236}">
                <a16:creationId xmlns:a16="http://schemas.microsoft.com/office/drawing/2014/main" id="{602EDF2A-9157-234D-FFFB-E9997441DEA4}"/>
              </a:ext>
            </a:extLst>
          </p:cNvPr>
          <p:cNvSpPr txBox="1"/>
          <p:nvPr/>
        </p:nvSpPr>
        <p:spPr>
          <a:xfrm>
            <a:off x="4625102" y="1629166"/>
            <a:ext cx="1131683"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Mucus</a:t>
            </a:r>
          </a:p>
        </p:txBody>
      </p:sp>
      <p:sp>
        <p:nvSpPr>
          <p:cNvPr id="29" name="TextBox 11">
            <a:extLst>
              <a:ext uri="{FF2B5EF4-FFF2-40B4-BE49-F238E27FC236}">
                <a16:creationId xmlns:a16="http://schemas.microsoft.com/office/drawing/2014/main" id="{C5DAA124-4598-3DAA-2FB0-194341C328F0}"/>
              </a:ext>
            </a:extLst>
          </p:cNvPr>
          <p:cNvSpPr txBox="1"/>
          <p:nvPr/>
        </p:nvSpPr>
        <p:spPr>
          <a:xfrm>
            <a:off x="6979617" y="1589478"/>
            <a:ext cx="1131683" cy="261610"/>
          </a:xfrm>
          <a:prstGeom prst="rect">
            <a:avLst/>
          </a:prstGeom>
          <a:solidFill>
            <a:sysClr val="window" lastClr="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Bacteria</a:t>
            </a:r>
          </a:p>
        </p:txBody>
      </p:sp>
      <p:sp>
        <p:nvSpPr>
          <p:cNvPr id="30" name="TextBox 12">
            <a:extLst>
              <a:ext uri="{FF2B5EF4-FFF2-40B4-BE49-F238E27FC236}">
                <a16:creationId xmlns:a16="http://schemas.microsoft.com/office/drawing/2014/main" id="{9D515DDC-E637-51FA-FB71-0BD51556B5A4}"/>
              </a:ext>
            </a:extLst>
          </p:cNvPr>
          <p:cNvSpPr txBox="1"/>
          <p:nvPr/>
        </p:nvSpPr>
        <p:spPr>
          <a:xfrm>
            <a:off x="9772711" y="1929457"/>
            <a:ext cx="498424" cy="161583"/>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Virus</a:t>
            </a:r>
          </a:p>
        </p:txBody>
      </p:sp>
      <p:sp>
        <p:nvSpPr>
          <p:cNvPr id="31" name="TextBox 13">
            <a:extLst>
              <a:ext uri="{FF2B5EF4-FFF2-40B4-BE49-F238E27FC236}">
                <a16:creationId xmlns:a16="http://schemas.microsoft.com/office/drawing/2014/main" id="{94A708FA-D3B6-5307-6CA4-374D38F8DC35}"/>
              </a:ext>
            </a:extLst>
          </p:cNvPr>
          <p:cNvSpPr txBox="1"/>
          <p:nvPr/>
        </p:nvSpPr>
        <p:spPr>
          <a:xfrm>
            <a:off x="5625949" y="3399565"/>
            <a:ext cx="1131683" cy="323165"/>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Increased mucin content</a:t>
            </a:r>
          </a:p>
        </p:txBody>
      </p:sp>
      <p:sp>
        <p:nvSpPr>
          <p:cNvPr id="32" name="TextBox 14">
            <a:extLst>
              <a:ext uri="{FF2B5EF4-FFF2-40B4-BE49-F238E27FC236}">
                <a16:creationId xmlns:a16="http://schemas.microsoft.com/office/drawing/2014/main" id="{29FAF7E5-CDC4-F789-27D0-64E8A10AB8A3}"/>
              </a:ext>
            </a:extLst>
          </p:cNvPr>
          <p:cNvSpPr txBox="1"/>
          <p:nvPr/>
        </p:nvSpPr>
        <p:spPr>
          <a:xfrm>
            <a:off x="4579026" y="3714263"/>
            <a:ext cx="1131683" cy="323165"/>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Randomly tangled coils of mucins</a:t>
            </a:r>
          </a:p>
        </p:txBody>
      </p:sp>
      <p:sp>
        <p:nvSpPr>
          <p:cNvPr id="33" name="TextBox 15">
            <a:extLst>
              <a:ext uri="{FF2B5EF4-FFF2-40B4-BE49-F238E27FC236}">
                <a16:creationId xmlns:a16="http://schemas.microsoft.com/office/drawing/2014/main" id="{BF10C791-F443-AA4D-6793-267F829F65D4}"/>
              </a:ext>
            </a:extLst>
          </p:cNvPr>
          <p:cNvSpPr txBox="1"/>
          <p:nvPr/>
        </p:nvSpPr>
        <p:spPr>
          <a:xfrm>
            <a:off x="1525369" y="4816076"/>
            <a:ext cx="1131683" cy="484748"/>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Densely packed tethered mucins / glycostructures</a:t>
            </a:r>
          </a:p>
        </p:txBody>
      </p:sp>
      <p:sp>
        <p:nvSpPr>
          <p:cNvPr id="34" name="TextBox 16">
            <a:extLst>
              <a:ext uri="{FF2B5EF4-FFF2-40B4-BE49-F238E27FC236}">
                <a16:creationId xmlns:a16="http://schemas.microsoft.com/office/drawing/2014/main" id="{33CB1E61-FF53-43B8-3F0A-FED45A540DE4}"/>
              </a:ext>
            </a:extLst>
          </p:cNvPr>
          <p:cNvSpPr txBox="1"/>
          <p:nvPr/>
        </p:nvSpPr>
        <p:spPr>
          <a:xfrm>
            <a:off x="6286017" y="1828034"/>
            <a:ext cx="1131683" cy="323165"/>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Cilial disorientation and loss of cilia</a:t>
            </a:r>
          </a:p>
        </p:txBody>
      </p:sp>
      <p:sp>
        <p:nvSpPr>
          <p:cNvPr id="35" name="TextBox 17">
            <a:extLst>
              <a:ext uri="{FF2B5EF4-FFF2-40B4-BE49-F238E27FC236}">
                <a16:creationId xmlns:a16="http://schemas.microsoft.com/office/drawing/2014/main" id="{FB96A5C9-20BF-3E56-9BC6-56FF2AB3C97C}"/>
              </a:ext>
            </a:extLst>
          </p:cNvPr>
          <p:cNvSpPr txBox="1"/>
          <p:nvPr/>
        </p:nvSpPr>
        <p:spPr>
          <a:xfrm>
            <a:off x="1829406" y="2954987"/>
            <a:ext cx="827646" cy="454432"/>
          </a:xfrm>
          <a:prstGeom prst="roundRect">
            <a:avLst>
              <a:gd name="adj" fmla="val 50000"/>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Tight </a:t>
            </a:r>
            <a:b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br>
            <a: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junctions</a:t>
            </a:r>
          </a:p>
        </p:txBody>
      </p:sp>
      <p:sp>
        <p:nvSpPr>
          <p:cNvPr id="36" name="TextBox 18">
            <a:extLst>
              <a:ext uri="{FF2B5EF4-FFF2-40B4-BE49-F238E27FC236}">
                <a16:creationId xmlns:a16="http://schemas.microsoft.com/office/drawing/2014/main" id="{C54B4A33-EE75-C17E-00D0-C8A77D2BF473}"/>
              </a:ext>
            </a:extLst>
          </p:cNvPr>
          <p:cNvSpPr txBox="1"/>
          <p:nvPr/>
        </p:nvSpPr>
        <p:spPr>
          <a:xfrm>
            <a:off x="6573544" y="2945133"/>
            <a:ext cx="1344676" cy="454432"/>
          </a:xfrm>
          <a:prstGeom prst="roundRect">
            <a:avLst>
              <a:gd name="adj" fmla="val 50000"/>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Small gaps in tight junctions</a:t>
            </a:r>
          </a:p>
        </p:txBody>
      </p:sp>
      <p:sp>
        <p:nvSpPr>
          <p:cNvPr id="26" name="TextBox 8">
            <a:extLst>
              <a:ext uri="{FF2B5EF4-FFF2-40B4-BE49-F238E27FC236}">
                <a16:creationId xmlns:a16="http://schemas.microsoft.com/office/drawing/2014/main" id="{9488E7FC-6BDF-D9BF-5DFE-78FF06BC0696}"/>
              </a:ext>
            </a:extLst>
          </p:cNvPr>
          <p:cNvSpPr txBox="1"/>
          <p:nvPr/>
        </p:nvSpPr>
        <p:spPr>
          <a:xfrm>
            <a:off x="5842508" y="1443516"/>
            <a:ext cx="1689271" cy="30777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2"/>
                </a:solidFill>
                <a:effectLst/>
                <a:uLnTx/>
                <a:uFillTx/>
                <a:ea typeface="Calibri" panose="020F0502020204030204" pitchFamily="34" charset="0"/>
                <a:cs typeface="Calibri" panose="020F0502020204030204" pitchFamily="34" charset="0"/>
                <a:sym typeface="Arial"/>
              </a:rPr>
              <a:t>Asthma and COPD</a:t>
            </a:r>
          </a:p>
        </p:txBody>
      </p:sp>
      <p:sp>
        <p:nvSpPr>
          <p:cNvPr id="3" name="Text Placeholder 3">
            <a:extLst>
              <a:ext uri="{FF2B5EF4-FFF2-40B4-BE49-F238E27FC236}">
                <a16:creationId xmlns:a16="http://schemas.microsoft.com/office/drawing/2014/main" id="{EA93595A-77ED-1B0A-4064-0B96054666BF}"/>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Figure adapted from Frey A, et al. </a:t>
            </a:r>
            <a:r>
              <a:rPr kumimoji="0" lang="en-US" sz="900" b="0" i="1"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Front Immunol. </a:t>
            </a:r>
            <a:r>
              <a:rPr kumimoji="0" lang="en-US" sz="9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2020;11:761</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900" b="1" dirty="0"/>
              <a:t>Abbreviations: </a:t>
            </a:r>
            <a:r>
              <a:rPr lang="en-GB" sz="900" dirty="0"/>
              <a:t>COPD, chronic obstructive pulmonary disease; </a:t>
            </a:r>
            <a:r>
              <a:rPr kumimoji="0" lang="en-US" sz="900" b="0" i="0" u="none" strike="noStrike" kern="0" cap="none" spc="0" normalizeH="0" baseline="0" noProof="0" dirty="0">
                <a:ln>
                  <a:noFill/>
                </a:ln>
                <a:solidFill>
                  <a:srgbClr val="656665"/>
                </a:solidFill>
                <a:effectLst/>
                <a:uLnTx/>
                <a:uFillTx/>
                <a:latin typeface="Calibri"/>
                <a:cs typeface="Arial"/>
                <a:sym typeface="Arial"/>
              </a:rPr>
              <a:t>IFN, interferon; IL, interleukin</a:t>
            </a:r>
            <a:r>
              <a:rPr lang="en-US" sz="900" kern="0" dirty="0">
                <a:solidFill>
                  <a:srgbClr val="656665"/>
                </a:solidFill>
                <a:latin typeface="Calibri"/>
                <a:cs typeface="Arial"/>
                <a:sym typeface="Arial"/>
              </a:rPr>
              <a:t>.</a:t>
            </a:r>
            <a:endParaRPr kumimoji="0" lang="en-US" sz="900" b="0" i="0" u="none" strike="noStrike" kern="0" cap="none" spc="0" normalizeH="0" baseline="0" noProof="0" dirty="0">
              <a:ln>
                <a:noFill/>
              </a:ln>
              <a:solidFill>
                <a:srgbClr val="656665"/>
              </a:solidFill>
              <a:effectLst/>
              <a:uLnTx/>
              <a:uFillTx/>
              <a:latin typeface="Calibri"/>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900" b="1" dirty="0"/>
              <a:t>References: </a:t>
            </a:r>
            <a:r>
              <a:rPr kumimoji="0" lang="en-US" sz="900" b="0" i="0" u="none" strike="noStrike" kern="0" cap="none" spc="0" normalizeH="0" baseline="0" noProof="0" dirty="0">
                <a:ln>
                  <a:noFill/>
                </a:ln>
                <a:solidFill>
                  <a:srgbClr val="656665"/>
                </a:solidFill>
                <a:effectLst/>
                <a:uLnTx/>
                <a:uFillTx/>
                <a:latin typeface="Calibri"/>
                <a:cs typeface="Arial"/>
                <a:sym typeface="Arial"/>
              </a:rPr>
              <a:t>1.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Looi</a:t>
            </a:r>
            <a:r>
              <a:rPr kumimoji="0" lang="en-US" sz="900" b="0" i="0" u="none" strike="noStrike" kern="0" cap="none" spc="0" normalizeH="0" baseline="0" noProof="0" dirty="0">
                <a:ln>
                  <a:noFill/>
                </a:ln>
                <a:solidFill>
                  <a:srgbClr val="656665"/>
                </a:solidFill>
                <a:effectLst/>
                <a:uLnTx/>
                <a:uFillTx/>
                <a:latin typeface="Calibri"/>
                <a:cs typeface="Arial"/>
                <a:sym typeface="Arial"/>
              </a:rPr>
              <a:t> K,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Exp Lung Res. </a:t>
            </a:r>
            <a:r>
              <a:rPr kumimoji="0" lang="en-US" sz="900" b="0" i="0" u="none" strike="noStrike" kern="0" cap="none" spc="0" normalizeH="0" baseline="0" noProof="0" dirty="0">
                <a:ln>
                  <a:noFill/>
                </a:ln>
                <a:solidFill>
                  <a:srgbClr val="656665"/>
                </a:solidFill>
                <a:effectLst/>
                <a:uLnTx/>
                <a:uFillTx/>
                <a:latin typeface="Calibri"/>
                <a:cs typeface="Arial"/>
                <a:sym typeface="Arial"/>
              </a:rPr>
              <a:t>2016;42:380–95; 2.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Saatian</a:t>
            </a:r>
            <a:r>
              <a:rPr kumimoji="0" lang="en-US" sz="900" b="0" i="0" u="none" strike="noStrike" kern="0" cap="none" spc="0" normalizeH="0" baseline="0" noProof="0" dirty="0">
                <a:ln>
                  <a:noFill/>
                </a:ln>
                <a:solidFill>
                  <a:srgbClr val="656665"/>
                </a:solidFill>
                <a:effectLst/>
                <a:uLnTx/>
                <a:uFillTx/>
                <a:latin typeface="Calibri"/>
                <a:cs typeface="Arial"/>
                <a:sym typeface="Arial"/>
              </a:rPr>
              <a:t> B,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Tissue Barriers. </a:t>
            </a:r>
            <a:r>
              <a:rPr kumimoji="0" lang="en-US" sz="900" b="0" i="0" u="none" strike="noStrike" kern="0" cap="none" spc="0" normalizeH="0" baseline="0" noProof="0" dirty="0">
                <a:ln>
                  <a:noFill/>
                </a:ln>
                <a:solidFill>
                  <a:srgbClr val="656665"/>
                </a:solidFill>
                <a:effectLst/>
                <a:uLnTx/>
                <a:uFillTx/>
                <a:latin typeface="Calibri"/>
                <a:cs typeface="Arial"/>
                <a:sym typeface="Arial"/>
              </a:rPr>
              <a:t>2013;1:e24333; 3.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Contoli</a:t>
            </a:r>
            <a:r>
              <a:rPr kumimoji="0" lang="en-US" sz="900" b="0" i="0" u="none" strike="noStrike" kern="0" cap="none" spc="0" normalizeH="0" baseline="0" noProof="0" dirty="0">
                <a:ln>
                  <a:noFill/>
                </a:ln>
                <a:solidFill>
                  <a:srgbClr val="656665"/>
                </a:solidFill>
                <a:effectLst/>
                <a:uLnTx/>
                <a:uFillTx/>
                <a:latin typeface="Calibri"/>
                <a:cs typeface="Arial"/>
                <a:sym typeface="Arial"/>
              </a:rPr>
              <a:t> M,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Nat Med. </a:t>
            </a:r>
            <a:r>
              <a:rPr kumimoji="0" lang="en-US" sz="900" b="0" i="0" u="none" strike="noStrike" kern="0" cap="none" spc="0" normalizeH="0" baseline="0" noProof="0" dirty="0">
                <a:ln>
                  <a:noFill/>
                </a:ln>
                <a:solidFill>
                  <a:srgbClr val="656665"/>
                </a:solidFill>
                <a:effectLst/>
                <a:uLnTx/>
                <a:uFillTx/>
                <a:latin typeface="Calibri"/>
                <a:cs typeface="Arial"/>
                <a:sym typeface="Arial"/>
              </a:rPr>
              <a:t>2006;12:1023–26; 4.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Wark</a:t>
            </a:r>
            <a:r>
              <a:rPr kumimoji="0" lang="en-US" sz="900" b="0" i="0" u="none" strike="noStrike" kern="0" cap="none" spc="0" normalizeH="0" baseline="0" noProof="0" dirty="0">
                <a:ln>
                  <a:noFill/>
                </a:ln>
                <a:solidFill>
                  <a:srgbClr val="656665"/>
                </a:solidFill>
                <a:effectLst/>
                <a:uLnTx/>
                <a:uFillTx/>
                <a:latin typeface="Calibri"/>
                <a:cs typeface="Arial"/>
                <a:sym typeface="Arial"/>
              </a:rPr>
              <a:t> PA,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J Exp Med. </a:t>
            </a:r>
            <a:r>
              <a:rPr kumimoji="0" lang="en-US" sz="900" b="0" i="0" u="none" strike="noStrike" kern="0" cap="none" spc="0" normalizeH="0" baseline="0" noProof="0" dirty="0">
                <a:ln>
                  <a:noFill/>
                </a:ln>
                <a:solidFill>
                  <a:srgbClr val="656665"/>
                </a:solidFill>
                <a:effectLst/>
                <a:uLnTx/>
                <a:uFillTx/>
                <a:latin typeface="Calibri"/>
                <a:cs typeface="Arial"/>
                <a:sym typeface="Arial"/>
              </a:rPr>
              <a:t>2005;201:937–47; 5.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Uller</a:t>
            </a:r>
            <a:r>
              <a:rPr kumimoji="0" lang="en-US" sz="900" b="0" i="0" u="none" strike="noStrike" kern="0" cap="none" spc="0" normalizeH="0" baseline="0" noProof="0" dirty="0">
                <a:ln>
                  <a:noFill/>
                </a:ln>
                <a:solidFill>
                  <a:srgbClr val="656665"/>
                </a:solidFill>
                <a:effectLst/>
                <a:uLnTx/>
                <a:uFillTx/>
                <a:latin typeface="Calibri"/>
                <a:cs typeface="Arial"/>
                <a:sym typeface="Arial"/>
              </a:rPr>
              <a:t> L,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Thorax.</a:t>
            </a:r>
            <a:r>
              <a:rPr kumimoji="0" lang="en-US" sz="900" b="0" i="0" u="none" strike="noStrike" kern="0" cap="none" spc="0" normalizeH="0" baseline="0" noProof="0" dirty="0">
                <a:ln>
                  <a:noFill/>
                </a:ln>
                <a:solidFill>
                  <a:srgbClr val="656665"/>
                </a:solidFill>
                <a:effectLst/>
                <a:uLnTx/>
                <a:uFillTx/>
                <a:latin typeface="Calibri"/>
                <a:cs typeface="Arial"/>
                <a:sym typeface="Arial"/>
              </a:rPr>
              <a:t> 2010;65:626–32; 6.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Porsbjerg</a:t>
            </a:r>
            <a:r>
              <a:rPr kumimoji="0" lang="en-US" sz="900" b="0" i="0" u="none" strike="noStrike" kern="0" cap="none" spc="0" normalizeH="0" baseline="0" noProof="0" dirty="0">
                <a:ln>
                  <a:noFill/>
                </a:ln>
                <a:solidFill>
                  <a:srgbClr val="656665"/>
                </a:solidFill>
                <a:effectLst/>
                <a:uLnTx/>
                <a:uFillTx/>
                <a:latin typeface="Calibri"/>
                <a:cs typeface="Arial"/>
                <a:sym typeface="Arial"/>
              </a:rPr>
              <a:t> C, et al. </a:t>
            </a:r>
            <a:r>
              <a:rPr kumimoji="0" lang="en-US" sz="900" b="0" i="1" u="none" strike="noStrike" kern="0" cap="none" spc="0" normalizeH="0" baseline="0" noProof="0" dirty="0" err="1">
                <a:ln>
                  <a:noFill/>
                </a:ln>
                <a:solidFill>
                  <a:srgbClr val="656665"/>
                </a:solidFill>
                <a:effectLst/>
                <a:uLnTx/>
                <a:uFillTx/>
                <a:latin typeface="Calibri"/>
                <a:cs typeface="Arial"/>
                <a:sym typeface="Arial"/>
              </a:rPr>
              <a:t>Eur</a:t>
            </a:r>
            <a:r>
              <a:rPr kumimoji="0" lang="en-US" sz="900" b="0" i="1" u="none" strike="noStrike" kern="0" cap="none" spc="0" normalizeH="0" baseline="0" noProof="0" dirty="0">
                <a:ln>
                  <a:noFill/>
                </a:ln>
                <a:solidFill>
                  <a:srgbClr val="656665"/>
                </a:solidFill>
                <a:effectLst/>
                <a:uLnTx/>
                <a:uFillTx/>
                <a:latin typeface="Calibri"/>
                <a:cs typeface="Arial"/>
                <a:sym typeface="Arial"/>
              </a:rPr>
              <a:t> Respir J. </a:t>
            </a:r>
            <a:r>
              <a:rPr kumimoji="0" lang="en-US" sz="900" b="0" i="0" u="none" strike="noStrike" kern="0" cap="none" spc="0" normalizeH="0" baseline="0" noProof="0" dirty="0">
                <a:ln>
                  <a:noFill/>
                </a:ln>
                <a:solidFill>
                  <a:srgbClr val="656665"/>
                </a:solidFill>
                <a:effectLst/>
                <a:uLnTx/>
                <a:uFillTx/>
                <a:latin typeface="Calibri"/>
                <a:cs typeface="Arial"/>
                <a:sym typeface="Arial"/>
              </a:rPr>
              <a:t>2022;60:2102333, 7. </a:t>
            </a:r>
            <a:r>
              <a:rPr kumimoji="0" lang="fr-FR" sz="900" b="0" i="0" u="none" strike="noStrike" kern="0" cap="none" spc="0" normalizeH="0" baseline="0" noProof="0" dirty="0" err="1">
                <a:ln>
                  <a:noFill/>
                </a:ln>
                <a:solidFill>
                  <a:srgbClr val="656665"/>
                </a:solidFill>
                <a:effectLst/>
                <a:uLnTx/>
                <a:uFillTx/>
                <a:latin typeface="Calibri"/>
                <a:cs typeface="Arial"/>
                <a:sym typeface="Arial"/>
              </a:rPr>
              <a:t>Calvén</a:t>
            </a:r>
            <a:r>
              <a:rPr kumimoji="0" lang="fr-FR" sz="900" b="0" i="0" u="none" strike="noStrike" kern="0" cap="none" spc="0" normalizeH="0" baseline="0" noProof="0" dirty="0">
                <a:ln>
                  <a:noFill/>
                </a:ln>
                <a:solidFill>
                  <a:srgbClr val="656665"/>
                </a:solidFill>
                <a:effectLst/>
                <a:uLnTx/>
                <a:uFillTx/>
                <a:latin typeface="Calibri"/>
                <a:cs typeface="Arial"/>
                <a:sym typeface="Arial"/>
              </a:rPr>
              <a:t> J, et al. </a:t>
            </a:r>
            <a:r>
              <a:rPr kumimoji="0" lang="fr-FR" sz="900" b="0" i="1" u="none" strike="noStrike" kern="0" cap="none" spc="0" normalizeH="0" baseline="0" noProof="0" dirty="0">
                <a:ln>
                  <a:noFill/>
                </a:ln>
                <a:solidFill>
                  <a:srgbClr val="656665"/>
                </a:solidFill>
                <a:effectLst/>
                <a:uLnTx/>
                <a:uFillTx/>
                <a:latin typeface="Calibri"/>
                <a:cs typeface="Arial"/>
                <a:sym typeface="Arial"/>
              </a:rPr>
              <a:t>J </a:t>
            </a:r>
            <a:r>
              <a:rPr kumimoji="0" lang="fr-FR" sz="900" b="0" i="1" u="none" strike="noStrike" kern="0" cap="none" spc="0" normalizeH="0" baseline="0" noProof="0" dirty="0" err="1">
                <a:ln>
                  <a:noFill/>
                </a:ln>
                <a:solidFill>
                  <a:srgbClr val="656665"/>
                </a:solidFill>
                <a:effectLst/>
                <a:uLnTx/>
                <a:uFillTx/>
                <a:latin typeface="Calibri"/>
                <a:cs typeface="Arial"/>
                <a:sym typeface="Arial"/>
              </a:rPr>
              <a:t>Innate</a:t>
            </a:r>
            <a:r>
              <a:rPr kumimoji="0" lang="fr-FR" sz="900" b="0" i="1" u="none" strike="noStrike" kern="0" cap="none" spc="0" normalizeH="0" baseline="0" noProof="0" dirty="0">
                <a:ln>
                  <a:noFill/>
                </a:ln>
                <a:solidFill>
                  <a:srgbClr val="656665"/>
                </a:solidFill>
                <a:effectLst/>
                <a:uLnTx/>
                <a:uFillTx/>
                <a:latin typeface="Calibri"/>
                <a:cs typeface="Arial"/>
                <a:sym typeface="Arial"/>
              </a:rPr>
              <a:t> Immun</a:t>
            </a:r>
            <a:r>
              <a:rPr kumimoji="0" lang="fr-FR" sz="900" b="0" i="0" u="none" strike="noStrike" kern="0" cap="none" spc="0" normalizeH="0" baseline="0" noProof="0" dirty="0">
                <a:ln>
                  <a:noFill/>
                </a:ln>
                <a:solidFill>
                  <a:srgbClr val="656665"/>
                </a:solidFill>
                <a:effectLst/>
                <a:uLnTx/>
                <a:uFillTx/>
                <a:latin typeface="Calibri"/>
                <a:cs typeface="Arial"/>
                <a:sym typeface="Arial"/>
              </a:rPr>
              <a:t>. 2012;4(1):86–99.</a:t>
            </a:r>
            <a:endParaRPr kumimoji="0" lang="en-US" sz="900" b="0" i="0" u="none" strike="noStrike" kern="0" cap="none" spc="0" normalizeH="0" baseline="0" noProof="0" dirty="0">
              <a:ln>
                <a:noFill/>
              </a:ln>
              <a:solidFill>
                <a:srgbClr val="656665"/>
              </a:solidFill>
              <a:effectLst/>
              <a:uLnTx/>
              <a:uFillTx/>
              <a:latin typeface="Calibri"/>
              <a:cs typeface="Arial"/>
              <a:sym typeface="Arial"/>
            </a:endParaRPr>
          </a:p>
        </p:txBody>
      </p:sp>
      <p:sp>
        <p:nvSpPr>
          <p:cNvPr id="5" name="Title 1">
            <a:extLst>
              <a:ext uri="{FF2B5EF4-FFF2-40B4-BE49-F238E27FC236}">
                <a16:creationId xmlns:a16="http://schemas.microsoft.com/office/drawing/2014/main" id="{16DB94F0-EA5F-58E2-DAA4-FAF1C0B4E450}"/>
              </a:ext>
            </a:extLst>
          </p:cNvPr>
          <p:cNvSpPr txBox="1">
            <a:spLocks/>
          </p:cNvSpPr>
          <p:nvPr/>
        </p:nvSpPr>
        <p:spPr>
          <a:xfrm>
            <a:off x="548282" y="180000"/>
            <a:ext cx="8748000" cy="72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r>
              <a:rPr lang="en-GB"/>
              <a:t>The airway epithelium: barrier and immune mediator</a:t>
            </a:r>
            <a:endParaRPr lang="en-GB" baseline="30000"/>
          </a:p>
        </p:txBody>
      </p:sp>
    </p:spTree>
    <p:extLst>
      <p:ext uri="{BB962C8B-B14F-4D97-AF65-F5344CB8AC3E}">
        <p14:creationId xmlns:p14="http://schemas.microsoft.com/office/powerpoint/2010/main" val="256278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676E-59E0-80C9-53EB-F35E16E320B4}"/>
              </a:ext>
            </a:extLst>
          </p:cNvPr>
          <p:cNvSpPr>
            <a:spLocks noGrp="1"/>
          </p:cNvSpPr>
          <p:nvPr>
            <p:ph type="title"/>
          </p:nvPr>
        </p:nvSpPr>
        <p:spPr/>
        <p:txBody>
          <a:bodyPr/>
          <a:lstStyle/>
          <a:p>
            <a:r>
              <a:rPr lang="en-GB" dirty="0"/>
              <a:t>Admission due to COPD exacerbations significantly decreased during the COVID-19 pandemic</a:t>
            </a:r>
            <a:r>
              <a:rPr lang="en-GB" baseline="30000" dirty="0"/>
              <a:t>1</a:t>
            </a:r>
          </a:p>
        </p:txBody>
      </p:sp>
      <p:sp>
        <p:nvSpPr>
          <p:cNvPr id="9" name="Text Placeholder 3">
            <a:extLst>
              <a:ext uri="{FF2B5EF4-FFF2-40B4-BE49-F238E27FC236}">
                <a16:creationId xmlns:a16="http://schemas.microsoft.com/office/drawing/2014/main" id="{7E08F8D4-38F0-DC56-F6CD-1E1521854A71}"/>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a:t>Figure adapted from Bourdin A, et al. </a:t>
            </a:r>
            <a:r>
              <a:rPr lang="en-GB" sz="900" i="1" dirty="0"/>
              <a:t>JAMA </a:t>
            </a:r>
            <a:r>
              <a:rPr lang="en-GB" sz="900" i="1" dirty="0" err="1"/>
              <a:t>Netw</a:t>
            </a:r>
            <a:r>
              <a:rPr lang="en-GB" sz="900" i="1" dirty="0"/>
              <a:t> Open</a:t>
            </a:r>
            <a:r>
              <a:rPr lang="en-GB" sz="900" dirty="0"/>
              <a:t>. 2024 May 1;7(5):e2412383. </a:t>
            </a:r>
            <a:br>
              <a:rPr lang="en-GB" sz="900" b="1" dirty="0"/>
            </a:br>
            <a:r>
              <a:rPr lang="en-GB" sz="900" b="1" dirty="0"/>
              <a:t>Abbreviations: </a:t>
            </a:r>
            <a:r>
              <a:rPr lang="en-GB" sz="900" dirty="0"/>
              <a:t>COPD, chronic obstructive pulmonary disease; COVID, coronavirus disease.</a:t>
            </a:r>
            <a:br>
              <a:rPr lang="en-GB" sz="900" dirty="0"/>
            </a:br>
            <a:r>
              <a:rPr lang="en-GB" sz="900" b="1" dirty="0"/>
              <a:t>Reference: </a:t>
            </a:r>
            <a:r>
              <a:rPr lang="en-GB" sz="900" dirty="0"/>
              <a:t>1. Bourdin A, et al. </a:t>
            </a:r>
            <a:r>
              <a:rPr lang="en-GB" sz="900" i="1" dirty="0"/>
              <a:t>JAMA </a:t>
            </a:r>
            <a:r>
              <a:rPr lang="en-GB" sz="900" i="1" dirty="0" err="1"/>
              <a:t>Netw</a:t>
            </a:r>
            <a:r>
              <a:rPr lang="en-GB" sz="900" i="1" dirty="0"/>
              <a:t> Open</a:t>
            </a:r>
            <a:r>
              <a:rPr lang="en-GB" sz="900" dirty="0"/>
              <a:t>. 2024 May 1;7(5):e2412383. </a:t>
            </a:r>
          </a:p>
        </p:txBody>
      </p:sp>
      <p:sp>
        <p:nvSpPr>
          <p:cNvPr id="3" name="Slide Number Placeholder 5">
            <a:extLst>
              <a:ext uri="{FF2B5EF4-FFF2-40B4-BE49-F238E27FC236}">
                <a16:creationId xmlns:a16="http://schemas.microsoft.com/office/drawing/2014/main" id="{C0E1A681-CAA4-9DD0-B2BC-B172791FB8DD}"/>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5</a:t>
            </a:fld>
            <a:endParaRPr lang="en-GB"/>
          </a:p>
        </p:txBody>
      </p:sp>
      <p:sp>
        <p:nvSpPr>
          <p:cNvPr id="6" name="Rectangle 5">
            <a:extLst>
              <a:ext uri="{FF2B5EF4-FFF2-40B4-BE49-F238E27FC236}">
                <a16:creationId xmlns:a16="http://schemas.microsoft.com/office/drawing/2014/main" id="{FE43165D-AA6F-6C97-F1A4-286E3AC4AB1A}"/>
              </a:ext>
            </a:extLst>
          </p:cNvPr>
          <p:cNvSpPr/>
          <p:nvPr/>
        </p:nvSpPr>
        <p:spPr>
          <a:xfrm>
            <a:off x="7793194" y="1768768"/>
            <a:ext cx="1413759" cy="3534751"/>
          </a:xfrm>
          <a:prstGeom prst="rect">
            <a:avLst/>
          </a:prstGeom>
          <a:solidFill>
            <a:schemeClr val="bg2">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AF6C25E-29EE-9284-71A7-8050472CEB79}"/>
              </a:ext>
            </a:extLst>
          </p:cNvPr>
          <p:cNvSpPr/>
          <p:nvPr/>
        </p:nvSpPr>
        <p:spPr>
          <a:xfrm>
            <a:off x="10395397" y="3387278"/>
            <a:ext cx="180000" cy="1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1829E43-B475-A986-D62B-E4DB24493BA4}"/>
              </a:ext>
            </a:extLst>
          </p:cNvPr>
          <p:cNvSpPr/>
          <p:nvPr/>
        </p:nvSpPr>
        <p:spPr>
          <a:xfrm>
            <a:off x="10395397" y="3850963"/>
            <a:ext cx="180000" cy="18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E05D483-9190-5FF8-1D7F-A0F56B05AC2F}"/>
              </a:ext>
            </a:extLst>
          </p:cNvPr>
          <p:cNvSpPr/>
          <p:nvPr/>
        </p:nvSpPr>
        <p:spPr>
          <a:xfrm>
            <a:off x="10395397" y="431464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E2DAD8-7896-2001-88B4-01A138EDB959}"/>
              </a:ext>
            </a:extLst>
          </p:cNvPr>
          <p:cNvSpPr txBox="1"/>
          <p:nvPr/>
        </p:nvSpPr>
        <p:spPr>
          <a:xfrm>
            <a:off x="1790413" y="5594139"/>
            <a:ext cx="498855" cy="276999"/>
          </a:xfrm>
          <a:prstGeom prst="rect">
            <a:avLst/>
          </a:prstGeom>
          <a:noFill/>
        </p:spPr>
        <p:txBody>
          <a:bodyPr wrap="none" rtlCol="0">
            <a:spAutoFit/>
          </a:bodyPr>
          <a:lstStyle/>
          <a:p>
            <a:r>
              <a:rPr lang="en-GB" sz="1200"/>
              <a:t>2012</a:t>
            </a:r>
          </a:p>
        </p:txBody>
      </p:sp>
      <p:sp>
        <p:nvSpPr>
          <p:cNvPr id="16" name="TextBox 15">
            <a:extLst>
              <a:ext uri="{FF2B5EF4-FFF2-40B4-BE49-F238E27FC236}">
                <a16:creationId xmlns:a16="http://schemas.microsoft.com/office/drawing/2014/main" id="{7032A3DE-7F94-9E22-4564-845D6531CEE9}"/>
              </a:ext>
            </a:extLst>
          </p:cNvPr>
          <p:cNvSpPr txBox="1"/>
          <p:nvPr/>
        </p:nvSpPr>
        <p:spPr>
          <a:xfrm>
            <a:off x="2339218" y="5594139"/>
            <a:ext cx="498855" cy="276999"/>
          </a:xfrm>
          <a:prstGeom prst="rect">
            <a:avLst/>
          </a:prstGeom>
          <a:noFill/>
        </p:spPr>
        <p:txBody>
          <a:bodyPr wrap="none" rtlCol="0">
            <a:spAutoFit/>
          </a:bodyPr>
          <a:lstStyle/>
          <a:p>
            <a:r>
              <a:rPr lang="en-GB" sz="1200"/>
              <a:t>2013</a:t>
            </a:r>
          </a:p>
        </p:txBody>
      </p:sp>
      <p:sp>
        <p:nvSpPr>
          <p:cNvPr id="17" name="TextBox 16">
            <a:extLst>
              <a:ext uri="{FF2B5EF4-FFF2-40B4-BE49-F238E27FC236}">
                <a16:creationId xmlns:a16="http://schemas.microsoft.com/office/drawing/2014/main" id="{FB72ED0D-53B9-FA7A-3D9D-F35D49A56805}"/>
              </a:ext>
            </a:extLst>
          </p:cNvPr>
          <p:cNvSpPr txBox="1"/>
          <p:nvPr/>
        </p:nvSpPr>
        <p:spPr>
          <a:xfrm>
            <a:off x="3087499" y="5594139"/>
            <a:ext cx="498855" cy="276999"/>
          </a:xfrm>
          <a:prstGeom prst="rect">
            <a:avLst/>
          </a:prstGeom>
          <a:noFill/>
        </p:spPr>
        <p:txBody>
          <a:bodyPr wrap="none" rtlCol="0">
            <a:spAutoFit/>
          </a:bodyPr>
          <a:lstStyle/>
          <a:p>
            <a:r>
              <a:rPr lang="en-GB" sz="1200"/>
              <a:t>2014</a:t>
            </a:r>
          </a:p>
        </p:txBody>
      </p:sp>
      <p:sp>
        <p:nvSpPr>
          <p:cNvPr id="18" name="TextBox 17">
            <a:extLst>
              <a:ext uri="{FF2B5EF4-FFF2-40B4-BE49-F238E27FC236}">
                <a16:creationId xmlns:a16="http://schemas.microsoft.com/office/drawing/2014/main" id="{9D2CF889-EAAF-EB9F-1EA2-3B4CAD6C6BD9}"/>
              </a:ext>
            </a:extLst>
          </p:cNvPr>
          <p:cNvSpPr txBox="1"/>
          <p:nvPr/>
        </p:nvSpPr>
        <p:spPr>
          <a:xfrm>
            <a:off x="3821213" y="5594139"/>
            <a:ext cx="498855" cy="276999"/>
          </a:xfrm>
          <a:prstGeom prst="rect">
            <a:avLst/>
          </a:prstGeom>
          <a:noFill/>
        </p:spPr>
        <p:txBody>
          <a:bodyPr wrap="none" rtlCol="0">
            <a:spAutoFit/>
          </a:bodyPr>
          <a:lstStyle/>
          <a:p>
            <a:pPr algn="ctr"/>
            <a:r>
              <a:rPr lang="en-GB" sz="1200"/>
              <a:t>2015</a:t>
            </a:r>
          </a:p>
        </p:txBody>
      </p:sp>
      <p:sp>
        <p:nvSpPr>
          <p:cNvPr id="20" name="TextBox 19">
            <a:extLst>
              <a:ext uri="{FF2B5EF4-FFF2-40B4-BE49-F238E27FC236}">
                <a16:creationId xmlns:a16="http://schemas.microsoft.com/office/drawing/2014/main" id="{3F68AAB4-CF16-C53F-78EC-041873F5CB2C}"/>
              </a:ext>
            </a:extLst>
          </p:cNvPr>
          <p:cNvSpPr txBox="1"/>
          <p:nvPr/>
        </p:nvSpPr>
        <p:spPr>
          <a:xfrm>
            <a:off x="4571603" y="5594139"/>
            <a:ext cx="498855" cy="276999"/>
          </a:xfrm>
          <a:prstGeom prst="rect">
            <a:avLst/>
          </a:prstGeom>
          <a:noFill/>
        </p:spPr>
        <p:txBody>
          <a:bodyPr wrap="none" rtlCol="0">
            <a:spAutoFit/>
          </a:bodyPr>
          <a:lstStyle/>
          <a:p>
            <a:pPr algn="ctr"/>
            <a:r>
              <a:rPr lang="en-GB" sz="1200"/>
              <a:t>2016</a:t>
            </a:r>
          </a:p>
        </p:txBody>
      </p:sp>
      <p:sp>
        <p:nvSpPr>
          <p:cNvPr id="21" name="TextBox 20">
            <a:extLst>
              <a:ext uri="{FF2B5EF4-FFF2-40B4-BE49-F238E27FC236}">
                <a16:creationId xmlns:a16="http://schemas.microsoft.com/office/drawing/2014/main" id="{DE16B973-F20A-9567-39CC-B2AB4299BC69}"/>
              </a:ext>
            </a:extLst>
          </p:cNvPr>
          <p:cNvSpPr txBox="1"/>
          <p:nvPr/>
        </p:nvSpPr>
        <p:spPr>
          <a:xfrm>
            <a:off x="5305319" y="5594139"/>
            <a:ext cx="498855" cy="276999"/>
          </a:xfrm>
          <a:prstGeom prst="rect">
            <a:avLst/>
          </a:prstGeom>
          <a:noFill/>
        </p:spPr>
        <p:txBody>
          <a:bodyPr wrap="none" rtlCol="0">
            <a:spAutoFit/>
          </a:bodyPr>
          <a:lstStyle/>
          <a:p>
            <a:pPr algn="ctr"/>
            <a:r>
              <a:rPr lang="en-GB" sz="1200"/>
              <a:t>2017</a:t>
            </a:r>
          </a:p>
        </p:txBody>
      </p:sp>
      <p:sp>
        <p:nvSpPr>
          <p:cNvPr id="22" name="TextBox 21">
            <a:extLst>
              <a:ext uri="{FF2B5EF4-FFF2-40B4-BE49-F238E27FC236}">
                <a16:creationId xmlns:a16="http://schemas.microsoft.com/office/drawing/2014/main" id="{0C1BEF26-D2F6-5C7E-7895-51A66B262DE2}"/>
              </a:ext>
            </a:extLst>
          </p:cNvPr>
          <p:cNvSpPr txBox="1"/>
          <p:nvPr/>
        </p:nvSpPr>
        <p:spPr>
          <a:xfrm>
            <a:off x="6053327" y="5594139"/>
            <a:ext cx="498855" cy="276999"/>
          </a:xfrm>
          <a:prstGeom prst="rect">
            <a:avLst/>
          </a:prstGeom>
          <a:noFill/>
        </p:spPr>
        <p:txBody>
          <a:bodyPr wrap="none" rtlCol="0">
            <a:spAutoFit/>
          </a:bodyPr>
          <a:lstStyle/>
          <a:p>
            <a:r>
              <a:rPr lang="en-GB" sz="1200"/>
              <a:t>2018</a:t>
            </a:r>
          </a:p>
        </p:txBody>
      </p:sp>
      <p:sp>
        <p:nvSpPr>
          <p:cNvPr id="23" name="TextBox 22">
            <a:extLst>
              <a:ext uri="{FF2B5EF4-FFF2-40B4-BE49-F238E27FC236}">
                <a16:creationId xmlns:a16="http://schemas.microsoft.com/office/drawing/2014/main" id="{035200DD-B2B3-6A45-7B8A-DB671FECBC07}"/>
              </a:ext>
            </a:extLst>
          </p:cNvPr>
          <p:cNvSpPr txBox="1"/>
          <p:nvPr/>
        </p:nvSpPr>
        <p:spPr>
          <a:xfrm>
            <a:off x="6800260" y="5594139"/>
            <a:ext cx="498855" cy="276999"/>
          </a:xfrm>
          <a:prstGeom prst="rect">
            <a:avLst/>
          </a:prstGeom>
          <a:noFill/>
        </p:spPr>
        <p:txBody>
          <a:bodyPr wrap="none" rtlCol="0">
            <a:spAutoFit/>
          </a:bodyPr>
          <a:lstStyle/>
          <a:p>
            <a:r>
              <a:rPr lang="en-GB" sz="1200"/>
              <a:t>2019</a:t>
            </a:r>
          </a:p>
        </p:txBody>
      </p:sp>
      <p:sp>
        <p:nvSpPr>
          <p:cNvPr id="24" name="TextBox 23">
            <a:extLst>
              <a:ext uri="{FF2B5EF4-FFF2-40B4-BE49-F238E27FC236}">
                <a16:creationId xmlns:a16="http://schemas.microsoft.com/office/drawing/2014/main" id="{449527AF-547C-AA57-BECE-59D35A1897F2}"/>
              </a:ext>
            </a:extLst>
          </p:cNvPr>
          <p:cNvSpPr txBox="1"/>
          <p:nvPr/>
        </p:nvSpPr>
        <p:spPr>
          <a:xfrm>
            <a:off x="7543767" y="5594139"/>
            <a:ext cx="498855" cy="276999"/>
          </a:xfrm>
          <a:prstGeom prst="rect">
            <a:avLst/>
          </a:prstGeom>
          <a:noFill/>
        </p:spPr>
        <p:txBody>
          <a:bodyPr wrap="none" rtlCol="0">
            <a:spAutoFit/>
          </a:bodyPr>
          <a:lstStyle/>
          <a:p>
            <a:pPr algn="ctr"/>
            <a:r>
              <a:rPr lang="en-GB" sz="1200"/>
              <a:t>2020</a:t>
            </a:r>
          </a:p>
        </p:txBody>
      </p:sp>
      <p:sp>
        <p:nvSpPr>
          <p:cNvPr id="25" name="TextBox 24">
            <a:extLst>
              <a:ext uri="{FF2B5EF4-FFF2-40B4-BE49-F238E27FC236}">
                <a16:creationId xmlns:a16="http://schemas.microsoft.com/office/drawing/2014/main" id="{58FD68B5-DBC8-9B15-A130-79CB6E9B3706}"/>
              </a:ext>
            </a:extLst>
          </p:cNvPr>
          <p:cNvSpPr txBox="1"/>
          <p:nvPr/>
        </p:nvSpPr>
        <p:spPr>
          <a:xfrm>
            <a:off x="8287274" y="5594139"/>
            <a:ext cx="498855" cy="276999"/>
          </a:xfrm>
          <a:prstGeom prst="rect">
            <a:avLst/>
          </a:prstGeom>
          <a:noFill/>
        </p:spPr>
        <p:txBody>
          <a:bodyPr wrap="none" rtlCol="0">
            <a:spAutoFit/>
          </a:bodyPr>
          <a:lstStyle/>
          <a:p>
            <a:pPr algn="ctr"/>
            <a:r>
              <a:rPr lang="en-GB" sz="1200"/>
              <a:t>2021</a:t>
            </a:r>
          </a:p>
        </p:txBody>
      </p:sp>
      <p:sp>
        <p:nvSpPr>
          <p:cNvPr id="26" name="TextBox 25">
            <a:extLst>
              <a:ext uri="{FF2B5EF4-FFF2-40B4-BE49-F238E27FC236}">
                <a16:creationId xmlns:a16="http://schemas.microsoft.com/office/drawing/2014/main" id="{C6A1E00B-028B-8385-3804-CE69D5A1FC48}"/>
              </a:ext>
            </a:extLst>
          </p:cNvPr>
          <p:cNvSpPr txBox="1"/>
          <p:nvPr/>
        </p:nvSpPr>
        <p:spPr>
          <a:xfrm>
            <a:off x="9030781" y="5594139"/>
            <a:ext cx="498855" cy="276999"/>
          </a:xfrm>
          <a:prstGeom prst="rect">
            <a:avLst/>
          </a:prstGeom>
          <a:noFill/>
        </p:spPr>
        <p:txBody>
          <a:bodyPr wrap="none" rtlCol="0">
            <a:spAutoFit/>
          </a:bodyPr>
          <a:lstStyle/>
          <a:p>
            <a:pPr algn="ctr"/>
            <a:r>
              <a:rPr lang="en-GB" sz="1200"/>
              <a:t>2022</a:t>
            </a:r>
          </a:p>
        </p:txBody>
      </p:sp>
      <p:sp>
        <p:nvSpPr>
          <p:cNvPr id="27" name="TextBox 26">
            <a:extLst>
              <a:ext uri="{FF2B5EF4-FFF2-40B4-BE49-F238E27FC236}">
                <a16:creationId xmlns:a16="http://schemas.microsoft.com/office/drawing/2014/main" id="{C2EDC64C-CBD0-1841-D39A-CAAEA0740124}"/>
              </a:ext>
            </a:extLst>
          </p:cNvPr>
          <p:cNvSpPr txBox="1"/>
          <p:nvPr/>
        </p:nvSpPr>
        <p:spPr>
          <a:xfrm>
            <a:off x="9774291" y="5594139"/>
            <a:ext cx="498855" cy="276999"/>
          </a:xfrm>
          <a:prstGeom prst="rect">
            <a:avLst/>
          </a:prstGeom>
          <a:noFill/>
        </p:spPr>
        <p:txBody>
          <a:bodyPr wrap="none" rtlCol="0">
            <a:spAutoFit/>
          </a:bodyPr>
          <a:lstStyle/>
          <a:p>
            <a:pPr algn="ctr"/>
            <a:r>
              <a:rPr lang="en-GB" sz="1200"/>
              <a:t>2023</a:t>
            </a:r>
          </a:p>
        </p:txBody>
      </p:sp>
      <p:cxnSp>
        <p:nvCxnSpPr>
          <p:cNvPr id="33" name="Straight Connector 32">
            <a:extLst>
              <a:ext uri="{FF2B5EF4-FFF2-40B4-BE49-F238E27FC236}">
                <a16:creationId xmlns:a16="http://schemas.microsoft.com/office/drawing/2014/main" id="{C33B373F-846C-A96E-9586-D52FA5126578}"/>
              </a:ext>
            </a:extLst>
          </p:cNvPr>
          <p:cNvCxnSpPr>
            <a:cxnSpLocks/>
          </p:cNvCxnSpPr>
          <p:nvPr/>
        </p:nvCxnSpPr>
        <p:spPr>
          <a:xfrm flipH="1">
            <a:off x="1910764" y="5303520"/>
            <a:ext cx="84748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F4D88B5-77E5-2780-E6B2-65E7B2E5952D}"/>
              </a:ext>
            </a:extLst>
          </p:cNvPr>
          <p:cNvGrpSpPr/>
          <p:nvPr/>
        </p:nvGrpSpPr>
        <p:grpSpPr>
          <a:xfrm>
            <a:off x="1287096" y="1630269"/>
            <a:ext cx="615874" cy="3813885"/>
            <a:chOff x="1287096" y="1630269"/>
            <a:chExt cx="615874" cy="3813885"/>
          </a:xfrm>
        </p:grpSpPr>
        <p:sp>
          <p:nvSpPr>
            <p:cNvPr id="35" name="TextBox 34">
              <a:extLst>
                <a:ext uri="{FF2B5EF4-FFF2-40B4-BE49-F238E27FC236}">
                  <a16:creationId xmlns:a16="http://schemas.microsoft.com/office/drawing/2014/main" id="{97910173-FB5E-764D-89C5-183710F100DC}"/>
                </a:ext>
              </a:extLst>
            </p:cNvPr>
            <p:cNvSpPr txBox="1"/>
            <p:nvPr/>
          </p:nvSpPr>
          <p:spPr>
            <a:xfrm>
              <a:off x="1287096" y="1630269"/>
              <a:ext cx="615874" cy="276999"/>
            </a:xfrm>
            <a:prstGeom prst="rect">
              <a:avLst/>
            </a:prstGeom>
            <a:noFill/>
          </p:spPr>
          <p:txBody>
            <a:bodyPr wrap="none" rtlCol="0">
              <a:spAutoFit/>
            </a:bodyPr>
            <a:lstStyle/>
            <a:p>
              <a:r>
                <a:rPr lang="en-GB" sz="1200"/>
                <a:t>18,000</a:t>
              </a:r>
            </a:p>
          </p:txBody>
        </p:sp>
        <p:sp>
          <p:nvSpPr>
            <p:cNvPr id="36" name="TextBox 35">
              <a:extLst>
                <a:ext uri="{FF2B5EF4-FFF2-40B4-BE49-F238E27FC236}">
                  <a16:creationId xmlns:a16="http://schemas.microsoft.com/office/drawing/2014/main" id="{A4F7C580-6366-3278-F97F-38E316F1D869}"/>
                </a:ext>
              </a:extLst>
            </p:cNvPr>
            <p:cNvSpPr txBox="1"/>
            <p:nvPr/>
          </p:nvSpPr>
          <p:spPr>
            <a:xfrm>
              <a:off x="1287096" y="2026985"/>
              <a:ext cx="615874" cy="276999"/>
            </a:xfrm>
            <a:prstGeom prst="rect">
              <a:avLst/>
            </a:prstGeom>
            <a:noFill/>
          </p:spPr>
          <p:txBody>
            <a:bodyPr wrap="none" rtlCol="0">
              <a:spAutoFit/>
            </a:bodyPr>
            <a:lstStyle/>
            <a:p>
              <a:r>
                <a:rPr lang="en-GB" sz="1200"/>
                <a:t>16,000</a:t>
              </a:r>
            </a:p>
          </p:txBody>
        </p:sp>
        <p:sp>
          <p:nvSpPr>
            <p:cNvPr id="37" name="TextBox 36">
              <a:extLst>
                <a:ext uri="{FF2B5EF4-FFF2-40B4-BE49-F238E27FC236}">
                  <a16:creationId xmlns:a16="http://schemas.microsoft.com/office/drawing/2014/main" id="{6416C22A-D24D-A438-EE39-BE00F8DD4A9F}"/>
                </a:ext>
              </a:extLst>
            </p:cNvPr>
            <p:cNvSpPr txBox="1"/>
            <p:nvPr/>
          </p:nvSpPr>
          <p:spPr>
            <a:xfrm>
              <a:off x="1287096" y="2422962"/>
              <a:ext cx="615874" cy="276999"/>
            </a:xfrm>
            <a:prstGeom prst="rect">
              <a:avLst/>
            </a:prstGeom>
            <a:noFill/>
          </p:spPr>
          <p:txBody>
            <a:bodyPr wrap="none" rtlCol="0">
              <a:spAutoFit/>
            </a:bodyPr>
            <a:lstStyle/>
            <a:p>
              <a:r>
                <a:rPr lang="en-GB" sz="1200"/>
                <a:t>14,000</a:t>
              </a:r>
            </a:p>
          </p:txBody>
        </p:sp>
        <p:sp>
          <p:nvSpPr>
            <p:cNvPr id="38" name="TextBox 37">
              <a:extLst>
                <a:ext uri="{FF2B5EF4-FFF2-40B4-BE49-F238E27FC236}">
                  <a16:creationId xmlns:a16="http://schemas.microsoft.com/office/drawing/2014/main" id="{0970BDD9-23C5-E145-9BDE-526FCF13305B}"/>
                </a:ext>
              </a:extLst>
            </p:cNvPr>
            <p:cNvSpPr txBox="1"/>
            <p:nvPr/>
          </p:nvSpPr>
          <p:spPr>
            <a:xfrm>
              <a:off x="1287096" y="2811557"/>
              <a:ext cx="615874" cy="276999"/>
            </a:xfrm>
            <a:prstGeom prst="rect">
              <a:avLst/>
            </a:prstGeom>
            <a:noFill/>
          </p:spPr>
          <p:txBody>
            <a:bodyPr wrap="none" rtlCol="0">
              <a:spAutoFit/>
            </a:bodyPr>
            <a:lstStyle/>
            <a:p>
              <a:r>
                <a:rPr lang="en-GB" sz="1200"/>
                <a:t>12,000</a:t>
              </a:r>
            </a:p>
          </p:txBody>
        </p:sp>
        <p:sp>
          <p:nvSpPr>
            <p:cNvPr id="39" name="TextBox 38">
              <a:extLst>
                <a:ext uri="{FF2B5EF4-FFF2-40B4-BE49-F238E27FC236}">
                  <a16:creationId xmlns:a16="http://schemas.microsoft.com/office/drawing/2014/main" id="{DF08E890-4624-344E-0416-BB14C6FB37DA}"/>
                </a:ext>
              </a:extLst>
            </p:cNvPr>
            <p:cNvSpPr txBox="1"/>
            <p:nvPr/>
          </p:nvSpPr>
          <p:spPr>
            <a:xfrm>
              <a:off x="1287096" y="3208550"/>
              <a:ext cx="615874" cy="276999"/>
            </a:xfrm>
            <a:prstGeom prst="rect">
              <a:avLst/>
            </a:prstGeom>
            <a:noFill/>
          </p:spPr>
          <p:txBody>
            <a:bodyPr wrap="none" rtlCol="0">
              <a:spAutoFit/>
            </a:bodyPr>
            <a:lstStyle/>
            <a:p>
              <a:r>
                <a:rPr lang="en-GB" sz="1200"/>
                <a:t>10,000</a:t>
              </a:r>
            </a:p>
          </p:txBody>
        </p:sp>
        <p:sp>
          <p:nvSpPr>
            <p:cNvPr id="40" name="TextBox 39">
              <a:extLst>
                <a:ext uri="{FF2B5EF4-FFF2-40B4-BE49-F238E27FC236}">
                  <a16:creationId xmlns:a16="http://schemas.microsoft.com/office/drawing/2014/main" id="{7F23CF53-7BE9-AAAA-3824-C87202B195C0}"/>
                </a:ext>
              </a:extLst>
            </p:cNvPr>
            <p:cNvSpPr txBox="1"/>
            <p:nvPr/>
          </p:nvSpPr>
          <p:spPr>
            <a:xfrm>
              <a:off x="1365643" y="3598870"/>
              <a:ext cx="537327" cy="276999"/>
            </a:xfrm>
            <a:prstGeom prst="rect">
              <a:avLst/>
            </a:prstGeom>
            <a:noFill/>
          </p:spPr>
          <p:txBody>
            <a:bodyPr wrap="none" rtlCol="0">
              <a:spAutoFit/>
            </a:bodyPr>
            <a:lstStyle/>
            <a:p>
              <a:r>
                <a:rPr lang="en-GB" sz="1200"/>
                <a:t>8,000</a:t>
              </a:r>
            </a:p>
          </p:txBody>
        </p:sp>
        <p:sp>
          <p:nvSpPr>
            <p:cNvPr id="41" name="TextBox 40">
              <a:extLst>
                <a:ext uri="{FF2B5EF4-FFF2-40B4-BE49-F238E27FC236}">
                  <a16:creationId xmlns:a16="http://schemas.microsoft.com/office/drawing/2014/main" id="{DDE2E154-0A3C-6355-7AC4-4C06E1F1B8F0}"/>
                </a:ext>
              </a:extLst>
            </p:cNvPr>
            <p:cNvSpPr txBox="1"/>
            <p:nvPr/>
          </p:nvSpPr>
          <p:spPr>
            <a:xfrm>
              <a:off x="1365643" y="3994156"/>
              <a:ext cx="537327" cy="276999"/>
            </a:xfrm>
            <a:prstGeom prst="rect">
              <a:avLst/>
            </a:prstGeom>
            <a:noFill/>
          </p:spPr>
          <p:txBody>
            <a:bodyPr wrap="none" rtlCol="0">
              <a:spAutoFit/>
            </a:bodyPr>
            <a:lstStyle/>
            <a:p>
              <a:r>
                <a:rPr lang="en-GB" sz="1200"/>
                <a:t>6,000</a:t>
              </a:r>
            </a:p>
          </p:txBody>
        </p:sp>
        <p:sp>
          <p:nvSpPr>
            <p:cNvPr id="42" name="TextBox 41">
              <a:extLst>
                <a:ext uri="{FF2B5EF4-FFF2-40B4-BE49-F238E27FC236}">
                  <a16:creationId xmlns:a16="http://schemas.microsoft.com/office/drawing/2014/main" id="{B7546C82-6652-0C87-0D78-9EE1A04F577D}"/>
                </a:ext>
              </a:extLst>
            </p:cNvPr>
            <p:cNvSpPr txBox="1"/>
            <p:nvPr/>
          </p:nvSpPr>
          <p:spPr>
            <a:xfrm>
              <a:off x="1365643" y="4382042"/>
              <a:ext cx="537327" cy="276999"/>
            </a:xfrm>
            <a:prstGeom prst="rect">
              <a:avLst/>
            </a:prstGeom>
            <a:noFill/>
          </p:spPr>
          <p:txBody>
            <a:bodyPr wrap="none" rtlCol="0">
              <a:spAutoFit/>
            </a:bodyPr>
            <a:lstStyle/>
            <a:p>
              <a:r>
                <a:rPr lang="en-GB" sz="1200"/>
                <a:t>4,000</a:t>
              </a:r>
            </a:p>
          </p:txBody>
        </p:sp>
        <p:sp>
          <p:nvSpPr>
            <p:cNvPr id="43" name="TextBox 42">
              <a:extLst>
                <a:ext uri="{FF2B5EF4-FFF2-40B4-BE49-F238E27FC236}">
                  <a16:creationId xmlns:a16="http://schemas.microsoft.com/office/drawing/2014/main" id="{C0A60D7F-DD26-B21E-D3AD-9F31E87A1FAC}"/>
                </a:ext>
              </a:extLst>
            </p:cNvPr>
            <p:cNvSpPr txBox="1"/>
            <p:nvPr/>
          </p:nvSpPr>
          <p:spPr>
            <a:xfrm>
              <a:off x="1365643" y="4779015"/>
              <a:ext cx="537327" cy="276999"/>
            </a:xfrm>
            <a:prstGeom prst="rect">
              <a:avLst/>
            </a:prstGeom>
            <a:noFill/>
          </p:spPr>
          <p:txBody>
            <a:bodyPr wrap="none" rtlCol="0">
              <a:spAutoFit/>
            </a:bodyPr>
            <a:lstStyle/>
            <a:p>
              <a:r>
                <a:rPr lang="en-GB" sz="1200"/>
                <a:t>2,000</a:t>
              </a:r>
            </a:p>
          </p:txBody>
        </p:sp>
        <p:sp>
          <p:nvSpPr>
            <p:cNvPr id="44" name="TextBox 43">
              <a:extLst>
                <a:ext uri="{FF2B5EF4-FFF2-40B4-BE49-F238E27FC236}">
                  <a16:creationId xmlns:a16="http://schemas.microsoft.com/office/drawing/2014/main" id="{B38FBC2E-54B9-2D3A-5888-DC20FA16512F}"/>
                </a:ext>
              </a:extLst>
            </p:cNvPr>
            <p:cNvSpPr txBox="1"/>
            <p:nvPr/>
          </p:nvSpPr>
          <p:spPr>
            <a:xfrm>
              <a:off x="1639756" y="5167155"/>
              <a:ext cx="263214" cy="276999"/>
            </a:xfrm>
            <a:prstGeom prst="rect">
              <a:avLst/>
            </a:prstGeom>
            <a:noFill/>
          </p:spPr>
          <p:txBody>
            <a:bodyPr wrap="none" rtlCol="0">
              <a:spAutoFit/>
            </a:bodyPr>
            <a:lstStyle/>
            <a:p>
              <a:r>
                <a:rPr lang="en-GB" sz="1200"/>
                <a:t>0</a:t>
              </a:r>
            </a:p>
          </p:txBody>
        </p:sp>
      </p:grpSp>
      <p:grpSp>
        <p:nvGrpSpPr>
          <p:cNvPr id="45" name="Group 44">
            <a:extLst>
              <a:ext uri="{FF2B5EF4-FFF2-40B4-BE49-F238E27FC236}">
                <a16:creationId xmlns:a16="http://schemas.microsoft.com/office/drawing/2014/main" id="{F2610AF2-FA53-E3EB-53CF-A096B46A3E2E}"/>
              </a:ext>
            </a:extLst>
          </p:cNvPr>
          <p:cNvGrpSpPr/>
          <p:nvPr/>
        </p:nvGrpSpPr>
        <p:grpSpPr>
          <a:xfrm>
            <a:off x="1834355" y="1768769"/>
            <a:ext cx="8386032" cy="3610800"/>
            <a:chOff x="1834355" y="1768769"/>
            <a:chExt cx="8386032" cy="3610800"/>
          </a:xfrm>
        </p:grpSpPr>
        <p:grpSp>
          <p:nvGrpSpPr>
            <p:cNvPr id="46" name="Group 45">
              <a:extLst>
                <a:ext uri="{FF2B5EF4-FFF2-40B4-BE49-F238E27FC236}">
                  <a16:creationId xmlns:a16="http://schemas.microsoft.com/office/drawing/2014/main" id="{8F4A5AEC-BD9A-8C00-552D-26B7DADA2757}"/>
                </a:ext>
              </a:extLst>
            </p:cNvPr>
            <p:cNvGrpSpPr/>
            <p:nvPr/>
          </p:nvGrpSpPr>
          <p:grpSpPr>
            <a:xfrm>
              <a:off x="1834355" y="1768769"/>
              <a:ext cx="76409" cy="3542400"/>
              <a:chOff x="1834355" y="1768769"/>
              <a:chExt cx="76409" cy="3542400"/>
            </a:xfrm>
          </p:grpSpPr>
          <p:cxnSp>
            <p:nvCxnSpPr>
              <p:cNvPr id="70" name="Straight Connector 69">
                <a:extLst>
                  <a:ext uri="{FF2B5EF4-FFF2-40B4-BE49-F238E27FC236}">
                    <a16:creationId xmlns:a16="http://schemas.microsoft.com/office/drawing/2014/main" id="{D7E0B7FB-D1AA-5886-1AAB-C4C9064106FB}"/>
                  </a:ext>
                </a:extLst>
              </p:cNvPr>
              <p:cNvCxnSpPr/>
              <p:nvPr/>
            </p:nvCxnSpPr>
            <p:spPr>
              <a:xfrm>
                <a:off x="1910764" y="1768769"/>
                <a:ext cx="0" cy="354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826B29-66E1-86D2-716C-F5AC0D23E0F6}"/>
                  </a:ext>
                </a:extLst>
              </p:cNvPr>
              <p:cNvCxnSpPr>
                <a:cxnSpLocks/>
              </p:cNvCxnSpPr>
              <p:nvPr/>
            </p:nvCxnSpPr>
            <p:spPr>
              <a:xfrm>
                <a:off x="1834355" y="177591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5022616-C75C-0ACA-C0E0-FD220641842A}"/>
                  </a:ext>
                </a:extLst>
              </p:cNvPr>
              <p:cNvCxnSpPr>
                <a:cxnSpLocks/>
              </p:cNvCxnSpPr>
              <p:nvPr/>
            </p:nvCxnSpPr>
            <p:spPr>
              <a:xfrm>
                <a:off x="1834355" y="21688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003058C-DFA1-7A1D-1445-F8759D056CA6}"/>
                  </a:ext>
                </a:extLst>
              </p:cNvPr>
              <p:cNvCxnSpPr>
                <a:cxnSpLocks/>
              </p:cNvCxnSpPr>
              <p:nvPr/>
            </p:nvCxnSpPr>
            <p:spPr>
              <a:xfrm>
                <a:off x="1834355" y="2561724"/>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17723F5-13FA-C471-AD59-1409464FE7D8}"/>
                  </a:ext>
                </a:extLst>
              </p:cNvPr>
              <p:cNvCxnSpPr>
                <a:cxnSpLocks/>
              </p:cNvCxnSpPr>
              <p:nvPr/>
            </p:nvCxnSpPr>
            <p:spPr>
              <a:xfrm>
                <a:off x="1834355" y="295701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E3C4C5A-3C40-4995-A308-F43DC6371A30}"/>
                  </a:ext>
                </a:extLst>
              </p:cNvPr>
              <p:cNvCxnSpPr>
                <a:cxnSpLocks/>
              </p:cNvCxnSpPr>
              <p:nvPr/>
            </p:nvCxnSpPr>
            <p:spPr>
              <a:xfrm>
                <a:off x="1834355" y="334515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96BCE69-38A6-F06B-D5CB-7B23BF0263EB}"/>
                  </a:ext>
                </a:extLst>
              </p:cNvPr>
              <p:cNvCxnSpPr>
                <a:cxnSpLocks/>
              </p:cNvCxnSpPr>
              <p:nvPr/>
            </p:nvCxnSpPr>
            <p:spPr>
              <a:xfrm>
                <a:off x="1834355" y="373806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2B90E33-D608-30E4-F3AD-51EC8324A6DB}"/>
                  </a:ext>
                </a:extLst>
              </p:cNvPr>
              <p:cNvCxnSpPr>
                <a:cxnSpLocks/>
              </p:cNvCxnSpPr>
              <p:nvPr/>
            </p:nvCxnSpPr>
            <p:spPr>
              <a:xfrm>
                <a:off x="1834355" y="413096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37C63C-506F-AAEB-AFED-665952C86605}"/>
                  </a:ext>
                </a:extLst>
              </p:cNvPr>
              <p:cNvCxnSpPr>
                <a:cxnSpLocks/>
              </p:cNvCxnSpPr>
              <p:nvPr/>
            </p:nvCxnSpPr>
            <p:spPr>
              <a:xfrm>
                <a:off x="1834355" y="4521494"/>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72A206F-7D04-304B-5733-BCDE1E810B5D}"/>
                  </a:ext>
                </a:extLst>
              </p:cNvPr>
              <p:cNvCxnSpPr>
                <a:cxnSpLocks/>
              </p:cNvCxnSpPr>
              <p:nvPr/>
            </p:nvCxnSpPr>
            <p:spPr>
              <a:xfrm>
                <a:off x="1834355" y="491678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5C3DF4-5E7E-8E9E-F75F-574DBC478348}"/>
                  </a:ext>
                </a:extLst>
              </p:cNvPr>
              <p:cNvCxnSpPr>
                <a:cxnSpLocks/>
              </p:cNvCxnSpPr>
              <p:nvPr/>
            </p:nvCxnSpPr>
            <p:spPr>
              <a:xfrm>
                <a:off x="1834355" y="5303520"/>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FF567ED8-26DC-010D-2A87-1096EA5B5A1A}"/>
                </a:ext>
              </a:extLst>
            </p:cNvPr>
            <p:cNvCxnSpPr>
              <a:cxnSpLocks/>
            </p:cNvCxnSpPr>
            <p:nvPr/>
          </p:nvCxnSpPr>
          <p:spPr>
            <a:xfrm>
              <a:off x="2040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A10AB3-3DAD-6B7E-023F-5F6CD1870389}"/>
                </a:ext>
              </a:extLst>
            </p:cNvPr>
            <p:cNvCxnSpPr>
              <a:cxnSpLocks/>
            </p:cNvCxnSpPr>
            <p:nvPr/>
          </p:nvCxnSpPr>
          <p:spPr>
            <a:xfrm>
              <a:off x="2412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0CE656-8D44-798F-2097-71380C031A4A}"/>
                </a:ext>
              </a:extLst>
            </p:cNvPr>
            <p:cNvCxnSpPr>
              <a:cxnSpLocks/>
            </p:cNvCxnSpPr>
            <p:nvPr/>
          </p:nvCxnSpPr>
          <p:spPr>
            <a:xfrm>
              <a:off x="2784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C78E47-BED9-3045-9E3A-CC11FF54DA9C}"/>
                </a:ext>
              </a:extLst>
            </p:cNvPr>
            <p:cNvCxnSpPr>
              <a:cxnSpLocks/>
            </p:cNvCxnSpPr>
            <p:nvPr/>
          </p:nvCxnSpPr>
          <p:spPr>
            <a:xfrm>
              <a:off x="3156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5530A0-D623-282C-7331-97F0E18D6152}"/>
                </a:ext>
              </a:extLst>
            </p:cNvPr>
            <p:cNvCxnSpPr>
              <a:cxnSpLocks/>
            </p:cNvCxnSpPr>
            <p:nvPr/>
          </p:nvCxnSpPr>
          <p:spPr>
            <a:xfrm>
              <a:off x="3527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33E5BA-8660-714D-41D3-A23BE182652E}"/>
                </a:ext>
              </a:extLst>
            </p:cNvPr>
            <p:cNvCxnSpPr>
              <a:cxnSpLocks/>
            </p:cNvCxnSpPr>
            <p:nvPr/>
          </p:nvCxnSpPr>
          <p:spPr>
            <a:xfrm>
              <a:off x="3899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1F3E2AE-5B1C-7945-D3DF-55C24C552334}"/>
                </a:ext>
              </a:extLst>
            </p:cNvPr>
            <p:cNvCxnSpPr>
              <a:cxnSpLocks/>
            </p:cNvCxnSpPr>
            <p:nvPr/>
          </p:nvCxnSpPr>
          <p:spPr>
            <a:xfrm>
              <a:off x="4271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C27472-318A-CD65-1A58-9DCC7BABB5B7}"/>
                </a:ext>
              </a:extLst>
            </p:cNvPr>
            <p:cNvCxnSpPr>
              <a:cxnSpLocks/>
            </p:cNvCxnSpPr>
            <p:nvPr/>
          </p:nvCxnSpPr>
          <p:spPr>
            <a:xfrm>
              <a:off x="4643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2AF88D0-64E0-C19B-E192-4DD01AD3BD05}"/>
                </a:ext>
              </a:extLst>
            </p:cNvPr>
            <p:cNvCxnSpPr>
              <a:cxnSpLocks/>
            </p:cNvCxnSpPr>
            <p:nvPr/>
          </p:nvCxnSpPr>
          <p:spPr>
            <a:xfrm>
              <a:off x="5015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3CA1EC-B662-7DF1-6495-FB0E66165DC1}"/>
                </a:ext>
              </a:extLst>
            </p:cNvPr>
            <p:cNvCxnSpPr>
              <a:cxnSpLocks/>
            </p:cNvCxnSpPr>
            <p:nvPr/>
          </p:nvCxnSpPr>
          <p:spPr>
            <a:xfrm>
              <a:off x="5386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661C576-7D92-F54E-0A16-6CFF571C8F5E}"/>
                </a:ext>
              </a:extLst>
            </p:cNvPr>
            <p:cNvCxnSpPr>
              <a:cxnSpLocks/>
            </p:cNvCxnSpPr>
            <p:nvPr/>
          </p:nvCxnSpPr>
          <p:spPr>
            <a:xfrm>
              <a:off x="5758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9FB86C-535C-A3A7-039F-D237BBD4C0A6}"/>
                </a:ext>
              </a:extLst>
            </p:cNvPr>
            <p:cNvCxnSpPr>
              <a:cxnSpLocks/>
            </p:cNvCxnSpPr>
            <p:nvPr/>
          </p:nvCxnSpPr>
          <p:spPr>
            <a:xfrm>
              <a:off x="6130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E48AE61-7B1F-02F7-0AD9-07826245F823}"/>
                </a:ext>
              </a:extLst>
            </p:cNvPr>
            <p:cNvCxnSpPr>
              <a:cxnSpLocks/>
            </p:cNvCxnSpPr>
            <p:nvPr/>
          </p:nvCxnSpPr>
          <p:spPr>
            <a:xfrm>
              <a:off x="6502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5044B4-8DA3-1F37-DCE4-F328F10F642F}"/>
                </a:ext>
              </a:extLst>
            </p:cNvPr>
            <p:cNvCxnSpPr>
              <a:cxnSpLocks/>
            </p:cNvCxnSpPr>
            <p:nvPr/>
          </p:nvCxnSpPr>
          <p:spPr>
            <a:xfrm>
              <a:off x="6874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CCE20C-1C02-D6BD-165D-B5568CE70754}"/>
                </a:ext>
              </a:extLst>
            </p:cNvPr>
            <p:cNvCxnSpPr>
              <a:cxnSpLocks/>
            </p:cNvCxnSpPr>
            <p:nvPr/>
          </p:nvCxnSpPr>
          <p:spPr>
            <a:xfrm>
              <a:off x="7245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D0E818C-83D0-8A46-40E8-5B05097CE3FA}"/>
                </a:ext>
              </a:extLst>
            </p:cNvPr>
            <p:cNvCxnSpPr>
              <a:cxnSpLocks/>
            </p:cNvCxnSpPr>
            <p:nvPr/>
          </p:nvCxnSpPr>
          <p:spPr>
            <a:xfrm>
              <a:off x="7617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37A61D-26DE-B0D3-B5D6-945519B1A3B5}"/>
                </a:ext>
              </a:extLst>
            </p:cNvPr>
            <p:cNvCxnSpPr>
              <a:cxnSpLocks/>
            </p:cNvCxnSpPr>
            <p:nvPr/>
          </p:nvCxnSpPr>
          <p:spPr>
            <a:xfrm>
              <a:off x="7989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90A2237-0320-CBE5-F5B7-2C8DE5909A2F}"/>
                </a:ext>
              </a:extLst>
            </p:cNvPr>
            <p:cNvCxnSpPr>
              <a:cxnSpLocks/>
            </p:cNvCxnSpPr>
            <p:nvPr/>
          </p:nvCxnSpPr>
          <p:spPr>
            <a:xfrm>
              <a:off x="8361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097DE0-7C1C-071C-A7BA-72ADBFDC074E}"/>
                </a:ext>
              </a:extLst>
            </p:cNvPr>
            <p:cNvCxnSpPr>
              <a:cxnSpLocks/>
            </p:cNvCxnSpPr>
            <p:nvPr/>
          </p:nvCxnSpPr>
          <p:spPr>
            <a:xfrm>
              <a:off x="8733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587E3B3-7F52-8122-B64F-4AB817143C9A}"/>
                </a:ext>
              </a:extLst>
            </p:cNvPr>
            <p:cNvCxnSpPr>
              <a:cxnSpLocks/>
            </p:cNvCxnSpPr>
            <p:nvPr/>
          </p:nvCxnSpPr>
          <p:spPr>
            <a:xfrm>
              <a:off x="9104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E67BCBA-CF22-6C3B-E7EE-B718CB9852C8}"/>
                </a:ext>
              </a:extLst>
            </p:cNvPr>
            <p:cNvCxnSpPr>
              <a:cxnSpLocks/>
            </p:cNvCxnSpPr>
            <p:nvPr/>
          </p:nvCxnSpPr>
          <p:spPr>
            <a:xfrm>
              <a:off x="9476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A147C3C-14E4-6AD2-9673-F9C8FBC2DEB6}"/>
                </a:ext>
              </a:extLst>
            </p:cNvPr>
            <p:cNvCxnSpPr>
              <a:cxnSpLocks/>
            </p:cNvCxnSpPr>
            <p:nvPr/>
          </p:nvCxnSpPr>
          <p:spPr>
            <a:xfrm>
              <a:off x="9848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F057231-44F0-755D-D241-95C51BCBA6F5}"/>
                </a:ext>
              </a:extLst>
            </p:cNvPr>
            <p:cNvCxnSpPr>
              <a:cxnSpLocks/>
            </p:cNvCxnSpPr>
            <p:nvPr/>
          </p:nvCxnSpPr>
          <p:spPr>
            <a:xfrm>
              <a:off x="10220387"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F5726CAF-9C0E-09C0-65B8-23B0044F2972}"/>
              </a:ext>
            </a:extLst>
          </p:cNvPr>
          <p:cNvSpPr txBox="1"/>
          <p:nvPr/>
        </p:nvSpPr>
        <p:spPr>
          <a:xfrm>
            <a:off x="1866394" y="5318742"/>
            <a:ext cx="349776" cy="276999"/>
          </a:xfrm>
          <a:prstGeom prst="rect">
            <a:avLst/>
          </a:prstGeom>
          <a:noFill/>
        </p:spPr>
        <p:txBody>
          <a:bodyPr wrap="none" rtlCol="0">
            <a:spAutoFit/>
          </a:bodyPr>
          <a:lstStyle/>
          <a:p>
            <a:r>
              <a:rPr lang="en-GB" sz="1200"/>
              <a:t>Jul</a:t>
            </a:r>
          </a:p>
        </p:txBody>
      </p:sp>
      <p:sp>
        <p:nvSpPr>
          <p:cNvPr id="82" name="TextBox 81">
            <a:extLst>
              <a:ext uri="{FF2B5EF4-FFF2-40B4-BE49-F238E27FC236}">
                <a16:creationId xmlns:a16="http://schemas.microsoft.com/office/drawing/2014/main" id="{CAD8186C-A209-2C79-24B2-3828E1310331}"/>
              </a:ext>
            </a:extLst>
          </p:cNvPr>
          <p:cNvSpPr txBox="1"/>
          <p:nvPr/>
        </p:nvSpPr>
        <p:spPr>
          <a:xfrm>
            <a:off x="2218382" y="5317914"/>
            <a:ext cx="388248" cy="276999"/>
          </a:xfrm>
          <a:prstGeom prst="rect">
            <a:avLst/>
          </a:prstGeom>
          <a:noFill/>
        </p:spPr>
        <p:txBody>
          <a:bodyPr wrap="none" rtlCol="0">
            <a:spAutoFit/>
          </a:bodyPr>
          <a:lstStyle/>
          <a:p>
            <a:r>
              <a:rPr lang="en-GB" sz="1200"/>
              <a:t>Jan</a:t>
            </a:r>
          </a:p>
        </p:txBody>
      </p:sp>
      <p:sp>
        <p:nvSpPr>
          <p:cNvPr id="83" name="TextBox 82">
            <a:extLst>
              <a:ext uri="{FF2B5EF4-FFF2-40B4-BE49-F238E27FC236}">
                <a16:creationId xmlns:a16="http://schemas.microsoft.com/office/drawing/2014/main" id="{9B34CE31-4C05-E9FC-5185-EDCE8F678C59}"/>
              </a:ext>
            </a:extLst>
          </p:cNvPr>
          <p:cNvSpPr txBox="1"/>
          <p:nvPr/>
        </p:nvSpPr>
        <p:spPr>
          <a:xfrm>
            <a:off x="2609503" y="5317914"/>
            <a:ext cx="349776" cy="276999"/>
          </a:xfrm>
          <a:prstGeom prst="rect">
            <a:avLst/>
          </a:prstGeom>
          <a:noFill/>
        </p:spPr>
        <p:txBody>
          <a:bodyPr wrap="none" rtlCol="0">
            <a:spAutoFit/>
          </a:bodyPr>
          <a:lstStyle/>
          <a:p>
            <a:r>
              <a:rPr lang="en-GB" sz="1200"/>
              <a:t>Jul</a:t>
            </a:r>
          </a:p>
        </p:txBody>
      </p:sp>
      <p:sp>
        <p:nvSpPr>
          <p:cNvPr id="84" name="TextBox 83">
            <a:extLst>
              <a:ext uri="{FF2B5EF4-FFF2-40B4-BE49-F238E27FC236}">
                <a16:creationId xmlns:a16="http://schemas.microsoft.com/office/drawing/2014/main" id="{6407A66E-DC4A-CA70-C0CE-98561DC69543}"/>
              </a:ext>
            </a:extLst>
          </p:cNvPr>
          <p:cNvSpPr txBox="1"/>
          <p:nvPr/>
        </p:nvSpPr>
        <p:spPr>
          <a:xfrm>
            <a:off x="2961272" y="5317914"/>
            <a:ext cx="388248" cy="276999"/>
          </a:xfrm>
          <a:prstGeom prst="rect">
            <a:avLst/>
          </a:prstGeom>
          <a:noFill/>
        </p:spPr>
        <p:txBody>
          <a:bodyPr wrap="none" rtlCol="0">
            <a:spAutoFit/>
          </a:bodyPr>
          <a:lstStyle/>
          <a:p>
            <a:r>
              <a:rPr lang="en-GB" sz="1200"/>
              <a:t>Jan</a:t>
            </a:r>
          </a:p>
        </p:txBody>
      </p:sp>
      <p:sp>
        <p:nvSpPr>
          <p:cNvPr id="85" name="TextBox 84">
            <a:extLst>
              <a:ext uri="{FF2B5EF4-FFF2-40B4-BE49-F238E27FC236}">
                <a16:creationId xmlns:a16="http://schemas.microsoft.com/office/drawing/2014/main" id="{E0BD24C3-34C0-189C-594F-3AEB3E39624D}"/>
              </a:ext>
            </a:extLst>
          </p:cNvPr>
          <p:cNvSpPr txBox="1"/>
          <p:nvPr/>
        </p:nvSpPr>
        <p:spPr>
          <a:xfrm>
            <a:off x="3352294" y="5318742"/>
            <a:ext cx="349776" cy="276999"/>
          </a:xfrm>
          <a:prstGeom prst="rect">
            <a:avLst/>
          </a:prstGeom>
          <a:noFill/>
        </p:spPr>
        <p:txBody>
          <a:bodyPr wrap="none" rtlCol="0">
            <a:spAutoFit/>
          </a:bodyPr>
          <a:lstStyle/>
          <a:p>
            <a:r>
              <a:rPr lang="en-GB" sz="1200"/>
              <a:t>Jul</a:t>
            </a:r>
          </a:p>
        </p:txBody>
      </p:sp>
      <p:sp>
        <p:nvSpPr>
          <p:cNvPr id="86" name="TextBox 85">
            <a:extLst>
              <a:ext uri="{FF2B5EF4-FFF2-40B4-BE49-F238E27FC236}">
                <a16:creationId xmlns:a16="http://schemas.microsoft.com/office/drawing/2014/main" id="{A6C83A9F-09FA-79B5-ABD4-CD935D1E5228}"/>
              </a:ext>
            </a:extLst>
          </p:cNvPr>
          <p:cNvSpPr txBox="1"/>
          <p:nvPr/>
        </p:nvSpPr>
        <p:spPr>
          <a:xfrm>
            <a:off x="3704282" y="5317914"/>
            <a:ext cx="388248" cy="276999"/>
          </a:xfrm>
          <a:prstGeom prst="rect">
            <a:avLst/>
          </a:prstGeom>
          <a:noFill/>
        </p:spPr>
        <p:txBody>
          <a:bodyPr wrap="none" rtlCol="0">
            <a:spAutoFit/>
          </a:bodyPr>
          <a:lstStyle/>
          <a:p>
            <a:r>
              <a:rPr lang="en-GB" sz="1200"/>
              <a:t>Jan</a:t>
            </a:r>
          </a:p>
        </p:txBody>
      </p:sp>
      <p:sp>
        <p:nvSpPr>
          <p:cNvPr id="87" name="TextBox 86">
            <a:extLst>
              <a:ext uri="{FF2B5EF4-FFF2-40B4-BE49-F238E27FC236}">
                <a16:creationId xmlns:a16="http://schemas.microsoft.com/office/drawing/2014/main" id="{F880DC4F-C909-B012-38DC-64AC095AA8ED}"/>
              </a:ext>
            </a:extLst>
          </p:cNvPr>
          <p:cNvSpPr txBox="1"/>
          <p:nvPr/>
        </p:nvSpPr>
        <p:spPr>
          <a:xfrm>
            <a:off x="4095403" y="5317914"/>
            <a:ext cx="349776" cy="276999"/>
          </a:xfrm>
          <a:prstGeom prst="rect">
            <a:avLst/>
          </a:prstGeom>
          <a:noFill/>
        </p:spPr>
        <p:txBody>
          <a:bodyPr wrap="none" rtlCol="0">
            <a:spAutoFit/>
          </a:bodyPr>
          <a:lstStyle/>
          <a:p>
            <a:r>
              <a:rPr lang="en-GB" sz="1200"/>
              <a:t>Jul</a:t>
            </a:r>
          </a:p>
        </p:txBody>
      </p:sp>
      <p:sp>
        <p:nvSpPr>
          <p:cNvPr id="88" name="TextBox 87">
            <a:extLst>
              <a:ext uri="{FF2B5EF4-FFF2-40B4-BE49-F238E27FC236}">
                <a16:creationId xmlns:a16="http://schemas.microsoft.com/office/drawing/2014/main" id="{79ECAD98-DCFE-7F89-B540-0BFAE1BC2D8C}"/>
              </a:ext>
            </a:extLst>
          </p:cNvPr>
          <p:cNvSpPr txBox="1"/>
          <p:nvPr/>
        </p:nvSpPr>
        <p:spPr>
          <a:xfrm>
            <a:off x="4447172" y="5317914"/>
            <a:ext cx="388248" cy="276999"/>
          </a:xfrm>
          <a:prstGeom prst="rect">
            <a:avLst/>
          </a:prstGeom>
          <a:noFill/>
        </p:spPr>
        <p:txBody>
          <a:bodyPr wrap="none" rtlCol="0">
            <a:spAutoFit/>
          </a:bodyPr>
          <a:lstStyle/>
          <a:p>
            <a:r>
              <a:rPr lang="en-GB" sz="1200"/>
              <a:t>Jan</a:t>
            </a:r>
          </a:p>
        </p:txBody>
      </p:sp>
      <p:sp>
        <p:nvSpPr>
          <p:cNvPr id="89" name="TextBox 88">
            <a:extLst>
              <a:ext uri="{FF2B5EF4-FFF2-40B4-BE49-F238E27FC236}">
                <a16:creationId xmlns:a16="http://schemas.microsoft.com/office/drawing/2014/main" id="{41D9512E-CB47-E530-C458-863BE3207F8F}"/>
              </a:ext>
            </a:extLst>
          </p:cNvPr>
          <p:cNvSpPr txBox="1"/>
          <p:nvPr/>
        </p:nvSpPr>
        <p:spPr>
          <a:xfrm>
            <a:off x="4847719" y="5318742"/>
            <a:ext cx="349776" cy="276999"/>
          </a:xfrm>
          <a:prstGeom prst="rect">
            <a:avLst/>
          </a:prstGeom>
          <a:noFill/>
        </p:spPr>
        <p:txBody>
          <a:bodyPr wrap="none" rtlCol="0">
            <a:spAutoFit/>
          </a:bodyPr>
          <a:lstStyle/>
          <a:p>
            <a:r>
              <a:rPr lang="en-GB" sz="1200"/>
              <a:t>Jul</a:t>
            </a:r>
          </a:p>
        </p:txBody>
      </p:sp>
      <p:sp>
        <p:nvSpPr>
          <p:cNvPr id="90" name="TextBox 89">
            <a:extLst>
              <a:ext uri="{FF2B5EF4-FFF2-40B4-BE49-F238E27FC236}">
                <a16:creationId xmlns:a16="http://schemas.microsoft.com/office/drawing/2014/main" id="{AE179988-13A1-8CBD-5EC1-B9AA233F404C}"/>
              </a:ext>
            </a:extLst>
          </p:cNvPr>
          <p:cNvSpPr txBox="1"/>
          <p:nvPr/>
        </p:nvSpPr>
        <p:spPr>
          <a:xfrm>
            <a:off x="5199707" y="5317914"/>
            <a:ext cx="388248" cy="276999"/>
          </a:xfrm>
          <a:prstGeom prst="rect">
            <a:avLst/>
          </a:prstGeom>
          <a:noFill/>
        </p:spPr>
        <p:txBody>
          <a:bodyPr wrap="none" rtlCol="0">
            <a:spAutoFit/>
          </a:bodyPr>
          <a:lstStyle/>
          <a:p>
            <a:r>
              <a:rPr lang="en-GB" sz="1200"/>
              <a:t>Jan</a:t>
            </a:r>
          </a:p>
        </p:txBody>
      </p:sp>
      <p:sp>
        <p:nvSpPr>
          <p:cNvPr id="91" name="TextBox 90">
            <a:extLst>
              <a:ext uri="{FF2B5EF4-FFF2-40B4-BE49-F238E27FC236}">
                <a16:creationId xmlns:a16="http://schemas.microsoft.com/office/drawing/2014/main" id="{48A61DDE-3B53-8DAC-9DA8-5AD8C53FD675}"/>
              </a:ext>
            </a:extLst>
          </p:cNvPr>
          <p:cNvSpPr txBox="1"/>
          <p:nvPr/>
        </p:nvSpPr>
        <p:spPr>
          <a:xfrm>
            <a:off x="5590828" y="5317914"/>
            <a:ext cx="349776" cy="276999"/>
          </a:xfrm>
          <a:prstGeom prst="rect">
            <a:avLst/>
          </a:prstGeom>
          <a:noFill/>
        </p:spPr>
        <p:txBody>
          <a:bodyPr wrap="none" rtlCol="0">
            <a:spAutoFit/>
          </a:bodyPr>
          <a:lstStyle/>
          <a:p>
            <a:r>
              <a:rPr lang="en-GB" sz="1200"/>
              <a:t>Jul</a:t>
            </a:r>
          </a:p>
        </p:txBody>
      </p:sp>
      <p:sp>
        <p:nvSpPr>
          <p:cNvPr id="92" name="TextBox 91">
            <a:extLst>
              <a:ext uri="{FF2B5EF4-FFF2-40B4-BE49-F238E27FC236}">
                <a16:creationId xmlns:a16="http://schemas.microsoft.com/office/drawing/2014/main" id="{EC940E98-A40C-36AA-E886-A7486A0428F1}"/>
              </a:ext>
            </a:extLst>
          </p:cNvPr>
          <p:cNvSpPr txBox="1"/>
          <p:nvPr/>
        </p:nvSpPr>
        <p:spPr>
          <a:xfrm>
            <a:off x="5942597" y="5317914"/>
            <a:ext cx="388248" cy="276999"/>
          </a:xfrm>
          <a:prstGeom prst="rect">
            <a:avLst/>
          </a:prstGeom>
          <a:noFill/>
        </p:spPr>
        <p:txBody>
          <a:bodyPr wrap="none" rtlCol="0">
            <a:spAutoFit/>
          </a:bodyPr>
          <a:lstStyle/>
          <a:p>
            <a:r>
              <a:rPr lang="en-GB" sz="1200"/>
              <a:t>Jan</a:t>
            </a:r>
          </a:p>
        </p:txBody>
      </p:sp>
      <p:sp>
        <p:nvSpPr>
          <p:cNvPr id="93" name="TextBox 92">
            <a:extLst>
              <a:ext uri="{FF2B5EF4-FFF2-40B4-BE49-F238E27FC236}">
                <a16:creationId xmlns:a16="http://schemas.microsoft.com/office/drawing/2014/main" id="{700D4AF4-452A-1AE2-EC6C-9436DF523D2F}"/>
              </a:ext>
            </a:extLst>
          </p:cNvPr>
          <p:cNvSpPr txBox="1"/>
          <p:nvPr/>
        </p:nvSpPr>
        <p:spPr>
          <a:xfrm>
            <a:off x="6333619" y="5318742"/>
            <a:ext cx="349776" cy="276999"/>
          </a:xfrm>
          <a:prstGeom prst="rect">
            <a:avLst/>
          </a:prstGeom>
          <a:noFill/>
        </p:spPr>
        <p:txBody>
          <a:bodyPr wrap="none" rtlCol="0">
            <a:spAutoFit/>
          </a:bodyPr>
          <a:lstStyle/>
          <a:p>
            <a:r>
              <a:rPr lang="en-GB" sz="1200"/>
              <a:t>Jul</a:t>
            </a:r>
          </a:p>
        </p:txBody>
      </p:sp>
      <p:sp>
        <p:nvSpPr>
          <p:cNvPr id="94" name="TextBox 93">
            <a:extLst>
              <a:ext uri="{FF2B5EF4-FFF2-40B4-BE49-F238E27FC236}">
                <a16:creationId xmlns:a16="http://schemas.microsoft.com/office/drawing/2014/main" id="{5166BA0B-B798-4542-86D8-89AAEAF72CFF}"/>
              </a:ext>
            </a:extLst>
          </p:cNvPr>
          <p:cNvSpPr txBox="1"/>
          <p:nvPr/>
        </p:nvSpPr>
        <p:spPr>
          <a:xfrm>
            <a:off x="6685607" y="5317914"/>
            <a:ext cx="388248" cy="276999"/>
          </a:xfrm>
          <a:prstGeom prst="rect">
            <a:avLst/>
          </a:prstGeom>
          <a:noFill/>
        </p:spPr>
        <p:txBody>
          <a:bodyPr wrap="none" rtlCol="0">
            <a:spAutoFit/>
          </a:bodyPr>
          <a:lstStyle/>
          <a:p>
            <a:r>
              <a:rPr lang="en-GB" sz="1200"/>
              <a:t>Jan</a:t>
            </a:r>
          </a:p>
        </p:txBody>
      </p:sp>
      <p:sp>
        <p:nvSpPr>
          <p:cNvPr id="95" name="TextBox 94">
            <a:extLst>
              <a:ext uri="{FF2B5EF4-FFF2-40B4-BE49-F238E27FC236}">
                <a16:creationId xmlns:a16="http://schemas.microsoft.com/office/drawing/2014/main" id="{DEC79743-A3F4-567B-CFF5-508F43183266}"/>
              </a:ext>
            </a:extLst>
          </p:cNvPr>
          <p:cNvSpPr txBox="1"/>
          <p:nvPr/>
        </p:nvSpPr>
        <p:spPr>
          <a:xfrm>
            <a:off x="7076728" y="5317914"/>
            <a:ext cx="349776" cy="276999"/>
          </a:xfrm>
          <a:prstGeom prst="rect">
            <a:avLst/>
          </a:prstGeom>
          <a:noFill/>
        </p:spPr>
        <p:txBody>
          <a:bodyPr wrap="none" rtlCol="0">
            <a:spAutoFit/>
          </a:bodyPr>
          <a:lstStyle/>
          <a:p>
            <a:r>
              <a:rPr lang="en-GB" sz="1200"/>
              <a:t>Jul</a:t>
            </a:r>
          </a:p>
        </p:txBody>
      </p:sp>
      <p:sp>
        <p:nvSpPr>
          <p:cNvPr id="96" name="TextBox 95">
            <a:extLst>
              <a:ext uri="{FF2B5EF4-FFF2-40B4-BE49-F238E27FC236}">
                <a16:creationId xmlns:a16="http://schemas.microsoft.com/office/drawing/2014/main" id="{DEAF00CC-47E7-8612-FCEC-7E2C1C74E5BF}"/>
              </a:ext>
            </a:extLst>
          </p:cNvPr>
          <p:cNvSpPr txBox="1"/>
          <p:nvPr/>
        </p:nvSpPr>
        <p:spPr>
          <a:xfrm>
            <a:off x="7428497" y="5317914"/>
            <a:ext cx="388248" cy="276999"/>
          </a:xfrm>
          <a:prstGeom prst="rect">
            <a:avLst/>
          </a:prstGeom>
          <a:noFill/>
        </p:spPr>
        <p:txBody>
          <a:bodyPr wrap="none" rtlCol="0">
            <a:spAutoFit/>
          </a:bodyPr>
          <a:lstStyle/>
          <a:p>
            <a:r>
              <a:rPr lang="en-GB" sz="1200"/>
              <a:t>Jan</a:t>
            </a:r>
          </a:p>
        </p:txBody>
      </p:sp>
      <p:sp>
        <p:nvSpPr>
          <p:cNvPr id="97" name="TextBox 96">
            <a:extLst>
              <a:ext uri="{FF2B5EF4-FFF2-40B4-BE49-F238E27FC236}">
                <a16:creationId xmlns:a16="http://schemas.microsoft.com/office/drawing/2014/main" id="{1CB36394-F8B3-09C4-1507-B4BA3F53291F}"/>
              </a:ext>
            </a:extLst>
          </p:cNvPr>
          <p:cNvSpPr txBox="1"/>
          <p:nvPr/>
        </p:nvSpPr>
        <p:spPr>
          <a:xfrm>
            <a:off x="7819519" y="5318742"/>
            <a:ext cx="349776" cy="276999"/>
          </a:xfrm>
          <a:prstGeom prst="rect">
            <a:avLst/>
          </a:prstGeom>
          <a:noFill/>
        </p:spPr>
        <p:txBody>
          <a:bodyPr wrap="none" rtlCol="0">
            <a:spAutoFit/>
          </a:bodyPr>
          <a:lstStyle/>
          <a:p>
            <a:r>
              <a:rPr lang="en-GB" sz="1200"/>
              <a:t>Jul</a:t>
            </a:r>
          </a:p>
        </p:txBody>
      </p:sp>
      <p:sp>
        <p:nvSpPr>
          <p:cNvPr id="98" name="TextBox 97">
            <a:extLst>
              <a:ext uri="{FF2B5EF4-FFF2-40B4-BE49-F238E27FC236}">
                <a16:creationId xmlns:a16="http://schemas.microsoft.com/office/drawing/2014/main" id="{8A908089-8EFD-27D4-8A91-684FFBEF5FBD}"/>
              </a:ext>
            </a:extLst>
          </p:cNvPr>
          <p:cNvSpPr txBox="1"/>
          <p:nvPr/>
        </p:nvSpPr>
        <p:spPr>
          <a:xfrm>
            <a:off x="8171507" y="5317914"/>
            <a:ext cx="388248" cy="276999"/>
          </a:xfrm>
          <a:prstGeom prst="rect">
            <a:avLst/>
          </a:prstGeom>
          <a:noFill/>
        </p:spPr>
        <p:txBody>
          <a:bodyPr wrap="none" rtlCol="0">
            <a:spAutoFit/>
          </a:bodyPr>
          <a:lstStyle/>
          <a:p>
            <a:r>
              <a:rPr lang="en-GB" sz="1200"/>
              <a:t>Jan</a:t>
            </a:r>
          </a:p>
        </p:txBody>
      </p:sp>
      <p:sp>
        <p:nvSpPr>
          <p:cNvPr id="99" name="TextBox 98">
            <a:extLst>
              <a:ext uri="{FF2B5EF4-FFF2-40B4-BE49-F238E27FC236}">
                <a16:creationId xmlns:a16="http://schemas.microsoft.com/office/drawing/2014/main" id="{6005EF9B-0701-CFBB-7B20-F4B453265E75}"/>
              </a:ext>
            </a:extLst>
          </p:cNvPr>
          <p:cNvSpPr txBox="1"/>
          <p:nvPr/>
        </p:nvSpPr>
        <p:spPr>
          <a:xfrm>
            <a:off x="8562628" y="5317914"/>
            <a:ext cx="349776" cy="276999"/>
          </a:xfrm>
          <a:prstGeom prst="rect">
            <a:avLst/>
          </a:prstGeom>
          <a:noFill/>
        </p:spPr>
        <p:txBody>
          <a:bodyPr wrap="none" rtlCol="0">
            <a:spAutoFit/>
          </a:bodyPr>
          <a:lstStyle/>
          <a:p>
            <a:r>
              <a:rPr lang="en-GB" sz="1200"/>
              <a:t>Jul</a:t>
            </a:r>
          </a:p>
        </p:txBody>
      </p:sp>
      <p:sp>
        <p:nvSpPr>
          <p:cNvPr id="100" name="TextBox 99">
            <a:extLst>
              <a:ext uri="{FF2B5EF4-FFF2-40B4-BE49-F238E27FC236}">
                <a16:creationId xmlns:a16="http://schemas.microsoft.com/office/drawing/2014/main" id="{B0FA21B9-AAC4-F8F2-89DD-A361786DE54C}"/>
              </a:ext>
            </a:extLst>
          </p:cNvPr>
          <p:cNvSpPr txBox="1"/>
          <p:nvPr/>
        </p:nvSpPr>
        <p:spPr>
          <a:xfrm>
            <a:off x="8914397" y="5317914"/>
            <a:ext cx="388248" cy="276999"/>
          </a:xfrm>
          <a:prstGeom prst="rect">
            <a:avLst/>
          </a:prstGeom>
          <a:noFill/>
        </p:spPr>
        <p:txBody>
          <a:bodyPr wrap="none" rtlCol="0">
            <a:spAutoFit/>
          </a:bodyPr>
          <a:lstStyle/>
          <a:p>
            <a:r>
              <a:rPr lang="en-GB" sz="1200"/>
              <a:t>Jan</a:t>
            </a:r>
          </a:p>
        </p:txBody>
      </p:sp>
      <p:sp>
        <p:nvSpPr>
          <p:cNvPr id="101" name="TextBox 100">
            <a:extLst>
              <a:ext uri="{FF2B5EF4-FFF2-40B4-BE49-F238E27FC236}">
                <a16:creationId xmlns:a16="http://schemas.microsoft.com/office/drawing/2014/main" id="{13C6BDF2-9865-474F-F133-C8907ADA521E}"/>
              </a:ext>
            </a:extLst>
          </p:cNvPr>
          <p:cNvSpPr txBox="1"/>
          <p:nvPr/>
        </p:nvSpPr>
        <p:spPr>
          <a:xfrm>
            <a:off x="9305419" y="5318742"/>
            <a:ext cx="349776" cy="276999"/>
          </a:xfrm>
          <a:prstGeom prst="rect">
            <a:avLst/>
          </a:prstGeom>
          <a:noFill/>
        </p:spPr>
        <p:txBody>
          <a:bodyPr wrap="none" rtlCol="0">
            <a:spAutoFit/>
          </a:bodyPr>
          <a:lstStyle/>
          <a:p>
            <a:r>
              <a:rPr lang="en-GB" sz="1200"/>
              <a:t>Jul</a:t>
            </a:r>
          </a:p>
        </p:txBody>
      </p:sp>
      <p:sp>
        <p:nvSpPr>
          <p:cNvPr id="102" name="TextBox 101">
            <a:extLst>
              <a:ext uri="{FF2B5EF4-FFF2-40B4-BE49-F238E27FC236}">
                <a16:creationId xmlns:a16="http://schemas.microsoft.com/office/drawing/2014/main" id="{4EE6AD1B-6715-71DB-44D9-32B803D41688}"/>
              </a:ext>
            </a:extLst>
          </p:cNvPr>
          <p:cNvSpPr txBox="1"/>
          <p:nvPr/>
        </p:nvSpPr>
        <p:spPr>
          <a:xfrm>
            <a:off x="9657407" y="5317914"/>
            <a:ext cx="388248" cy="276999"/>
          </a:xfrm>
          <a:prstGeom prst="rect">
            <a:avLst/>
          </a:prstGeom>
          <a:noFill/>
        </p:spPr>
        <p:txBody>
          <a:bodyPr wrap="none" rtlCol="0">
            <a:spAutoFit/>
          </a:bodyPr>
          <a:lstStyle/>
          <a:p>
            <a:r>
              <a:rPr lang="en-GB" sz="1200"/>
              <a:t>Jan</a:t>
            </a:r>
          </a:p>
        </p:txBody>
      </p:sp>
      <p:sp>
        <p:nvSpPr>
          <p:cNvPr id="103" name="TextBox 102">
            <a:extLst>
              <a:ext uri="{FF2B5EF4-FFF2-40B4-BE49-F238E27FC236}">
                <a16:creationId xmlns:a16="http://schemas.microsoft.com/office/drawing/2014/main" id="{41CB1A4F-B19D-54C0-BEAB-9FF282CCDC19}"/>
              </a:ext>
            </a:extLst>
          </p:cNvPr>
          <p:cNvSpPr txBox="1"/>
          <p:nvPr/>
        </p:nvSpPr>
        <p:spPr>
          <a:xfrm>
            <a:off x="10048528" y="5317914"/>
            <a:ext cx="349776" cy="276999"/>
          </a:xfrm>
          <a:prstGeom prst="rect">
            <a:avLst/>
          </a:prstGeom>
          <a:noFill/>
        </p:spPr>
        <p:txBody>
          <a:bodyPr wrap="none" rtlCol="0">
            <a:spAutoFit/>
          </a:bodyPr>
          <a:lstStyle/>
          <a:p>
            <a:r>
              <a:rPr lang="en-GB" sz="1200"/>
              <a:t>Jul</a:t>
            </a:r>
          </a:p>
        </p:txBody>
      </p:sp>
      <p:cxnSp>
        <p:nvCxnSpPr>
          <p:cNvPr id="104" name="Straight Connector 103">
            <a:extLst>
              <a:ext uri="{FF2B5EF4-FFF2-40B4-BE49-F238E27FC236}">
                <a16:creationId xmlns:a16="http://schemas.microsoft.com/office/drawing/2014/main" id="{831F2BBD-CBAE-794B-E304-E9D4AD67F822}"/>
              </a:ext>
            </a:extLst>
          </p:cNvPr>
          <p:cNvCxnSpPr>
            <a:cxnSpLocks/>
          </p:cNvCxnSpPr>
          <p:nvPr/>
        </p:nvCxnSpPr>
        <p:spPr>
          <a:xfrm>
            <a:off x="1896331" y="5548306"/>
            <a:ext cx="288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DA66E36-DC7E-D1AF-CD62-EF2631E1ECBA}"/>
              </a:ext>
            </a:extLst>
          </p:cNvPr>
          <p:cNvCxnSpPr>
            <a:cxnSpLocks/>
          </p:cNvCxnSpPr>
          <p:nvPr/>
        </p:nvCxnSpPr>
        <p:spPr>
          <a:xfrm>
            <a:off x="2264645"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276EE4-EF5A-C3B8-8741-7DC1713A1F1F}"/>
              </a:ext>
            </a:extLst>
          </p:cNvPr>
          <p:cNvCxnSpPr>
            <a:cxnSpLocks/>
          </p:cNvCxnSpPr>
          <p:nvPr/>
        </p:nvCxnSpPr>
        <p:spPr>
          <a:xfrm>
            <a:off x="3012926"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5929BAB-6D7A-6078-BD00-2C5B7AD21784}"/>
              </a:ext>
            </a:extLst>
          </p:cNvPr>
          <p:cNvCxnSpPr>
            <a:cxnSpLocks/>
          </p:cNvCxnSpPr>
          <p:nvPr/>
        </p:nvCxnSpPr>
        <p:spPr>
          <a:xfrm>
            <a:off x="3746640"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56D4324-66BF-61C4-73C6-997E0AD88F81}"/>
              </a:ext>
            </a:extLst>
          </p:cNvPr>
          <p:cNvCxnSpPr>
            <a:cxnSpLocks/>
          </p:cNvCxnSpPr>
          <p:nvPr/>
        </p:nvCxnSpPr>
        <p:spPr>
          <a:xfrm>
            <a:off x="4487504"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A8BB691-7E16-7415-0A0B-01E8AD9BBC57}"/>
              </a:ext>
            </a:extLst>
          </p:cNvPr>
          <p:cNvCxnSpPr>
            <a:cxnSpLocks/>
          </p:cNvCxnSpPr>
          <p:nvPr/>
        </p:nvCxnSpPr>
        <p:spPr>
          <a:xfrm>
            <a:off x="5230746"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51DB75-C28D-4A31-7489-1519592BDC56}"/>
              </a:ext>
            </a:extLst>
          </p:cNvPr>
          <p:cNvCxnSpPr>
            <a:cxnSpLocks/>
          </p:cNvCxnSpPr>
          <p:nvPr/>
        </p:nvCxnSpPr>
        <p:spPr>
          <a:xfrm>
            <a:off x="5978754"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6190F91-CF7A-7D13-D843-C5701D1C618F}"/>
              </a:ext>
            </a:extLst>
          </p:cNvPr>
          <p:cNvCxnSpPr>
            <a:cxnSpLocks/>
          </p:cNvCxnSpPr>
          <p:nvPr/>
        </p:nvCxnSpPr>
        <p:spPr>
          <a:xfrm>
            <a:off x="6725687"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2A8078E-4752-45AC-9F64-CAFAC8CCAFF0}"/>
              </a:ext>
            </a:extLst>
          </p:cNvPr>
          <p:cNvCxnSpPr>
            <a:cxnSpLocks/>
          </p:cNvCxnSpPr>
          <p:nvPr/>
        </p:nvCxnSpPr>
        <p:spPr>
          <a:xfrm>
            <a:off x="7469194"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544F3A0-B43A-4C18-5221-16CF4C88BDE0}"/>
              </a:ext>
            </a:extLst>
          </p:cNvPr>
          <p:cNvCxnSpPr>
            <a:cxnSpLocks/>
          </p:cNvCxnSpPr>
          <p:nvPr/>
        </p:nvCxnSpPr>
        <p:spPr>
          <a:xfrm>
            <a:off x="8212701"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3B5A666-40AA-C3FB-C492-7F0800FB3B73}"/>
              </a:ext>
            </a:extLst>
          </p:cNvPr>
          <p:cNvCxnSpPr>
            <a:cxnSpLocks/>
          </p:cNvCxnSpPr>
          <p:nvPr/>
        </p:nvCxnSpPr>
        <p:spPr>
          <a:xfrm>
            <a:off x="8956208"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2CCF31D-2FB9-87BA-4D10-9195196F7312}"/>
              </a:ext>
            </a:extLst>
          </p:cNvPr>
          <p:cNvCxnSpPr>
            <a:cxnSpLocks/>
          </p:cNvCxnSpPr>
          <p:nvPr/>
        </p:nvCxnSpPr>
        <p:spPr>
          <a:xfrm>
            <a:off x="9699718"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43FE266-CC7F-FA1F-B792-B41B15C22BE5}"/>
              </a:ext>
            </a:extLst>
          </p:cNvPr>
          <p:cNvCxnSpPr>
            <a:cxnSpLocks/>
          </p:cNvCxnSpPr>
          <p:nvPr/>
        </p:nvCxnSpPr>
        <p:spPr>
          <a:xfrm flipV="1">
            <a:off x="2603855" y="3297030"/>
            <a:ext cx="5189339" cy="192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C75595F-B8CA-CF42-FB9D-E3AAE3BE3FAE}"/>
              </a:ext>
            </a:extLst>
          </p:cNvPr>
          <p:cNvCxnSpPr>
            <a:cxnSpLocks/>
          </p:cNvCxnSpPr>
          <p:nvPr/>
        </p:nvCxnSpPr>
        <p:spPr>
          <a:xfrm flipV="1">
            <a:off x="2618072" y="4907156"/>
            <a:ext cx="5161589" cy="4022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A6CAA30-34BD-20F7-13EA-4B27516C0340}"/>
              </a:ext>
            </a:extLst>
          </p:cNvPr>
          <p:cNvCxnSpPr>
            <a:cxnSpLocks/>
          </p:cNvCxnSpPr>
          <p:nvPr/>
        </p:nvCxnSpPr>
        <p:spPr>
          <a:xfrm flipV="1">
            <a:off x="9321895" y="3345155"/>
            <a:ext cx="842382" cy="39290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731C412-BA14-DF79-5263-0A0C9F830CC6}"/>
              </a:ext>
            </a:extLst>
          </p:cNvPr>
          <p:cNvSpPr txBox="1"/>
          <p:nvPr/>
        </p:nvSpPr>
        <p:spPr>
          <a:xfrm rot="16200000">
            <a:off x="-703304" y="3344111"/>
            <a:ext cx="3584443" cy="307777"/>
          </a:xfrm>
          <a:prstGeom prst="rect">
            <a:avLst/>
          </a:prstGeom>
          <a:noFill/>
        </p:spPr>
        <p:txBody>
          <a:bodyPr wrap="none" rtlCol="0">
            <a:spAutoFit/>
          </a:bodyPr>
          <a:lstStyle/>
          <a:p>
            <a:r>
              <a:rPr lang="en-GB" sz="1400"/>
              <a:t>Number of admissions for COPD exacerbations</a:t>
            </a:r>
          </a:p>
        </p:txBody>
      </p:sp>
      <p:sp>
        <p:nvSpPr>
          <p:cNvPr id="120" name="TextBox 119">
            <a:extLst>
              <a:ext uri="{FF2B5EF4-FFF2-40B4-BE49-F238E27FC236}">
                <a16:creationId xmlns:a16="http://schemas.microsoft.com/office/drawing/2014/main" id="{5F1119F1-F344-2CFB-8E4D-CAF9EF001F7C}"/>
              </a:ext>
            </a:extLst>
          </p:cNvPr>
          <p:cNvSpPr txBox="1"/>
          <p:nvPr/>
        </p:nvSpPr>
        <p:spPr>
          <a:xfrm>
            <a:off x="10556137" y="3349629"/>
            <a:ext cx="1279838" cy="276999"/>
          </a:xfrm>
          <a:prstGeom prst="rect">
            <a:avLst/>
          </a:prstGeom>
          <a:noFill/>
        </p:spPr>
        <p:txBody>
          <a:bodyPr wrap="none" rtlCol="0">
            <a:spAutoFit/>
          </a:bodyPr>
          <a:lstStyle/>
          <a:p>
            <a:r>
              <a:rPr lang="en-GB" sz="1200"/>
              <a:t>Mild to moderate</a:t>
            </a:r>
          </a:p>
        </p:txBody>
      </p:sp>
      <p:sp>
        <p:nvSpPr>
          <p:cNvPr id="121" name="TextBox 120">
            <a:extLst>
              <a:ext uri="{FF2B5EF4-FFF2-40B4-BE49-F238E27FC236}">
                <a16:creationId xmlns:a16="http://schemas.microsoft.com/office/drawing/2014/main" id="{EAC356D9-7E44-23FB-85BF-317DAE18A8B2}"/>
              </a:ext>
            </a:extLst>
          </p:cNvPr>
          <p:cNvSpPr txBox="1"/>
          <p:nvPr/>
        </p:nvSpPr>
        <p:spPr>
          <a:xfrm>
            <a:off x="10556137" y="3790050"/>
            <a:ext cx="603563" cy="276999"/>
          </a:xfrm>
          <a:prstGeom prst="rect">
            <a:avLst/>
          </a:prstGeom>
          <a:noFill/>
        </p:spPr>
        <p:txBody>
          <a:bodyPr wrap="none" rtlCol="0">
            <a:spAutoFit/>
          </a:bodyPr>
          <a:lstStyle/>
          <a:p>
            <a:r>
              <a:rPr lang="en-GB" sz="1200"/>
              <a:t>Severe</a:t>
            </a:r>
          </a:p>
        </p:txBody>
      </p:sp>
      <p:sp>
        <p:nvSpPr>
          <p:cNvPr id="122" name="TextBox 121">
            <a:extLst>
              <a:ext uri="{FF2B5EF4-FFF2-40B4-BE49-F238E27FC236}">
                <a16:creationId xmlns:a16="http://schemas.microsoft.com/office/drawing/2014/main" id="{861AB2B3-2927-5687-0B33-4226FC53C89C}"/>
              </a:ext>
            </a:extLst>
          </p:cNvPr>
          <p:cNvSpPr txBox="1"/>
          <p:nvPr/>
        </p:nvSpPr>
        <p:spPr>
          <a:xfrm>
            <a:off x="10558830" y="4266148"/>
            <a:ext cx="1285032" cy="461665"/>
          </a:xfrm>
          <a:prstGeom prst="rect">
            <a:avLst/>
          </a:prstGeom>
          <a:noFill/>
        </p:spPr>
        <p:txBody>
          <a:bodyPr wrap="none" rtlCol="0">
            <a:spAutoFit/>
          </a:bodyPr>
          <a:lstStyle/>
          <a:p>
            <a:r>
              <a:rPr lang="en-GB" sz="1200"/>
              <a:t>Linear regression </a:t>
            </a:r>
            <a:br>
              <a:rPr lang="en-GB" sz="1200"/>
            </a:br>
            <a:r>
              <a:rPr lang="en-GB" sz="1200"/>
              <a:t>models</a:t>
            </a:r>
          </a:p>
        </p:txBody>
      </p:sp>
      <p:cxnSp>
        <p:nvCxnSpPr>
          <p:cNvPr id="123" name="Straight Connector 122">
            <a:extLst>
              <a:ext uri="{FF2B5EF4-FFF2-40B4-BE49-F238E27FC236}">
                <a16:creationId xmlns:a16="http://schemas.microsoft.com/office/drawing/2014/main" id="{7F325801-D12C-54B8-20D9-C8D2BCF73FE6}"/>
              </a:ext>
            </a:extLst>
          </p:cNvPr>
          <p:cNvCxnSpPr>
            <a:cxnSpLocks/>
          </p:cNvCxnSpPr>
          <p:nvPr/>
        </p:nvCxnSpPr>
        <p:spPr>
          <a:xfrm flipV="1">
            <a:off x="7831288" y="3686504"/>
            <a:ext cx="1363390" cy="49122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CC9A9C2-11A7-CAC4-7422-E5A51525063E}"/>
              </a:ext>
            </a:extLst>
          </p:cNvPr>
          <p:cNvCxnSpPr>
            <a:cxnSpLocks/>
          </p:cNvCxnSpPr>
          <p:nvPr/>
        </p:nvCxnSpPr>
        <p:spPr>
          <a:xfrm flipV="1">
            <a:off x="7891644" y="4913739"/>
            <a:ext cx="2234317" cy="11921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DC13414D-4613-3D8A-971C-81C1C8064EB5}"/>
              </a:ext>
            </a:extLst>
          </p:cNvPr>
          <p:cNvGrpSpPr/>
          <p:nvPr/>
        </p:nvGrpSpPr>
        <p:grpSpPr>
          <a:xfrm>
            <a:off x="2612748" y="4641560"/>
            <a:ext cx="7508397" cy="423325"/>
            <a:chOff x="2612748" y="4641560"/>
            <a:chExt cx="7508397" cy="423325"/>
          </a:xfrm>
        </p:grpSpPr>
        <mc:AlternateContent xmlns:mc="http://schemas.openxmlformats.org/markup-compatibility/2006" xmlns:p14="http://schemas.microsoft.com/office/powerpoint/2010/main">
          <mc:Choice Requires="p14">
            <p:contentPart p14:bwMode="auto" r:id="rId3">
              <p14:nvContentPartPr>
                <p14:cNvPr id="128" name="Ink 127">
                  <a:extLst>
                    <a:ext uri="{FF2B5EF4-FFF2-40B4-BE49-F238E27FC236}">
                      <a16:creationId xmlns:a16="http://schemas.microsoft.com/office/drawing/2014/main" id="{05C9C847-99A9-BA5F-63A6-4F6F39D94F14}"/>
                    </a:ext>
                  </a:extLst>
                </p14:cNvPr>
                <p14:cNvContentPartPr/>
                <p14:nvPr/>
              </p14:nvContentPartPr>
              <p14:xfrm>
                <a:off x="2612748" y="4805248"/>
                <a:ext cx="302760" cy="163440"/>
              </p14:xfrm>
            </p:contentPart>
          </mc:Choice>
          <mc:Fallback xmlns="">
            <p:pic>
              <p:nvPicPr>
                <p:cNvPr id="128" name="Ink 127">
                  <a:extLst>
                    <a:ext uri="{FF2B5EF4-FFF2-40B4-BE49-F238E27FC236}">
                      <a16:creationId xmlns:a16="http://schemas.microsoft.com/office/drawing/2014/main" id="{05C9C847-99A9-BA5F-63A6-4F6F39D94F14}"/>
                    </a:ext>
                  </a:extLst>
                </p:cNvPr>
                <p:cNvPicPr/>
                <p:nvPr/>
              </p:nvPicPr>
              <p:blipFill>
                <a:blip r:embed="rId4"/>
                <a:stretch>
                  <a:fillRect/>
                </a:stretch>
              </p:blipFill>
              <p:spPr>
                <a:xfrm>
                  <a:off x="2603737" y="4796248"/>
                  <a:ext cx="320421"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9" name="Ink 128">
                  <a:extLst>
                    <a:ext uri="{FF2B5EF4-FFF2-40B4-BE49-F238E27FC236}">
                      <a16:creationId xmlns:a16="http://schemas.microsoft.com/office/drawing/2014/main" id="{D207F7EE-1EBF-1682-AECA-5DE610B7C3C8}"/>
                    </a:ext>
                  </a:extLst>
                </p14:cNvPr>
                <p14:cNvContentPartPr/>
                <p14:nvPr/>
              </p14:nvContentPartPr>
              <p14:xfrm>
                <a:off x="2920908" y="4968688"/>
                <a:ext cx="172080" cy="70200"/>
              </p14:xfrm>
            </p:contentPart>
          </mc:Choice>
          <mc:Fallback xmlns="">
            <p:pic>
              <p:nvPicPr>
                <p:cNvPr id="129" name="Ink 128">
                  <a:extLst>
                    <a:ext uri="{FF2B5EF4-FFF2-40B4-BE49-F238E27FC236}">
                      <a16:creationId xmlns:a16="http://schemas.microsoft.com/office/drawing/2014/main" id="{D207F7EE-1EBF-1682-AECA-5DE610B7C3C8}"/>
                    </a:ext>
                  </a:extLst>
                </p:cNvPr>
                <p:cNvPicPr/>
                <p:nvPr/>
              </p:nvPicPr>
              <p:blipFill>
                <a:blip r:embed="rId6"/>
                <a:stretch>
                  <a:fillRect/>
                </a:stretch>
              </p:blipFill>
              <p:spPr>
                <a:xfrm>
                  <a:off x="2911908" y="4959642"/>
                  <a:ext cx="189720" cy="87931"/>
                </a:xfrm>
                <a:prstGeom prst="rect">
                  <a:avLst/>
                </a:prstGeom>
              </p:spPr>
            </p:pic>
          </mc:Fallback>
        </mc:AlternateContent>
        <p:grpSp>
          <p:nvGrpSpPr>
            <p:cNvPr id="130" name="Group 129">
              <a:extLst>
                <a:ext uri="{FF2B5EF4-FFF2-40B4-BE49-F238E27FC236}">
                  <a16:creationId xmlns:a16="http://schemas.microsoft.com/office/drawing/2014/main" id="{4F5B4E7F-A2AF-A0D6-1819-82663B6F2A7C}"/>
                </a:ext>
              </a:extLst>
            </p:cNvPr>
            <p:cNvGrpSpPr/>
            <p:nvPr/>
          </p:nvGrpSpPr>
          <p:grpSpPr>
            <a:xfrm>
              <a:off x="3089208" y="4811368"/>
              <a:ext cx="238320" cy="227880"/>
              <a:chOff x="3089208" y="4811368"/>
              <a:chExt cx="238320" cy="227880"/>
            </a:xfrm>
          </p:grpSpPr>
          <mc:AlternateContent xmlns:mc="http://schemas.openxmlformats.org/markup-compatibility/2006" xmlns:p14="http://schemas.microsoft.com/office/powerpoint/2010/main">
            <mc:Choice Requires="p14">
              <p:contentPart p14:bwMode="auto" r:id="rId7">
                <p14:nvContentPartPr>
                  <p14:cNvPr id="212" name="Ink 211">
                    <a:extLst>
                      <a:ext uri="{FF2B5EF4-FFF2-40B4-BE49-F238E27FC236}">
                        <a16:creationId xmlns:a16="http://schemas.microsoft.com/office/drawing/2014/main" id="{C6417BCD-0FB2-BD43-ED13-85AF0EE4FE3F}"/>
                      </a:ext>
                    </a:extLst>
                  </p14:cNvPr>
                  <p14:cNvContentPartPr/>
                  <p14:nvPr/>
                </p14:nvContentPartPr>
                <p14:xfrm>
                  <a:off x="3089208" y="4986328"/>
                  <a:ext cx="55800" cy="52920"/>
                </p14:xfrm>
              </p:contentPart>
            </mc:Choice>
            <mc:Fallback xmlns="">
              <p:pic>
                <p:nvPicPr>
                  <p:cNvPr id="212" name="Ink 211">
                    <a:extLst>
                      <a:ext uri="{FF2B5EF4-FFF2-40B4-BE49-F238E27FC236}">
                        <a16:creationId xmlns:a16="http://schemas.microsoft.com/office/drawing/2014/main" id="{C6417BCD-0FB2-BD43-ED13-85AF0EE4FE3F}"/>
                      </a:ext>
                    </a:extLst>
                  </p:cNvPr>
                  <p:cNvPicPr/>
                  <p:nvPr/>
                </p:nvPicPr>
                <p:blipFill>
                  <a:blip r:embed="rId8"/>
                  <a:stretch>
                    <a:fillRect/>
                  </a:stretch>
                </p:blipFill>
                <p:spPr>
                  <a:xfrm>
                    <a:off x="3080266" y="4977328"/>
                    <a:ext cx="73327"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3" name="Ink 212">
                    <a:extLst>
                      <a:ext uri="{FF2B5EF4-FFF2-40B4-BE49-F238E27FC236}">
                        <a16:creationId xmlns:a16="http://schemas.microsoft.com/office/drawing/2014/main" id="{A703C1D5-2AAB-CACD-D379-4C6BB08561DE}"/>
                      </a:ext>
                    </a:extLst>
                  </p14:cNvPr>
                  <p14:cNvContentPartPr/>
                  <p14:nvPr/>
                </p14:nvContentPartPr>
                <p14:xfrm>
                  <a:off x="3146448" y="4984168"/>
                  <a:ext cx="62280" cy="3600"/>
                </p14:xfrm>
              </p:contentPart>
            </mc:Choice>
            <mc:Fallback xmlns="">
              <p:pic>
                <p:nvPicPr>
                  <p:cNvPr id="213" name="Ink 212">
                    <a:extLst>
                      <a:ext uri="{FF2B5EF4-FFF2-40B4-BE49-F238E27FC236}">
                        <a16:creationId xmlns:a16="http://schemas.microsoft.com/office/drawing/2014/main" id="{A703C1D5-2AAB-CACD-D379-4C6BB08561DE}"/>
                      </a:ext>
                    </a:extLst>
                  </p:cNvPr>
                  <p:cNvPicPr/>
                  <p:nvPr/>
                </p:nvPicPr>
                <p:blipFill>
                  <a:blip r:embed="rId10"/>
                  <a:stretch>
                    <a:fillRect/>
                  </a:stretch>
                </p:blipFill>
                <p:spPr>
                  <a:xfrm>
                    <a:off x="3137448" y="4975168"/>
                    <a:ext cx="79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4" name="Ink 213">
                    <a:extLst>
                      <a:ext uri="{FF2B5EF4-FFF2-40B4-BE49-F238E27FC236}">
                        <a16:creationId xmlns:a16="http://schemas.microsoft.com/office/drawing/2014/main" id="{87130CF9-4A07-81B9-B617-1D8ACC31E56E}"/>
                      </a:ext>
                    </a:extLst>
                  </p14:cNvPr>
                  <p14:cNvContentPartPr/>
                  <p14:nvPr/>
                </p14:nvContentPartPr>
                <p14:xfrm>
                  <a:off x="3205488" y="4811368"/>
                  <a:ext cx="122040" cy="173160"/>
                </p14:xfrm>
              </p:contentPart>
            </mc:Choice>
            <mc:Fallback xmlns="">
              <p:pic>
                <p:nvPicPr>
                  <p:cNvPr id="214" name="Ink 213">
                    <a:extLst>
                      <a:ext uri="{FF2B5EF4-FFF2-40B4-BE49-F238E27FC236}">
                        <a16:creationId xmlns:a16="http://schemas.microsoft.com/office/drawing/2014/main" id="{87130CF9-4A07-81B9-B617-1D8ACC31E56E}"/>
                      </a:ext>
                    </a:extLst>
                  </p:cNvPr>
                  <p:cNvPicPr/>
                  <p:nvPr/>
                </p:nvPicPr>
                <p:blipFill>
                  <a:blip r:embed="rId12"/>
                  <a:stretch>
                    <a:fillRect/>
                  </a:stretch>
                </p:blipFill>
                <p:spPr>
                  <a:xfrm>
                    <a:off x="3196488" y="4802368"/>
                    <a:ext cx="13968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1" name="Ink 130">
                  <a:extLst>
                    <a:ext uri="{FF2B5EF4-FFF2-40B4-BE49-F238E27FC236}">
                      <a16:creationId xmlns:a16="http://schemas.microsoft.com/office/drawing/2014/main" id="{27974D59-D3BB-AF25-819F-0F57320F3B3B}"/>
                    </a:ext>
                  </a:extLst>
                </p14:cNvPr>
                <p14:cNvContentPartPr/>
                <p14:nvPr/>
              </p14:nvContentPartPr>
              <p14:xfrm>
                <a:off x="3328608" y="4811368"/>
                <a:ext cx="115200" cy="70920"/>
              </p14:xfrm>
            </p:contentPart>
          </mc:Choice>
          <mc:Fallback xmlns="">
            <p:pic>
              <p:nvPicPr>
                <p:cNvPr id="131" name="Ink 130">
                  <a:extLst>
                    <a:ext uri="{FF2B5EF4-FFF2-40B4-BE49-F238E27FC236}">
                      <a16:creationId xmlns:a16="http://schemas.microsoft.com/office/drawing/2014/main" id="{27974D59-D3BB-AF25-819F-0F57320F3B3B}"/>
                    </a:ext>
                  </a:extLst>
                </p:cNvPr>
                <p:cNvPicPr/>
                <p:nvPr/>
              </p:nvPicPr>
              <p:blipFill>
                <a:blip r:embed="rId14"/>
                <a:stretch>
                  <a:fillRect/>
                </a:stretch>
              </p:blipFill>
              <p:spPr>
                <a:xfrm>
                  <a:off x="3319608" y="4802368"/>
                  <a:ext cx="132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2" name="Ink 131">
                  <a:extLst>
                    <a:ext uri="{FF2B5EF4-FFF2-40B4-BE49-F238E27FC236}">
                      <a16:creationId xmlns:a16="http://schemas.microsoft.com/office/drawing/2014/main" id="{8D942E22-9439-65F6-0803-78455566364F}"/>
                    </a:ext>
                  </a:extLst>
                </p14:cNvPr>
                <p14:cNvContentPartPr/>
                <p14:nvPr/>
              </p14:nvContentPartPr>
              <p14:xfrm>
                <a:off x="3446328" y="4863928"/>
                <a:ext cx="238320" cy="119520"/>
              </p14:xfrm>
            </p:contentPart>
          </mc:Choice>
          <mc:Fallback xmlns="">
            <p:pic>
              <p:nvPicPr>
                <p:cNvPr id="132" name="Ink 131">
                  <a:extLst>
                    <a:ext uri="{FF2B5EF4-FFF2-40B4-BE49-F238E27FC236}">
                      <a16:creationId xmlns:a16="http://schemas.microsoft.com/office/drawing/2014/main" id="{8D942E22-9439-65F6-0803-78455566364F}"/>
                    </a:ext>
                  </a:extLst>
                </p:cNvPr>
                <p:cNvPicPr/>
                <p:nvPr/>
              </p:nvPicPr>
              <p:blipFill>
                <a:blip r:embed="rId16"/>
                <a:stretch>
                  <a:fillRect/>
                </a:stretch>
              </p:blipFill>
              <p:spPr>
                <a:xfrm>
                  <a:off x="3437342" y="4854928"/>
                  <a:ext cx="255933" cy="137160"/>
                </a:xfrm>
                <a:prstGeom prst="rect">
                  <a:avLst/>
                </a:prstGeom>
              </p:spPr>
            </p:pic>
          </mc:Fallback>
        </mc:AlternateContent>
        <p:grpSp>
          <p:nvGrpSpPr>
            <p:cNvPr id="133" name="Group 132">
              <a:extLst>
                <a:ext uri="{FF2B5EF4-FFF2-40B4-BE49-F238E27FC236}">
                  <a16:creationId xmlns:a16="http://schemas.microsoft.com/office/drawing/2014/main" id="{35F318C5-3962-DDEA-85EA-AEF0A6F93426}"/>
                </a:ext>
              </a:extLst>
            </p:cNvPr>
            <p:cNvGrpSpPr/>
            <p:nvPr/>
          </p:nvGrpSpPr>
          <p:grpSpPr>
            <a:xfrm>
              <a:off x="3679698" y="4778360"/>
              <a:ext cx="376502" cy="254048"/>
              <a:chOff x="3679698" y="4778360"/>
              <a:chExt cx="376502" cy="254048"/>
            </a:xfrm>
          </p:grpSpPr>
          <mc:AlternateContent xmlns:mc="http://schemas.openxmlformats.org/markup-compatibility/2006" xmlns:p14="http://schemas.microsoft.com/office/powerpoint/2010/main">
            <mc:Choice Requires="p14">
              <p:contentPart p14:bwMode="auto" r:id="rId17">
                <p14:nvContentPartPr>
                  <p14:cNvPr id="207" name="Ink 206">
                    <a:extLst>
                      <a:ext uri="{FF2B5EF4-FFF2-40B4-BE49-F238E27FC236}">
                        <a16:creationId xmlns:a16="http://schemas.microsoft.com/office/drawing/2014/main" id="{2BB79483-512E-D78D-4A5B-0C8873F85689}"/>
                      </a:ext>
                    </a:extLst>
                  </p14:cNvPr>
                  <p14:cNvContentPartPr/>
                  <p14:nvPr/>
                </p14:nvContentPartPr>
                <p14:xfrm>
                  <a:off x="3679698" y="4983088"/>
                  <a:ext cx="65880" cy="47880"/>
                </p14:xfrm>
              </p:contentPart>
            </mc:Choice>
            <mc:Fallback xmlns="">
              <p:pic>
                <p:nvPicPr>
                  <p:cNvPr id="207" name="Ink 206">
                    <a:extLst>
                      <a:ext uri="{FF2B5EF4-FFF2-40B4-BE49-F238E27FC236}">
                        <a16:creationId xmlns:a16="http://schemas.microsoft.com/office/drawing/2014/main" id="{2BB79483-512E-D78D-4A5B-0C8873F85689}"/>
                      </a:ext>
                    </a:extLst>
                  </p:cNvPr>
                  <p:cNvPicPr/>
                  <p:nvPr/>
                </p:nvPicPr>
                <p:blipFill>
                  <a:blip r:embed="rId18"/>
                  <a:stretch>
                    <a:fillRect/>
                  </a:stretch>
                </p:blipFill>
                <p:spPr>
                  <a:xfrm>
                    <a:off x="3670698" y="4974088"/>
                    <a:ext cx="83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8" name="Ink 207">
                    <a:extLst>
                      <a:ext uri="{FF2B5EF4-FFF2-40B4-BE49-F238E27FC236}">
                        <a16:creationId xmlns:a16="http://schemas.microsoft.com/office/drawing/2014/main" id="{07A377A3-1BB6-9A55-B323-5E879EC82886}"/>
                      </a:ext>
                    </a:extLst>
                  </p14:cNvPr>
                  <p14:cNvContentPartPr/>
                  <p14:nvPr/>
                </p14:nvContentPartPr>
                <p14:xfrm>
                  <a:off x="3747738" y="5027368"/>
                  <a:ext cx="56160" cy="5040"/>
                </p14:xfrm>
              </p:contentPart>
            </mc:Choice>
            <mc:Fallback xmlns="">
              <p:pic>
                <p:nvPicPr>
                  <p:cNvPr id="208" name="Ink 207">
                    <a:extLst>
                      <a:ext uri="{FF2B5EF4-FFF2-40B4-BE49-F238E27FC236}">
                        <a16:creationId xmlns:a16="http://schemas.microsoft.com/office/drawing/2014/main" id="{07A377A3-1BB6-9A55-B323-5E879EC82886}"/>
                      </a:ext>
                    </a:extLst>
                  </p:cNvPr>
                  <p:cNvPicPr/>
                  <p:nvPr/>
                </p:nvPicPr>
                <p:blipFill>
                  <a:blip r:embed="rId20"/>
                  <a:stretch>
                    <a:fillRect/>
                  </a:stretch>
                </p:blipFill>
                <p:spPr>
                  <a:xfrm>
                    <a:off x="3738738" y="5018968"/>
                    <a:ext cx="7380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9" name="Ink 208">
                    <a:extLst>
                      <a:ext uri="{FF2B5EF4-FFF2-40B4-BE49-F238E27FC236}">
                        <a16:creationId xmlns:a16="http://schemas.microsoft.com/office/drawing/2014/main" id="{A5089158-A2D3-C15B-F16F-67B372B416E6}"/>
                      </a:ext>
                    </a:extLst>
                  </p14:cNvPr>
                  <p14:cNvContentPartPr/>
                  <p14:nvPr/>
                </p14:nvContentPartPr>
                <p14:xfrm>
                  <a:off x="3800298" y="4969048"/>
                  <a:ext cx="69120" cy="61920"/>
                </p14:xfrm>
              </p:contentPart>
            </mc:Choice>
            <mc:Fallback xmlns="">
              <p:pic>
                <p:nvPicPr>
                  <p:cNvPr id="209" name="Ink 208">
                    <a:extLst>
                      <a:ext uri="{FF2B5EF4-FFF2-40B4-BE49-F238E27FC236}">
                        <a16:creationId xmlns:a16="http://schemas.microsoft.com/office/drawing/2014/main" id="{A5089158-A2D3-C15B-F16F-67B372B416E6}"/>
                      </a:ext>
                    </a:extLst>
                  </p:cNvPr>
                  <p:cNvPicPr/>
                  <p:nvPr/>
                </p:nvPicPr>
                <p:blipFill>
                  <a:blip r:embed="rId22"/>
                  <a:stretch>
                    <a:fillRect/>
                  </a:stretch>
                </p:blipFill>
                <p:spPr>
                  <a:xfrm>
                    <a:off x="3791298" y="4960048"/>
                    <a:ext cx="86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0" name="Ink 209">
                    <a:extLst>
                      <a:ext uri="{FF2B5EF4-FFF2-40B4-BE49-F238E27FC236}">
                        <a16:creationId xmlns:a16="http://schemas.microsoft.com/office/drawing/2014/main" id="{35BCAABF-1887-FB62-7854-6DEC1DAC1673}"/>
                      </a:ext>
                    </a:extLst>
                  </p14:cNvPr>
                  <p14:cNvContentPartPr/>
                  <p14:nvPr/>
                </p14:nvContentPartPr>
                <p14:xfrm>
                  <a:off x="3870138" y="4967248"/>
                  <a:ext cx="57960" cy="20520"/>
                </p14:xfrm>
              </p:contentPart>
            </mc:Choice>
            <mc:Fallback xmlns="">
              <p:pic>
                <p:nvPicPr>
                  <p:cNvPr id="210" name="Ink 209">
                    <a:extLst>
                      <a:ext uri="{FF2B5EF4-FFF2-40B4-BE49-F238E27FC236}">
                        <a16:creationId xmlns:a16="http://schemas.microsoft.com/office/drawing/2014/main" id="{35BCAABF-1887-FB62-7854-6DEC1DAC1673}"/>
                      </a:ext>
                    </a:extLst>
                  </p:cNvPr>
                  <p:cNvPicPr/>
                  <p:nvPr/>
                </p:nvPicPr>
                <p:blipFill>
                  <a:blip r:embed="rId24"/>
                  <a:stretch>
                    <a:fillRect/>
                  </a:stretch>
                </p:blipFill>
                <p:spPr>
                  <a:xfrm>
                    <a:off x="3861138" y="4958248"/>
                    <a:ext cx="75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 name="Ink 210">
                    <a:extLst>
                      <a:ext uri="{FF2B5EF4-FFF2-40B4-BE49-F238E27FC236}">
                        <a16:creationId xmlns:a16="http://schemas.microsoft.com/office/drawing/2014/main" id="{2A637F62-35AE-A31B-90AC-00BA43A3FBE4}"/>
                      </a:ext>
                    </a:extLst>
                  </p14:cNvPr>
                  <p14:cNvContentPartPr/>
                  <p14:nvPr/>
                </p14:nvContentPartPr>
                <p14:xfrm>
                  <a:off x="3929840" y="4778360"/>
                  <a:ext cx="126360" cy="201240"/>
                </p14:xfrm>
              </p:contentPart>
            </mc:Choice>
            <mc:Fallback xmlns="">
              <p:pic>
                <p:nvPicPr>
                  <p:cNvPr id="211" name="Ink 210">
                    <a:extLst>
                      <a:ext uri="{FF2B5EF4-FFF2-40B4-BE49-F238E27FC236}">
                        <a16:creationId xmlns:a16="http://schemas.microsoft.com/office/drawing/2014/main" id="{2A637F62-35AE-A31B-90AC-00BA43A3FBE4}"/>
                      </a:ext>
                    </a:extLst>
                  </p:cNvPr>
                  <p:cNvPicPr/>
                  <p:nvPr/>
                </p:nvPicPr>
                <p:blipFill>
                  <a:blip r:embed="rId26"/>
                  <a:stretch>
                    <a:fillRect/>
                  </a:stretch>
                </p:blipFill>
                <p:spPr>
                  <a:xfrm>
                    <a:off x="3920866" y="4769360"/>
                    <a:ext cx="14395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34" name="Ink 133">
                  <a:extLst>
                    <a:ext uri="{FF2B5EF4-FFF2-40B4-BE49-F238E27FC236}">
                      <a16:creationId xmlns:a16="http://schemas.microsoft.com/office/drawing/2014/main" id="{7C75C055-4454-439C-CBFA-CE3ECF9ED24A}"/>
                    </a:ext>
                  </a:extLst>
                </p14:cNvPr>
                <p14:cNvContentPartPr/>
                <p14:nvPr/>
              </p14:nvContentPartPr>
              <p14:xfrm>
                <a:off x="4057280" y="4775120"/>
                <a:ext cx="106920" cy="20880"/>
              </p14:xfrm>
            </p:contentPart>
          </mc:Choice>
          <mc:Fallback xmlns="">
            <p:pic>
              <p:nvPicPr>
                <p:cNvPr id="134" name="Ink 133">
                  <a:extLst>
                    <a:ext uri="{FF2B5EF4-FFF2-40B4-BE49-F238E27FC236}">
                      <a16:creationId xmlns:a16="http://schemas.microsoft.com/office/drawing/2014/main" id="{7C75C055-4454-439C-CBFA-CE3ECF9ED24A}"/>
                    </a:ext>
                  </a:extLst>
                </p:cNvPr>
                <p:cNvPicPr/>
                <p:nvPr/>
              </p:nvPicPr>
              <p:blipFill>
                <a:blip r:embed="rId28"/>
                <a:stretch>
                  <a:fillRect/>
                </a:stretch>
              </p:blipFill>
              <p:spPr>
                <a:xfrm>
                  <a:off x="4048280" y="4766120"/>
                  <a:ext cx="124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5" name="Ink 134">
                  <a:extLst>
                    <a:ext uri="{FF2B5EF4-FFF2-40B4-BE49-F238E27FC236}">
                      <a16:creationId xmlns:a16="http://schemas.microsoft.com/office/drawing/2014/main" id="{CBD9CE54-DDAE-D1F2-93CD-D713D750A476}"/>
                    </a:ext>
                  </a:extLst>
                </p14:cNvPr>
                <p14:cNvContentPartPr/>
                <p14:nvPr/>
              </p14:nvContentPartPr>
              <p14:xfrm>
                <a:off x="4167080" y="4795640"/>
                <a:ext cx="123480" cy="169200"/>
              </p14:xfrm>
            </p:contentPart>
          </mc:Choice>
          <mc:Fallback xmlns="">
            <p:pic>
              <p:nvPicPr>
                <p:cNvPr id="135" name="Ink 134">
                  <a:extLst>
                    <a:ext uri="{FF2B5EF4-FFF2-40B4-BE49-F238E27FC236}">
                      <a16:creationId xmlns:a16="http://schemas.microsoft.com/office/drawing/2014/main" id="{CBD9CE54-DDAE-D1F2-93CD-D713D750A476}"/>
                    </a:ext>
                  </a:extLst>
                </p:cNvPr>
                <p:cNvPicPr/>
                <p:nvPr/>
              </p:nvPicPr>
              <p:blipFill>
                <a:blip r:embed="rId30"/>
                <a:stretch>
                  <a:fillRect/>
                </a:stretch>
              </p:blipFill>
              <p:spPr>
                <a:xfrm>
                  <a:off x="4158080" y="4786640"/>
                  <a:ext cx="141120" cy="186840"/>
                </a:xfrm>
                <a:prstGeom prst="rect">
                  <a:avLst/>
                </a:prstGeom>
              </p:spPr>
            </p:pic>
          </mc:Fallback>
        </mc:AlternateContent>
        <p:grpSp>
          <p:nvGrpSpPr>
            <p:cNvPr id="136" name="Group 135">
              <a:extLst>
                <a:ext uri="{FF2B5EF4-FFF2-40B4-BE49-F238E27FC236}">
                  <a16:creationId xmlns:a16="http://schemas.microsoft.com/office/drawing/2014/main" id="{B5BA2556-4392-FABC-C72D-5FF53C0D9BC3}"/>
                </a:ext>
              </a:extLst>
            </p:cNvPr>
            <p:cNvGrpSpPr/>
            <p:nvPr/>
          </p:nvGrpSpPr>
          <p:grpSpPr>
            <a:xfrm>
              <a:off x="4281110" y="4944320"/>
              <a:ext cx="303480" cy="75600"/>
              <a:chOff x="4281110" y="4944320"/>
              <a:chExt cx="303480" cy="75600"/>
            </a:xfrm>
          </p:grpSpPr>
          <mc:AlternateContent xmlns:mc="http://schemas.openxmlformats.org/markup-compatibility/2006" xmlns:p14="http://schemas.microsoft.com/office/powerpoint/2010/main">
            <mc:Choice Requires="p14">
              <p:contentPart p14:bwMode="auto" r:id="rId31">
                <p14:nvContentPartPr>
                  <p14:cNvPr id="203" name="Ink 202">
                    <a:extLst>
                      <a:ext uri="{FF2B5EF4-FFF2-40B4-BE49-F238E27FC236}">
                        <a16:creationId xmlns:a16="http://schemas.microsoft.com/office/drawing/2014/main" id="{44D3DF2A-2D02-46E1-0724-0A9B5C7012F5}"/>
                      </a:ext>
                    </a:extLst>
                  </p14:cNvPr>
                  <p14:cNvContentPartPr/>
                  <p14:nvPr/>
                </p14:nvContentPartPr>
                <p14:xfrm>
                  <a:off x="4281110" y="4960880"/>
                  <a:ext cx="122760" cy="360"/>
                </p14:xfrm>
              </p:contentPart>
            </mc:Choice>
            <mc:Fallback xmlns="">
              <p:pic>
                <p:nvPicPr>
                  <p:cNvPr id="203" name="Ink 202">
                    <a:extLst>
                      <a:ext uri="{FF2B5EF4-FFF2-40B4-BE49-F238E27FC236}">
                        <a16:creationId xmlns:a16="http://schemas.microsoft.com/office/drawing/2014/main" id="{44D3DF2A-2D02-46E1-0724-0A9B5C7012F5}"/>
                      </a:ext>
                    </a:extLst>
                  </p:cNvPr>
                  <p:cNvPicPr/>
                  <p:nvPr/>
                </p:nvPicPr>
                <p:blipFill>
                  <a:blip r:embed="rId32"/>
                  <a:stretch>
                    <a:fillRect/>
                  </a:stretch>
                </p:blipFill>
                <p:spPr>
                  <a:xfrm>
                    <a:off x="4272110" y="4951880"/>
                    <a:ext cx="140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4" name="Ink 203">
                    <a:extLst>
                      <a:ext uri="{FF2B5EF4-FFF2-40B4-BE49-F238E27FC236}">
                        <a16:creationId xmlns:a16="http://schemas.microsoft.com/office/drawing/2014/main" id="{0EDCAC32-2BAB-0A09-364E-1828D2A706A7}"/>
                      </a:ext>
                    </a:extLst>
                  </p14:cNvPr>
                  <p14:cNvContentPartPr/>
                  <p14:nvPr/>
                </p14:nvContentPartPr>
                <p14:xfrm>
                  <a:off x="4406750" y="4960880"/>
                  <a:ext cx="61560" cy="56520"/>
                </p14:xfrm>
              </p:contentPart>
            </mc:Choice>
            <mc:Fallback xmlns="">
              <p:pic>
                <p:nvPicPr>
                  <p:cNvPr id="204" name="Ink 203">
                    <a:extLst>
                      <a:ext uri="{FF2B5EF4-FFF2-40B4-BE49-F238E27FC236}">
                        <a16:creationId xmlns:a16="http://schemas.microsoft.com/office/drawing/2014/main" id="{0EDCAC32-2BAB-0A09-364E-1828D2A706A7}"/>
                      </a:ext>
                    </a:extLst>
                  </p:cNvPr>
                  <p:cNvPicPr/>
                  <p:nvPr/>
                </p:nvPicPr>
                <p:blipFill>
                  <a:blip r:embed="rId34"/>
                  <a:stretch>
                    <a:fillRect/>
                  </a:stretch>
                </p:blipFill>
                <p:spPr>
                  <a:xfrm>
                    <a:off x="4397750" y="4951937"/>
                    <a:ext cx="79200" cy="7404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5" name="Ink 204">
                    <a:extLst>
                      <a:ext uri="{FF2B5EF4-FFF2-40B4-BE49-F238E27FC236}">
                        <a16:creationId xmlns:a16="http://schemas.microsoft.com/office/drawing/2014/main" id="{B2B97F73-0F37-4C20-EA95-D4CBEFABF02C}"/>
                      </a:ext>
                    </a:extLst>
                  </p14:cNvPr>
                  <p14:cNvContentPartPr/>
                  <p14:nvPr/>
                </p14:nvContentPartPr>
                <p14:xfrm>
                  <a:off x="4470110" y="5008400"/>
                  <a:ext cx="65520" cy="11520"/>
                </p14:xfrm>
              </p:contentPart>
            </mc:Choice>
            <mc:Fallback xmlns="">
              <p:pic>
                <p:nvPicPr>
                  <p:cNvPr id="205" name="Ink 204">
                    <a:extLst>
                      <a:ext uri="{FF2B5EF4-FFF2-40B4-BE49-F238E27FC236}">
                        <a16:creationId xmlns:a16="http://schemas.microsoft.com/office/drawing/2014/main" id="{B2B97F73-0F37-4C20-EA95-D4CBEFABF02C}"/>
                      </a:ext>
                    </a:extLst>
                  </p:cNvPr>
                  <p:cNvPicPr/>
                  <p:nvPr/>
                </p:nvPicPr>
                <p:blipFill>
                  <a:blip r:embed="rId36"/>
                  <a:stretch>
                    <a:fillRect/>
                  </a:stretch>
                </p:blipFill>
                <p:spPr>
                  <a:xfrm>
                    <a:off x="4461110" y="4999110"/>
                    <a:ext cx="83160" cy="2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6" name="Ink 205">
                    <a:extLst>
                      <a:ext uri="{FF2B5EF4-FFF2-40B4-BE49-F238E27FC236}">
                        <a16:creationId xmlns:a16="http://schemas.microsoft.com/office/drawing/2014/main" id="{5ECC845F-33D5-C66D-1AB1-11AEE7D7AAC6}"/>
                      </a:ext>
                    </a:extLst>
                  </p14:cNvPr>
                  <p14:cNvContentPartPr/>
                  <p14:nvPr/>
                </p14:nvContentPartPr>
                <p14:xfrm>
                  <a:off x="4538510" y="4944320"/>
                  <a:ext cx="46080" cy="64440"/>
                </p14:xfrm>
              </p:contentPart>
            </mc:Choice>
            <mc:Fallback xmlns="">
              <p:pic>
                <p:nvPicPr>
                  <p:cNvPr id="206" name="Ink 205">
                    <a:extLst>
                      <a:ext uri="{FF2B5EF4-FFF2-40B4-BE49-F238E27FC236}">
                        <a16:creationId xmlns:a16="http://schemas.microsoft.com/office/drawing/2014/main" id="{5ECC845F-33D5-C66D-1AB1-11AEE7D7AAC6}"/>
                      </a:ext>
                    </a:extLst>
                  </p:cNvPr>
                  <p:cNvPicPr/>
                  <p:nvPr/>
                </p:nvPicPr>
                <p:blipFill>
                  <a:blip r:embed="rId38"/>
                  <a:stretch>
                    <a:fillRect/>
                  </a:stretch>
                </p:blipFill>
                <p:spPr>
                  <a:xfrm>
                    <a:off x="4529580" y="4935269"/>
                    <a:ext cx="63583" cy="8217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137" name="Ink 136">
                  <a:extLst>
                    <a:ext uri="{FF2B5EF4-FFF2-40B4-BE49-F238E27FC236}">
                      <a16:creationId xmlns:a16="http://schemas.microsoft.com/office/drawing/2014/main" id="{7462F1BC-F420-D610-2687-8F0438E9D1AF}"/>
                    </a:ext>
                  </a:extLst>
                </p14:cNvPr>
                <p14:cNvContentPartPr/>
                <p14:nvPr/>
              </p14:nvContentPartPr>
              <p14:xfrm>
                <a:off x="4587830" y="4937120"/>
                <a:ext cx="60840" cy="360"/>
              </p14:xfrm>
            </p:contentPart>
          </mc:Choice>
          <mc:Fallback xmlns="">
            <p:pic>
              <p:nvPicPr>
                <p:cNvPr id="137" name="Ink 136">
                  <a:extLst>
                    <a:ext uri="{FF2B5EF4-FFF2-40B4-BE49-F238E27FC236}">
                      <a16:creationId xmlns:a16="http://schemas.microsoft.com/office/drawing/2014/main" id="{7462F1BC-F420-D610-2687-8F0438E9D1AF}"/>
                    </a:ext>
                  </a:extLst>
                </p:cNvPr>
                <p:cNvPicPr/>
                <p:nvPr/>
              </p:nvPicPr>
              <p:blipFill>
                <a:blip r:embed="rId40"/>
                <a:stretch>
                  <a:fillRect/>
                </a:stretch>
              </p:blipFill>
              <p:spPr>
                <a:xfrm>
                  <a:off x="4578830" y="492812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Ink 137">
                  <a:extLst>
                    <a:ext uri="{FF2B5EF4-FFF2-40B4-BE49-F238E27FC236}">
                      <a16:creationId xmlns:a16="http://schemas.microsoft.com/office/drawing/2014/main" id="{49EF6036-5FF8-30B3-43CF-048B69604C4D}"/>
                    </a:ext>
                  </a:extLst>
                </p14:cNvPr>
                <p14:cNvContentPartPr/>
                <p14:nvPr/>
              </p14:nvContentPartPr>
              <p14:xfrm>
                <a:off x="4651190" y="4843520"/>
                <a:ext cx="116640" cy="93600"/>
              </p14:xfrm>
            </p:contentPart>
          </mc:Choice>
          <mc:Fallback xmlns="">
            <p:pic>
              <p:nvPicPr>
                <p:cNvPr id="138" name="Ink 137">
                  <a:extLst>
                    <a:ext uri="{FF2B5EF4-FFF2-40B4-BE49-F238E27FC236}">
                      <a16:creationId xmlns:a16="http://schemas.microsoft.com/office/drawing/2014/main" id="{49EF6036-5FF8-30B3-43CF-048B69604C4D}"/>
                    </a:ext>
                  </a:extLst>
                </p:cNvPr>
                <p:cNvPicPr/>
                <p:nvPr/>
              </p:nvPicPr>
              <p:blipFill>
                <a:blip r:embed="rId42"/>
                <a:stretch>
                  <a:fillRect/>
                </a:stretch>
              </p:blipFill>
              <p:spPr>
                <a:xfrm>
                  <a:off x="4642218" y="4834520"/>
                  <a:ext cx="134226"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Ink 138">
                  <a:extLst>
                    <a:ext uri="{FF2B5EF4-FFF2-40B4-BE49-F238E27FC236}">
                      <a16:creationId xmlns:a16="http://schemas.microsoft.com/office/drawing/2014/main" id="{99607B7C-FA01-01C2-16C7-0AC6088B3459}"/>
                    </a:ext>
                  </a:extLst>
                </p14:cNvPr>
                <p14:cNvContentPartPr/>
                <p14:nvPr/>
              </p14:nvContentPartPr>
              <p14:xfrm>
                <a:off x="4765400" y="4839560"/>
                <a:ext cx="71640" cy="2520"/>
              </p14:xfrm>
            </p:contentPart>
          </mc:Choice>
          <mc:Fallback xmlns="">
            <p:pic>
              <p:nvPicPr>
                <p:cNvPr id="139" name="Ink 138">
                  <a:extLst>
                    <a:ext uri="{FF2B5EF4-FFF2-40B4-BE49-F238E27FC236}">
                      <a16:creationId xmlns:a16="http://schemas.microsoft.com/office/drawing/2014/main" id="{99607B7C-FA01-01C2-16C7-0AC6088B3459}"/>
                    </a:ext>
                  </a:extLst>
                </p:cNvPr>
                <p:cNvPicPr/>
                <p:nvPr/>
              </p:nvPicPr>
              <p:blipFill>
                <a:blip r:embed="rId44"/>
                <a:stretch>
                  <a:fillRect/>
                </a:stretch>
              </p:blipFill>
              <p:spPr>
                <a:xfrm>
                  <a:off x="4756400" y="4830560"/>
                  <a:ext cx="89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 139">
                  <a:extLst>
                    <a:ext uri="{FF2B5EF4-FFF2-40B4-BE49-F238E27FC236}">
                      <a16:creationId xmlns:a16="http://schemas.microsoft.com/office/drawing/2014/main" id="{21A70F7F-0AD4-18A4-46CB-3E1AF544B5E7}"/>
                    </a:ext>
                  </a:extLst>
                </p14:cNvPr>
                <p14:cNvContentPartPr/>
                <p14:nvPr/>
              </p14:nvContentPartPr>
              <p14:xfrm>
                <a:off x="4841720" y="4807160"/>
                <a:ext cx="41760" cy="32040"/>
              </p14:xfrm>
            </p:contentPart>
          </mc:Choice>
          <mc:Fallback xmlns="">
            <p:pic>
              <p:nvPicPr>
                <p:cNvPr id="140" name="Ink 139">
                  <a:extLst>
                    <a:ext uri="{FF2B5EF4-FFF2-40B4-BE49-F238E27FC236}">
                      <a16:creationId xmlns:a16="http://schemas.microsoft.com/office/drawing/2014/main" id="{21A70F7F-0AD4-18A4-46CB-3E1AF544B5E7}"/>
                    </a:ext>
                  </a:extLst>
                </p:cNvPr>
                <p:cNvPicPr/>
                <p:nvPr/>
              </p:nvPicPr>
              <p:blipFill>
                <a:blip r:embed="rId46"/>
                <a:stretch>
                  <a:fillRect/>
                </a:stretch>
              </p:blipFill>
              <p:spPr>
                <a:xfrm>
                  <a:off x="4832797" y="4798160"/>
                  <a:ext cx="59249"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1" name="Ink 140">
                  <a:extLst>
                    <a:ext uri="{FF2B5EF4-FFF2-40B4-BE49-F238E27FC236}">
                      <a16:creationId xmlns:a16="http://schemas.microsoft.com/office/drawing/2014/main" id="{85A46E73-C9A9-64F4-1B72-1984617B1B30}"/>
                    </a:ext>
                  </a:extLst>
                </p14:cNvPr>
                <p14:cNvContentPartPr/>
                <p14:nvPr/>
              </p14:nvContentPartPr>
              <p14:xfrm>
                <a:off x="4892480" y="4805360"/>
                <a:ext cx="128160" cy="128520"/>
              </p14:xfrm>
            </p:contentPart>
          </mc:Choice>
          <mc:Fallback xmlns="">
            <p:pic>
              <p:nvPicPr>
                <p:cNvPr id="141" name="Ink 140">
                  <a:extLst>
                    <a:ext uri="{FF2B5EF4-FFF2-40B4-BE49-F238E27FC236}">
                      <a16:creationId xmlns:a16="http://schemas.microsoft.com/office/drawing/2014/main" id="{85A46E73-C9A9-64F4-1B72-1984617B1B30}"/>
                    </a:ext>
                  </a:extLst>
                </p:cNvPr>
                <p:cNvPicPr/>
                <p:nvPr/>
              </p:nvPicPr>
              <p:blipFill>
                <a:blip r:embed="rId48"/>
                <a:stretch>
                  <a:fillRect/>
                </a:stretch>
              </p:blipFill>
              <p:spPr>
                <a:xfrm>
                  <a:off x="4883480" y="4796360"/>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2" name="Ink 141">
                  <a:extLst>
                    <a:ext uri="{FF2B5EF4-FFF2-40B4-BE49-F238E27FC236}">
                      <a16:creationId xmlns:a16="http://schemas.microsoft.com/office/drawing/2014/main" id="{1A80FC78-4B83-AA80-5DA8-F0555516A4CE}"/>
                    </a:ext>
                  </a:extLst>
                </p14:cNvPr>
                <p14:cNvContentPartPr/>
                <p14:nvPr/>
              </p14:nvContentPartPr>
              <p14:xfrm>
                <a:off x="5024330" y="4937120"/>
                <a:ext cx="231120" cy="77760"/>
              </p14:xfrm>
            </p:contentPart>
          </mc:Choice>
          <mc:Fallback xmlns="">
            <p:pic>
              <p:nvPicPr>
                <p:cNvPr id="142" name="Ink 141">
                  <a:extLst>
                    <a:ext uri="{FF2B5EF4-FFF2-40B4-BE49-F238E27FC236}">
                      <a16:creationId xmlns:a16="http://schemas.microsoft.com/office/drawing/2014/main" id="{1A80FC78-4B83-AA80-5DA8-F0555516A4CE}"/>
                    </a:ext>
                  </a:extLst>
                </p:cNvPr>
                <p:cNvPicPr/>
                <p:nvPr/>
              </p:nvPicPr>
              <p:blipFill>
                <a:blip r:embed="rId50"/>
                <a:stretch>
                  <a:fillRect/>
                </a:stretch>
              </p:blipFill>
              <p:spPr>
                <a:xfrm>
                  <a:off x="5015330" y="4928120"/>
                  <a:ext cx="248760" cy="95400"/>
                </a:xfrm>
                <a:prstGeom prst="rect">
                  <a:avLst/>
                </a:prstGeom>
              </p:spPr>
            </p:pic>
          </mc:Fallback>
        </mc:AlternateContent>
        <p:grpSp>
          <p:nvGrpSpPr>
            <p:cNvPr id="143" name="Group 142">
              <a:extLst>
                <a:ext uri="{FF2B5EF4-FFF2-40B4-BE49-F238E27FC236}">
                  <a16:creationId xmlns:a16="http://schemas.microsoft.com/office/drawing/2014/main" id="{42A8DBF1-6FF6-1D58-03DE-3302EDCA07E3}"/>
                </a:ext>
              </a:extLst>
            </p:cNvPr>
            <p:cNvGrpSpPr/>
            <p:nvPr/>
          </p:nvGrpSpPr>
          <p:grpSpPr>
            <a:xfrm>
              <a:off x="5257430" y="4709600"/>
              <a:ext cx="240120" cy="303840"/>
              <a:chOff x="5257430" y="4709600"/>
              <a:chExt cx="240120" cy="303840"/>
            </a:xfrm>
          </p:grpSpPr>
          <mc:AlternateContent xmlns:mc="http://schemas.openxmlformats.org/markup-compatibility/2006" xmlns:p14="http://schemas.microsoft.com/office/powerpoint/2010/main">
            <mc:Choice Requires="p14">
              <p:contentPart p14:bwMode="auto" r:id="rId51">
                <p14:nvContentPartPr>
                  <p14:cNvPr id="200" name="Ink 199">
                    <a:extLst>
                      <a:ext uri="{FF2B5EF4-FFF2-40B4-BE49-F238E27FC236}">
                        <a16:creationId xmlns:a16="http://schemas.microsoft.com/office/drawing/2014/main" id="{092473AC-8AEB-E874-65EC-0DC4EFE57537}"/>
                      </a:ext>
                    </a:extLst>
                  </p14:cNvPr>
                  <p14:cNvContentPartPr/>
                  <p14:nvPr/>
                </p14:nvContentPartPr>
                <p14:xfrm>
                  <a:off x="5257430" y="4953320"/>
                  <a:ext cx="55440" cy="60120"/>
                </p14:xfrm>
              </p:contentPart>
            </mc:Choice>
            <mc:Fallback xmlns="">
              <p:pic>
                <p:nvPicPr>
                  <p:cNvPr id="200" name="Ink 199">
                    <a:extLst>
                      <a:ext uri="{FF2B5EF4-FFF2-40B4-BE49-F238E27FC236}">
                        <a16:creationId xmlns:a16="http://schemas.microsoft.com/office/drawing/2014/main" id="{092473AC-8AEB-E874-65EC-0DC4EFE57537}"/>
                      </a:ext>
                    </a:extLst>
                  </p:cNvPr>
                  <p:cNvPicPr/>
                  <p:nvPr/>
                </p:nvPicPr>
                <p:blipFill>
                  <a:blip r:embed="rId52"/>
                  <a:stretch>
                    <a:fillRect/>
                  </a:stretch>
                </p:blipFill>
                <p:spPr>
                  <a:xfrm>
                    <a:off x="5248430" y="4944374"/>
                    <a:ext cx="73080" cy="7765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1" name="Ink 200">
                    <a:extLst>
                      <a:ext uri="{FF2B5EF4-FFF2-40B4-BE49-F238E27FC236}">
                        <a16:creationId xmlns:a16="http://schemas.microsoft.com/office/drawing/2014/main" id="{95FF708C-BA65-1BD5-D5C1-844B312697B7}"/>
                      </a:ext>
                    </a:extLst>
                  </p14:cNvPr>
                  <p14:cNvContentPartPr/>
                  <p14:nvPr/>
                </p14:nvContentPartPr>
                <p14:xfrm>
                  <a:off x="5314670" y="4904000"/>
                  <a:ext cx="60120" cy="47520"/>
                </p14:xfrm>
              </p:contentPart>
            </mc:Choice>
            <mc:Fallback xmlns="">
              <p:pic>
                <p:nvPicPr>
                  <p:cNvPr id="201" name="Ink 200">
                    <a:extLst>
                      <a:ext uri="{FF2B5EF4-FFF2-40B4-BE49-F238E27FC236}">
                        <a16:creationId xmlns:a16="http://schemas.microsoft.com/office/drawing/2014/main" id="{95FF708C-BA65-1BD5-D5C1-844B312697B7}"/>
                      </a:ext>
                    </a:extLst>
                  </p:cNvPr>
                  <p:cNvPicPr/>
                  <p:nvPr/>
                </p:nvPicPr>
                <p:blipFill>
                  <a:blip r:embed="rId54"/>
                  <a:stretch>
                    <a:fillRect/>
                  </a:stretch>
                </p:blipFill>
                <p:spPr>
                  <a:xfrm>
                    <a:off x="5305616" y="4895000"/>
                    <a:ext cx="77866"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2" name="Ink 201">
                    <a:extLst>
                      <a:ext uri="{FF2B5EF4-FFF2-40B4-BE49-F238E27FC236}">
                        <a16:creationId xmlns:a16="http://schemas.microsoft.com/office/drawing/2014/main" id="{9B40C638-8F01-B77A-755A-FB68A4450813}"/>
                      </a:ext>
                    </a:extLst>
                  </p14:cNvPr>
                  <p14:cNvContentPartPr/>
                  <p14:nvPr/>
                </p14:nvContentPartPr>
                <p14:xfrm>
                  <a:off x="5376590" y="4709600"/>
                  <a:ext cx="120960" cy="195840"/>
                </p14:xfrm>
              </p:contentPart>
            </mc:Choice>
            <mc:Fallback xmlns="">
              <p:pic>
                <p:nvPicPr>
                  <p:cNvPr id="202" name="Ink 201">
                    <a:extLst>
                      <a:ext uri="{FF2B5EF4-FFF2-40B4-BE49-F238E27FC236}">
                        <a16:creationId xmlns:a16="http://schemas.microsoft.com/office/drawing/2014/main" id="{9B40C638-8F01-B77A-755A-FB68A4450813}"/>
                      </a:ext>
                    </a:extLst>
                  </p:cNvPr>
                  <p:cNvPicPr/>
                  <p:nvPr/>
                </p:nvPicPr>
                <p:blipFill>
                  <a:blip r:embed="rId56"/>
                  <a:stretch>
                    <a:fillRect/>
                  </a:stretch>
                </p:blipFill>
                <p:spPr>
                  <a:xfrm>
                    <a:off x="5367563" y="4700600"/>
                    <a:ext cx="138653"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144" name="Ink 143">
                  <a:extLst>
                    <a:ext uri="{FF2B5EF4-FFF2-40B4-BE49-F238E27FC236}">
                      <a16:creationId xmlns:a16="http://schemas.microsoft.com/office/drawing/2014/main" id="{AFCFC8E3-ED50-1B53-9264-922E3B7F964D}"/>
                    </a:ext>
                  </a:extLst>
                </p14:cNvPr>
                <p14:cNvContentPartPr/>
                <p14:nvPr/>
              </p14:nvContentPartPr>
              <p14:xfrm>
                <a:off x="5498990" y="4713200"/>
                <a:ext cx="63000" cy="118800"/>
              </p14:xfrm>
            </p:contentPart>
          </mc:Choice>
          <mc:Fallback xmlns="">
            <p:pic>
              <p:nvPicPr>
                <p:cNvPr id="144" name="Ink 143">
                  <a:extLst>
                    <a:ext uri="{FF2B5EF4-FFF2-40B4-BE49-F238E27FC236}">
                      <a16:creationId xmlns:a16="http://schemas.microsoft.com/office/drawing/2014/main" id="{AFCFC8E3-ED50-1B53-9264-922E3B7F964D}"/>
                    </a:ext>
                  </a:extLst>
                </p:cNvPr>
                <p:cNvPicPr/>
                <p:nvPr/>
              </p:nvPicPr>
              <p:blipFill>
                <a:blip r:embed="rId58"/>
                <a:stretch>
                  <a:fillRect/>
                </a:stretch>
              </p:blipFill>
              <p:spPr>
                <a:xfrm>
                  <a:off x="5489990" y="4704200"/>
                  <a:ext cx="80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5" name="Ink 144">
                  <a:extLst>
                    <a:ext uri="{FF2B5EF4-FFF2-40B4-BE49-F238E27FC236}">
                      <a16:creationId xmlns:a16="http://schemas.microsoft.com/office/drawing/2014/main" id="{173778AB-8B0D-0E19-2C80-63BF48D98837}"/>
                    </a:ext>
                  </a:extLst>
                </p14:cNvPr>
                <p14:cNvContentPartPr/>
                <p14:nvPr/>
              </p14:nvContentPartPr>
              <p14:xfrm>
                <a:off x="5678360" y="4894280"/>
                <a:ext cx="47880" cy="51120"/>
              </p14:xfrm>
            </p:contentPart>
          </mc:Choice>
          <mc:Fallback xmlns="">
            <p:pic>
              <p:nvPicPr>
                <p:cNvPr id="145" name="Ink 144">
                  <a:extLst>
                    <a:ext uri="{FF2B5EF4-FFF2-40B4-BE49-F238E27FC236}">
                      <a16:creationId xmlns:a16="http://schemas.microsoft.com/office/drawing/2014/main" id="{173778AB-8B0D-0E19-2C80-63BF48D98837}"/>
                    </a:ext>
                  </a:extLst>
                </p:cNvPr>
                <p:cNvPicPr/>
                <p:nvPr/>
              </p:nvPicPr>
              <p:blipFill>
                <a:blip r:embed="rId60"/>
                <a:stretch>
                  <a:fillRect/>
                </a:stretch>
              </p:blipFill>
              <p:spPr>
                <a:xfrm>
                  <a:off x="5669360" y="4885216"/>
                  <a:ext cx="65520" cy="68885"/>
                </a:xfrm>
                <a:prstGeom prst="rect">
                  <a:avLst/>
                </a:prstGeom>
              </p:spPr>
            </p:pic>
          </mc:Fallback>
        </mc:AlternateContent>
        <p:grpSp>
          <p:nvGrpSpPr>
            <p:cNvPr id="146" name="Group 145">
              <a:extLst>
                <a:ext uri="{FF2B5EF4-FFF2-40B4-BE49-F238E27FC236}">
                  <a16:creationId xmlns:a16="http://schemas.microsoft.com/office/drawing/2014/main" id="{CDE00AFE-B01E-1390-F07F-25EDA8BD79DE}"/>
                </a:ext>
              </a:extLst>
            </p:cNvPr>
            <p:cNvGrpSpPr/>
            <p:nvPr/>
          </p:nvGrpSpPr>
          <p:grpSpPr>
            <a:xfrm>
              <a:off x="5562350" y="4832000"/>
              <a:ext cx="403290" cy="172800"/>
              <a:chOff x="5562350" y="4832000"/>
              <a:chExt cx="403290" cy="172800"/>
            </a:xfrm>
          </p:grpSpPr>
          <mc:AlternateContent xmlns:mc="http://schemas.openxmlformats.org/markup-compatibility/2006" xmlns:p14="http://schemas.microsoft.com/office/powerpoint/2010/main">
            <mc:Choice Requires="p14">
              <p:contentPart p14:bwMode="auto" r:id="rId61">
                <p14:nvContentPartPr>
                  <p14:cNvPr id="196" name="Ink 195">
                    <a:extLst>
                      <a:ext uri="{FF2B5EF4-FFF2-40B4-BE49-F238E27FC236}">
                        <a16:creationId xmlns:a16="http://schemas.microsoft.com/office/drawing/2014/main" id="{34A16F33-13B7-4959-65A6-99F3F009FC5B}"/>
                      </a:ext>
                    </a:extLst>
                  </p14:cNvPr>
                  <p14:cNvContentPartPr/>
                  <p14:nvPr/>
                </p14:nvContentPartPr>
                <p14:xfrm>
                  <a:off x="5562350" y="4832000"/>
                  <a:ext cx="59400" cy="51120"/>
                </p14:xfrm>
              </p:contentPart>
            </mc:Choice>
            <mc:Fallback xmlns="">
              <p:pic>
                <p:nvPicPr>
                  <p:cNvPr id="196" name="Ink 195">
                    <a:extLst>
                      <a:ext uri="{FF2B5EF4-FFF2-40B4-BE49-F238E27FC236}">
                        <a16:creationId xmlns:a16="http://schemas.microsoft.com/office/drawing/2014/main" id="{34A16F33-13B7-4959-65A6-99F3F009FC5B}"/>
                      </a:ext>
                    </a:extLst>
                  </p:cNvPr>
                  <p:cNvPicPr/>
                  <p:nvPr/>
                </p:nvPicPr>
                <p:blipFill>
                  <a:blip r:embed="rId62"/>
                  <a:stretch>
                    <a:fillRect/>
                  </a:stretch>
                </p:blipFill>
                <p:spPr>
                  <a:xfrm>
                    <a:off x="5553295" y="4823000"/>
                    <a:ext cx="77148"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97" name="Ink 196">
                    <a:extLst>
                      <a:ext uri="{FF2B5EF4-FFF2-40B4-BE49-F238E27FC236}">
                        <a16:creationId xmlns:a16="http://schemas.microsoft.com/office/drawing/2014/main" id="{CAF96469-A036-F806-7AAB-3BD724E84D7F}"/>
                      </a:ext>
                    </a:extLst>
                  </p14:cNvPr>
                  <p14:cNvContentPartPr/>
                  <p14:nvPr/>
                </p14:nvContentPartPr>
                <p14:xfrm>
                  <a:off x="5622830" y="4884560"/>
                  <a:ext cx="360" cy="360"/>
                </p14:xfrm>
              </p:contentPart>
            </mc:Choice>
            <mc:Fallback xmlns="">
              <p:pic>
                <p:nvPicPr>
                  <p:cNvPr id="197" name="Ink 196">
                    <a:extLst>
                      <a:ext uri="{FF2B5EF4-FFF2-40B4-BE49-F238E27FC236}">
                        <a16:creationId xmlns:a16="http://schemas.microsoft.com/office/drawing/2014/main" id="{CAF96469-A036-F806-7AAB-3BD724E84D7F}"/>
                      </a:ext>
                    </a:extLst>
                  </p:cNvPr>
                  <p:cNvPicPr/>
                  <p:nvPr/>
                </p:nvPicPr>
                <p:blipFill>
                  <a:blip r:embed="rId64"/>
                  <a:stretch>
                    <a:fillRect/>
                  </a:stretch>
                </p:blipFill>
                <p:spPr>
                  <a:xfrm>
                    <a:off x="5613830" y="4875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98" name="Ink 197">
                    <a:extLst>
                      <a:ext uri="{FF2B5EF4-FFF2-40B4-BE49-F238E27FC236}">
                        <a16:creationId xmlns:a16="http://schemas.microsoft.com/office/drawing/2014/main" id="{73CDFA17-B4B7-E940-3718-19A27BDE0AC4}"/>
                      </a:ext>
                    </a:extLst>
                  </p14:cNvPr>
                  <p14:cNvContentPartPr/>
                  <p14:nvPr/>
                </p14:nvContentPartPr>
                <p14:xfrm>
                  <a:off x="5622830" y="4884560"/>
                  <a:ext cx="54720" cy="61560"/>
                </p14:xfrm>
              </p:contentPart>
            </mc:Choice>
            <mc:Fallback xmlns="">
              <p:pic>
                <p:nvPicPr>
                  <p:cNvPr id="198" name="Ink 197">
                    <a:extLst>
                      <a:ext uri="{FF2B5EF4-FFF2-40B4-BE49-F238E27FC236}">
                        <a16:creationId xmlns:a16="http://schemas.microsoft.com/office/drawing/2014/main" id="{73CDFA17-B4B7-E940-3718-19A27BDE0AC4}"/>
                      </a:ext>
                    </a:extLst>
                  </p:cNvPr>
                  <p:cNvPicPr/>
                  <p:nvPr/>
                </p:nvPicPr>
                <p:blipFill>
                  <a:blip r:embed="rId66"/>
                  <a:stretch>
                    <a:fillRect/>
                  </a:stretch>
                </p:blipFill>
                <p:spPr>
                  <a:xfrm>
                    <a:off x="5613889" y="4875560"/>
                    <a:ext cx="72245"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99" name="Ink 198">
                    <a:extLst>
                      <a:ext uri="{FF2B5EF4-FFF2-40B4-BE49-F238E27FC236}">
                        <a16:creationId xmlns:a16="http://schemas.microsoft.com/office/drawing/2014/main" id="{CE75DFC3-BE9E-7B73-6F73-583FFB133A35}"/>
                      </a:ext>
                    </a:extLst>
                  </p14:cNvPr>
                  <p14:cNvContentPartPr/>
                  <p14:nvPr/>
                </p14:nvContentPartPr>
                <p14:xfrm>
                  <a:off x="5725880" y="4897160"/>
                  <a:ext cx="239760" cy="107640"/>
                </p14:xfrm>
              </p:contentPart>
            </mc:Choice>
            <mc:Fallback xmlns="">
              <p:pic>
                <p:nvPicPr>
                  <p:cNvPr id="199" name="Ink 198">
                    <a:extLst>
                      <a:ext uri="{FF2B5EF4-FFF2-40B4-BE49-F238E27FC236}">
                        <a16:creationId xmlns:a16="http://schemas.microsoft.com/office/drawing/2014/main" id="{CE75DFC3-BE9E-7B73-6F73-583FFB133A35}"/>
                      </a:ext>
                    </a:extLst>
                  </p:cNvPr>
                  <p:cNvPicPr/>
                  <p:nvPr/>
                </p:nvPicPr>
                <p:blipFill>
                  <a:blip r:embed="rId68"/>
                  <a:stretch>
                    <a:fillRect/>
                  </a:stretch>
                </p:blipFill>
                <p:spPr>
                  <a:xfrm>
                    <a:off x="5716880" y="4888160"/>
                    <a:ext cx="25740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47" name="Ink 146">
                  <a:extLst>
                    <a:ext uri="{FF2B5EF4-FFF2-40B4-BE49-F238E27FC236}">
                      <a16:creationId xmlns:a16="http://schemas.microsoft.com/office/drawing/2014/main" id="{74765ECF-AD45-8290-44F1-F3C89111DB27}"/>
                    </a:ext>
                  </a:extLst>
                </p14:cNvPr>
                <p14:cNvContentPartPr/>
                <p14:nvPr/>
              </p14:nvContentPartPr>
              <p14:xfrm>
                <a:off x="5973200" y="4892480"/>
                <a:ext cx="61200" cy="94320"/>
              </p14:xfrm>
            </p:contentPart>
          </mc:Choice>
          <mc:Fallback xmlns="">
            <p:pic>
              <p:nvPicPr>
                <p:cNvPr id="147" name="Ink 146">
                  <a:extLst>
                    <a:ext uri="{FF2B5EF4-FFF2-40B4-BE49-F238E27FC236}">
                      <a16:creationId xmlns:a16="http://schemas.microsoft.com/office/drawing/2014/main" id="{74765ECF-AD45-8290-44F1-F3C89111DB27}"/>
                    </a:ext>
                  </a:extLst>
                </p:cNvPr>
                <p:cNvPicPr/>
                <p:nvPr/>
              </p:nvPicPr>
              <p:blipFill>
                <a:blip r:embed="rId70"/>
                <a:stretch>
                  <a:fillRect/>
                </a:stretch>
              </p:blipFill>
              <p:spPr>
                <a:xfrm>
                  <a:off x="5964200" y="4883480"/>
                  <a:ext cx="78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8" name="Ink 147">
                  <a:extLst>
                    <a:ext uri="{FF2B5EF4-FFF2-40B4-BE49-F238E27FC236}">
                      <a16:creationId xmlns:a16="http://schemas.microsoft.com/office/drawing/2014/main" id="{02986FA8-17EC-68F2-CC84-7D8C2D098573}"/>
                    </a:ext>
                  </a:extLst>
                </p14:cNvPr>
                <p14:cNvContentPartPr/>
                <p14:nvPr/>
              </p14:nvContentPartPr>
              <p14:xfrm>
                <a:off x="6032240" y="4892480"/>
                <a:ext cx="63360" cy="27360"/>
              </p14:xfrm>
            </p:contentPart>
          </mc:Choice>
          <mc:Fallback xmlns="">
            <p:pic>
              <p:nvPicPr>
                <p:cNvPr id="148" name="Ink 147">
                  <a:extLst>
                    <a:ext uri="{FF2B5EF4-FFF2-40B4-BE49-F238E27FC236}">
                      <a16:creationId xmlns:a16="http://schemas.microsoft.com/office/drawing/2014/main" id="{02986FA8-17EC-68F2-CC84-7D8C2D098573}"/>
                    </a:ext>
                  </a:extLst>
                </p:cNvPr>
                <p:cNvPicPr/>
                <p:nvPr/>
              </p:nvPicPr>
              <p:blipFill>
                <a:blip r:embed="rId72"/>
                <a:stretch>
                  <a:fillRect/>
                </a:stretch>
              </p:blipFill>
              <p:spPr>
                <a:xfrm>
                  <a:off x="6023240" y="4883480"/>
                  <a:ext cx="81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Ink 148">
                  <a:extLst>
                    <a:ext uri="{FF2B5EF4-FFF2-40B4-BE49-F238E27FC236}">
                      <a16:creationId xmlns:a16="http://schemas.microsoft.com/office/drawing/2014/main" id="{35ECCC58-A84F-865D-803F-A37294D13179}"/>
                    </a:ext>
                  </a:extLst>
                </p14:cNvPr>
                <p14:cNvContentPartPr/>
                <p14:nvPr/>
              </p14:nvContentPartPr>
              <p14:xfrm>
                <a:off x="6097400" y="4851080"/>
                <a:ext cx="60840" cy="65520"/>
              </p14:xfrm>
            </p:contentPart>
          </mc:Choice>
          <mc:Fallback xmlns="">
            <p:pic>
              <p:nvPicPr>
                <p:cNvPr id="149" name="Ink 148">
                  <a:extLst>
                    <a:ext uri="{FF2B5EF4-FFF2-40B4-BE49-F238E27FC236}">
                      <a16:creationId xmlns:a16="http://schemas.microsoft.com/office/drawing/2014/main" id="{35ECCC58-A84F-865D-803F-A37294D13179}"/>
                    </a:ext>
                  </a:extLst>
                </p:cNvPr>
                <p:cNvPicPr/>
                <p:nvPr/>
              </p:nvPicPr>
              <p:blipFill>
                <a:blip r:embed="rId74"/>
                <a:stretch>
                  <a:fillRect/>
                </a:stretch>
              </p:blipFill>
              <p:spPr>
                <a:xfrm>
                  <a:off x="6088400" y="4842080"/>
                  <a:ext cx="78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0" name="Ink 149">
                  <a:extLst>
                    <a:ext uri="{FF2B5EF4-FFF2-40B4-BE49-F238E27FC236}">
                      <a16:creationId xmlns:a16="http://schemas.microsoft.com/office/drawing/2014/main" id="{D610835A-94A0-F745-A9A1-C0BA17232BB5}"/>
                    </a:ext>
                  </a:extLst>
                </p14:cNvPr>
                <p14:cNvContentPartPr/>
                <p14:nvPr/>
              </p14:nvContentPartPr>
              <p14:xfrm>
                <a:off x="6158600" y="4641560"/>
                <a:ext cx="58320" cy="202680"/>
              </p14:xfrm>
            </p:contentPart>
          </mc:Choice>
          <mc:Fallback xmlns="">
            <p:pic>
              <p:nvPicPr>
                <p:cNvPr id="150" name="Ink 149">
                  <a:extLst>
                    <a:ext uri="{FF2B5EF4-FFF2-40B4-BE49-F238E27FC236}">
                      <a16:creationId xmlns:a16="http://schemas.microsoft.com/office/drawing/2014/main" id="{D610835A-94A0-F745-A9A1-C0BA17232BB5}"/>
                    </a:ext>
                  </a:extLst>
                </p:cNvPr>
                <p:cNvPicPr/>
                <p:nvPr/>
              </p:nvPicPr>
              <p:blipFill>
                <a:blip r:embed="rId76"/>
                <a:stretch>
                  <a:fillRect/>
                </a:stretch>
              </p:blipFill>
              <p:spPr>
                <a:xfrm>
                  <a:off x="6149600" y="4632560"/>
                  <a:ext cx="75960" cy="220320"/>
                </a:xfrm>
                <a:prstGeom prst="rect">
                  <a:avLst/>
                </a:prstGeom>
              </p:spPr>
            </p:pic>
          </mc:Fallback>
        </mc:AlternateContent>
        <p:grpSp>
          <p:nvGrpSpPr>
            <p:cNvPr id="151" name="Group 150">
              <a:extLst>
                <a:ext uri="{FF2B5EF4-FFF2-40B4-BE49-F238E27FC236}">
                  <a16:creationId xmlns:a16="http://schemas.microsoft.com/office/drawing/2014/main" id="{2F147501-1E5B-D577-8044-AA9C17D0A424}"/>
                </a:ext>
              </a:extLst>
            </p:cNvPr>
            <p:cNvGrpSpPr/>
            <p:nvPr/>
          </p:nvGrpSpPr>
          <p:grpSpPr>
            <a:xfrm>
              <a:off x="6216470" y="4648040"/>
              <a:ext cx="114480" cy="181440"/>
              <a:chOff x="6216470" y="4648040"/>
              <a:chExt cx="114480" cy="181440"/>
            </a:xfrm>
          </p:grpSpPr>
          <mc:AlternateContent xmlns:mc="http://schemas.openxmlformats.org/markup-compatibility/2006" xmlns:p14="http://schemas.microsoft.com/office/powerpoint/2010/main">
            <mc:Choice Requires="p14">
              <p:contentPart p14:bwMode="auto" r:id="rId77">
                <p14:nvContentPartPr>
                  <p14:cNvPr id="194" name="Ink 193">
                    <a:extLst>
                      <a:ext uri="{FF2B5EF4-FFF2-40B4-BE49-F238E27FC236}">
                        <a16:creationId xmlns:a16="http://schemas.microsoft.com/office/drawing/2014/main" id="{5F44A65A-60FA-10C3-FA21-98268BFB2F68}"/>
                      </a:ext>
                    </a:extLst>
                  </p14:cNvPr>
                  <p14:cNvContentPartPr/>
                  <p14:nvPr/>
                </p14:nvContentPartPr>
                <p14:xfrm>
                  <a:off x="6216470" y="4648040"/>
                  <a:ext cx="57600" cy="178200"/>
                </p14:xfrm>
              </p:contentPart>
            </mc:Choice>
            <mc:Fallback xmlns="">
              <p:pic>
                <p:nvPicPr>
                  <p:cNvPr id="194" name="Ink 193">
                    <a:extLst>
                      <a:ext uri="{FF2B5EF4-FFF2-40B4-BE49-F238E27FC236}">
                        <a16:creationId xmlns:a16="http://schemas.microsoft.com/office/drawing/2014/main" id="{5F44A65A-60FA-10C3-FA21-98268BFB2F68}"/>
                      </a:ext>
                    </a:extLst>
                  </p:cNvPr>
                  <p:cNvPicPr/>
                  <p:nvPr/>
                </p:nvPicPr>
                <p:blipFill>
                  <a:blip r:embed="rId78"/>
                  <a:stretch>
                    <a:fillRect/>
                  </a:stretch>
                </p:blipFill>
                <p:spPr>
                  <a:xfrm>
                    <a:off x="6207470" y="4639040"/>
                    <a:ext cx="75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95" name="Ink 194">
                    <a:extLst>
                      <a:ext uri="{FF2B5EF4-FFF2-40B4-BE49-F238E27FC236}">
                        <a16:creationId xmlns:a16="http://schemas.microsoft.com/office/drawing/2014/main" id="{01F87A6B-3E31-795E-6C73-9A0BA7C02C6C}"/>
                      </a:ext>
                    </a:extLst>
                  </p14:cNvPr>
                  <p14:cNvContentPartPr/>
                  <p14:nvPr/>
                </p14:nvContentPartPr>
                <p14:xfrm>
                  <a:off x="6275150" y="4779800"/>
                  <a:ext cx="55800" cy="49680"/>
                </p14:xfrm>
              </p:contentPart>
            </mc:Choice>
            <mc:Fallback xmlns="">
              <p:pic>
                <p:nvPicPr>
                  <p:cNvPr id="195" name="Ink 194">
                    <a:extLst>
                      <a:ext uri="{FF2B5EF4-FFF2-40B4-BE49-F238E27FC236}">
                        <a16:creationId xmlns:a16="http://schemas.microsoft.com/office/drawing/2014/main" id="{01F87A6B-3E31-795E-6C73-9A0BA7C02C6C}"/>
                      </a:ext>
                    </a:extLst>
                  </p:cNvPr>
                  <p:cNvPicPr/>
                  <p:nvPr/>
                </p:nvPicPr>
                <p:blipFill>
                  <a:blip r:embed="rId80"/>
                  <a:stretch>
                    <a:fillRect/>
                  </a:stretch>
                </p:blipFill>
                <p:spPr>
                  <a:xfrm>
                    <a:off x="6266150" y="4770800"/>
                    <a:ext cx="7344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52" name="Ink 151">
                  <a:extLst>
                    <a:ext uri="{FF2B5EF4-FFF2-40B4-BE49-F238E27FC236}">
                      <a16:creationId xmlns:a16="http://schemas.microsoft.com/office/drawing/2014/main" id="{D5093F72-0A69-F765-520F-E57DA775A2E4}"/>
                    </a:ext>
                  </a:extLst>
                </p14:cNvPr>
                <p14:cNvContentPartPr/>
                <p14:nvPr/>
              </p14:nvContentPartPr>
              <p14:xfrm>
                <a:off x="6332390" y="4781240"/>
                <a:ext cx="186480" cy="171720"/>
              </p14:xfrm>
            </p:contentPart>
          </mc:Choice>
          <mc:Fallback xmlns="">
            <p:pic>
              <p:nvPicPr>
                <p:cNvPr id="152" name="Ink 151">
                  <a:extLst>
                    <a:ext uri="{FF2B5EF4-FFF2-40B4-BE49-F238E27FC236}">
                      <a16:creationId xmlns:a16="http://schemas.microsoft.com/office/drawing/2014/main" id="{D5093F72-0A69-F765-520F-E57DA775A2E4}"/>
                    </a:ext>
                  </a:extLst>
                </p:cNvPr>
                <p:cNvPicPr/>
                <p:nvPr/>
              </p:nvPicPr>
              <p:blipFill>
                <a:blip r:embed="rId82"/>
                <a:stretch>
                  <a:fillRect/>
                </a:stretch>
              </p:blipFill>
              <p:spPr>
                <a:xfrm>
                  <a:off x="6323407" y="4772240"/>
                  <a:ext cx="204086"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 name="Ink 152">
                  <a:extLst>
                    <a:ext uri="{FF2B5EF4-FFF2-40B4-BE49-F238E27FC236}">
                      <a16:creationId xmlns:a16="http://schemas.microsoft.com/office/drawing/2014/main" id="{B4FC4797-9244-3A69-B4C1-C328A4E288EC}"/>
                    </a:ext>
                  </a:extLst>
                </p14:cNvPr>
                <p14:cNvContentPartPr/>
                <p14:nvPr/>
              </p14:nvContentPartPr>
              <p14:xfrm>
                <a:off x="6878870" y="4700240"/>
                <a:ext cx="58680" cy="170280"/>
              </p14:xfrm>
            </p:contentPart>
          </mc:Choice>
          <mc:Fallback xmlns="">
            <p:pic>
              <p:nvPicPr>
                <p:cNvPr id="153" name="Ink 152">
                  <a:extLst>
                    <a:ext uri="{FF2B5EF4-FFF2-40B4-BE49-F238E27FC236}">
                      <a16:creationId xmlns:a16="http://schemas.microsoft.com/office/drawing/2014/main" id="{B4FC4797-9244-3A69-B4C1-C328A4E288EC}"/>
                    </a:ext>
                  </a:extLst>
                </p:cNvPr>
                <p:cNvPicPr/>
                <p:nvPr/>
              </p:nvPicPr>
              <p:blipFill>
                <a:blip r:embed="rId84"/>
                <a:stretch>
                  <a:fillRect/>
                </a:stretch>
              </p:blipFill>
              <p:spPr>
                <a:xfrm>
                  <a:off x="6869870" y="4691240"/>
                  <a:ext cx="76320" cy="187920"/>
                </a:xfrm>
                <a:prstGeom prst="rect">
                  <a:avLst/>
                </a:prstGeom>
              </p:spPr>
            </p:pic>
          </mc:Fallback>
        </mc:AlternateContent>
        <p:grpSp>
          <p:nvGrpSpPr>
            <p:cNvPr id="154" name="Group 153">
              <a:extLst>
                <a:ext uri="{FF2B5EF4-FFF2-40B4-BE49-F238E27FC236}">
                  <a16:creationId xmlns:a16="http://schemas.microsoft.com/office/drawing/2014/main" id="{676512CE-24E7-028A-0D74-16CF6F821D21}"/>
                </a:ext>
              </a:extLst>
            </p:cNvPr>
            <p:cNvGrpSpPr/>
            <p:nvPr/>
          </p:nvGrpSpPr>
          <p:grpSpPr>
            <a:xfrm>
              <a:off x="6518150" y="4702040"/>
              <a:ext cx="1016125" cy="315000"/>
              <a:chOff x="6518150" y="4702040"/>
              <a:chExt cx="1016125" cy="315000"/>
            </a:xfrm>
          </p:grpSpPr>
          <mc:AlternateContent xmlns:mc="http://schemas.openxmlformats.org/markup-compatibility/2006" xmlns:p14="http://schemas.microsoft.com/office/powerpoint/2010/main">
            <mc:Choice Requires="p14">
              <p:contentPart p14:bwMode="auto" r:id="rId85">
                <p14:nvContentPartPr>
                  <p14:cNvPr id="182" name="Ink 181">
                    <a:extLst>
                      <a:ext uri="{FF2B5EF4-FFF2-40B4-BE49-F238E27FC236}">
                        <a16:creationId xmlns:a16="http://schemas.microsoft.com/office/drawing/2014/main" id="{C1581697-E03E-CEB2-6C1E-82FA7A9D9034}"/>
                      </a:ext>
                    </a:extLst>
                  </p14:cNvPr>
                  <p14:cNvContentPartPr/>
                  <p14:nvPr/>
                </p14:nvContentPartPr>
                <p14:xfrm>
                  <a:off x="6518150" y="4943240"/>
                  <a:ext cx="64800" cy="5400"/>
                </p14:xfrm>
              </p:contentPart>
            </mc:Choice>
            <mc:Fallback xmlns="">
              <p:pic>
                <p:nvPicPr>
                  <p:cNvPr id="182" name="Ink 181">
                    <a:extLst>
                      <a:ext uri="{FF2B5EF4-FFF2-40B4-BE49-F238E27FC236}">
                        <a16:creationId xmlns:a16="http://schemas.microsoft.com/office/drawing/2014/main" id="{C1581697-E03E-CEB2-6C1E-82FA7A9D9034}"/>
                      </a:ext>
                    </a:extLst>
                  </p:cNvPr>
                  <p:cNvPicPr/>
                  <p:nvPr/>
                </p:nvPicPr>
                <p:blipFill>
                  <a:blip r:embed="rId86"/>
                  <a:stretch>
                    <a:fillRect/>
                  </a:stretch>
                </p:blipFill>
                <p:spPr>
                  <a:xfrm>
                    <a:off x="6509200" y="4934240"/>
                    <a:ext cx="82343"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83" name="Ink 182">
                    <a:extLst>
                      <a:ext uri="{FF2B5EF4-FFF2-40B4-BE49-F238E27FC236}">
                        <a16:creationId xmlns:a16="http://schemas.microsoft.com/office/drawing/2014/main" id="{3ADE1B76-8FFE-0723-B929-33B21ACFB442}"/>
                      </a:ext>
                    </a:extLst>
                  </p14:cNvPr>
                  <p14:cNvContentPartPr/>
                  <p14:nvPr/>
                </p14:nvContentPartPr>
                <p14:xfrm>
                  <a:off x="6586190" y="4943240"/>
                  <a:ext cx="112680" cy="73800"/>
                </p14:xfrm>
              </p:contentPart>
            </mc:Choice>
            <mc:Fallback xmlns="">
              <p:pic>
                <p:nvPicPr>
                  <p:cNvPr id="183" name="Ink 182">
                    <a:extLst>
                      <a:ext uri="{FF2B5EF4-FFF2-40B4-BE49-F238E27FC236}">
                        <a16:creationId xmlns:a16="http://schemas.microsoft.com/office/drawing/2014/main" id="{3ADE1B76-8FFE-0723-B929-33B21ACFB442}"/>
                      </a:ext>
                    </a:extLst>
                  </p:cNvPr>
                  <p:cNvPicPr/>
                  <p:nvPr/>
                </p:nvPicPr>
                <p:blipFill>
                  <a:blip r:embed="rId88"/>
                  <a:stretch>
                    <a:fillRect/>
                  </a:stretch>
                </p:blipFill>
                <p:spPr>
                  <a:xfrm>
                    <a:off x="6577190" y="4934196"/>
                    <a:ext cx="130320" cy="91526"/>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4" name="Ink 183">
                    <a:extLst>
                      <a:ext uri="{FF2B5EF4-FFF2-40B4-BE49-F238E27FC236}">
                        <a16:creationId xmlns:a16="http://schemas.microsoft.com/office/drawing/2014/main" id="{4812B892-0A22-CF71-6B37-EB96C1FDC0F7}"/>
                      </a:ext>
                    </a:extLst>
                  </p14:cNvPr>
                  <p14:cNvContentPartPr/>
                  <p14:nvPr/>
                </p14:nvContentPartPr>
                <p14:xfrm>
                  <a:off x="6706430" y="4922720"/>
                  <a:ext cx="47160" cy="83880"/>
                </p14:xfrm>
              </p:contentPart>
            </mc:Choice>
            <mc:Fallback xmlns="">
              <p:pic>
                <p:nvPicPr>
                  <p:cNvPr id="184" name="Ink 183">
                    <a:extLst>
                      <a:ext uri="{FF2B5EF4-FFF2-40B4-BE49-F238E27FC236}">
                        <a16:creationId xmlns:a16="http://schemas.microsoft.com/office/drawing/2014/main" id="{4812B892-0A22-CF71-6B37-EB96C1FDC0F7}"/>
                      </a:ext>
                    </a:extLst>
                  </p:cNvPr>
                  <p:cNvPicPr/>
                  <p:nvPr/>
                </p:nvPicPr>
                <p:blipFill>
                  <a:blip r:embed="rId90"/>
                  <a:stretch>
                    <a:fillRect/>
                  </a:stretch>
                </p:blipFill>
                <p:spPr>
                  <a:xfrm>
                    <a:off x="6697430" y="4913758"/>
                    <a:ext cx="64800" cy="10144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5" name="Ink 184">
                    <a:extLst>
                      <a:ext uri="{FF2B5EF4-FFF2-40B4-BE49-F238E27FC236}">
                        <a16:creationId xmlns:a16="http://schemas.microsoft.com/office/drawing/2014/main" id="{50B115A8-660A-7B0E-9D3F-630CD49A528D}"/>
                      </a:ext>
                    </a:extLst>
                  </p14:cNvPr>
                  <p14:cNvContentPartPr/>
                  <p14:nvPr/>
                </p14:nvContentPartPr>
                <p14:xfrm>
                  <a:off x="6756110" y="4920920"/>
                  <a:ext cx="65880" cy="3600"/>
                </p14:xfrm>
              </p:contentPart>
            </mc:Choice>
            <mc:Fallback xmlns="">
              <p:pic>
                <p:nvPicPr>
                  <p:cNvPr id="185" name="Ink 184">
                    <a:extLst>
                      <a:ext uri="{FF2B5EF4-FFF2-40B4-BE49-F238E27FC236}">
                        <a16:creationId xmlns:a16="http://schemas.microsoft.com/office/drawing/2014/main" id="{50B115A8-660A-7B0E-9D3F-630CD49A528D}"/>
                      </a:ext>
                    </a:extLst>
                  </p:cNvPr>
                  <p:cNvPicPr/>
                  <p:nvPr/>
                </p:nvPicPr>
                <p:blipFill>
                  <a:blip r:embed="rId92"/>
                  <a:stretch>
                    <a:fillRect/>
                  </a:stretch>
                </p:blipFill>
                <p:spPr>
                  <a:xfrm>
                    <a:off x="6747110" y="4911920"/>
                    <a:ext cx="83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6" name="Ink 185">
                    <a:extLst>
                      <a:ext uri="{FF2B5EF4-FFF2-40B4-BE49-F238E27FC236}">
                        <a16:creationId xmlns:a16="http://schemas.microsoft.com/office/drawing/2014/main" id="{65D1F0C9-3153-0DA0-60AD-FDE7B906C845}"/>
                      </a:ext>
                    </a:extLst>
                  </p14:cNvPr>
                  <p14:cNvContentPartPr/>
                  <p14:nvPr/>
                </p14:nvContentPartPr>
                <p14:xfrm>
                  <a:off x="6825950" y="4881680"/>
                  <a:ext cx="50040" cy="44280"/>
                </p14:xfrm>
              </p:contentPart>
            </mc:Choice>
            <mc:Fallback xmlns="">
              <p:pic>
                <p:nvPicPr>
                  <p:cNvPr id="186" name="Ink 185">
                    <a:extLst>
                      <a:ext uri="{FF2B5EF4-FFF2-40B4-BE49-F238E27FC236}">
                        <a16:creationId xmlns:a16="http://schemas.microsoft.com/office/drawing/2014/main" id="{65D1F0C9-3153-0DA0-60AD-FDE7B906C845}"/>
                      </a:ext>
                    </a:extLst>
                  </p:cNvPr>
                  <p:cNvPicPr/>
                  <p:nvPr/>
                </p:nvPicPr>
                <p:blipFill>
                  <a:blip r:embed="rId94"/>
                  <a:stretch>
                    <a:fillRect/>
                  </a:stretch>
                </p:blipFill>
                <p:spPr>
                  <a:xfrm>
                    <a:off x="6816950" y="4872680"/>
                    <a:ext cx="67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7" name="Ink 186">
                    <a:extLst>
                      <a:ext uri="{FF2B5EF4-FFF2-40B4-BE49-F238E27FC236}">
                        <a16:creationId xmlns:a16="http://schemas.microsoft.com/office/drawing/2014/main" id="{9BEEEB3E-E7E1-96C9-4662-FBB7B9F51FF3}"/>
                      </a:ext>
                    </a:extLst>
                  </p14:cNvPr>
                  <p14:cNvContentPartPr/>
                  <p14:nvPr/>
                </p14:nvContentPartPr>
                <p14:xfrm>
                  <a:off x="6937190" y="4702040"/>
                  <a:ext cx="177840" cy="168480"/>
                </p14:xfrm>
              </p:contentPart>
            </mc:Choice>
            <mc:Fallback xmlns="">
              <p:pic>
                <p:nvPicPr>
                  <p:cNvPr id="187" name="Ink 186">
                    <a:extLst>
                      <a:ext uri="{FF2B5EF4-FFF2-40B4-BE49-F238E27FC236}">
                        <a16:creationId xmlns:a16="http://schemas.microsoft.com/office/drawing/2014/main" id="{9BEEEB3E-E7E1-96C9-4662-FBB7B9F51FF3}"/>
                      </a:ext>
                    </a:extLst>
                  </p:cNvPr>
                  <p:cNvPicPr/>
                  <p:nvPr/>
                </p:nvPicPr>
                <p:blipFill>
                  <a:blip r:embed="rId96"/>
                  <a:stretch>
                    <a:fillRect/>
                  </a:stretch>
                </p:blipFill>
                <p:spPr>
                  <a:xfrm>
                    <a:off x="6928172" y="4693040"/>
                    <a:ext cx="195516"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8" name="Ink 187">
                    <a:extLst>
                      <a:ext uri="{FF2B5EF4-FFF2-40B4-BE49-F238E27FC236}">
                        <a16:creationId xmlns:a16="http://schemas.microsoft.com/office/drawing/2014/main" id="{C17E8F56-C31D-833E-11D5-891DD978BA41}"/>
                      </a:ext>
                    </a:extLst>
                  </p14:cNvPr>
                  <p14:cNvContentPartPr/>
                  <p14:nvPr/>
                </p14:nvContentPartPr>
                <p14:xfrm>
                  <a:off x="7118270" y="4873400"/>
                  <a:ext cx="58320" cy="20520"/>
                </p14:xfrm>
              </p:contentPart>
            </mc:Choice>
            <mc:Fallback xmlns="">
              <p:pic>
                <p:nvPicPr>
                  <p:cNvPr id="188" name="Ink 187">
                    <a:extLst>
                      <a:ext uri="{FF2B5EF4-FFF2-40B4-BE49-F238E27FC236}">
                        <a16:creationId xmlns:a16="http://schemas.microsoft.com/office/drawing/2014/main" id="{C17E8F56-C31D-833E-11D5-891DD978BA41}"/>
                      </a:ext>
                    </a:extLst>
                  </p:cNvPr>
                  <p:cNvPicPr/>
                  <p:nvPr/>
                </p:nvPicPr>
                <p:blipFill>
                  <a:blip r:embed="rId98"/>
                  <a:stretch>
                    <a:fillRect/>
                  </a:stretch>
                </p:blipFill>
                <p:spPr>
                  <a:xfrm>
                    <a:off x="7109270" y="4864400"/>
                    <a:ext cx="75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9" name="Ink 188">
                    <a:extLst>
                      <a:ext uri="{FF2B5EF4-FFF2-40B4-BE49-F238E27FC236}">
                        <a16:creationId xmlns:a16="http://schemas.microsoft.com/office/drawing/2014/main" id="{4DC74189-40EC-2DBA-53B9-67964E78AE74}"/>
                      </a:ext>
                    </a:extLst>
                  </p14:cNvPr>
                  <p14:cNvContentPartPr/>
                  <p14:nvPr/>
                </p14:nvContentPartPr>
                <p14:xfrm>
                  <a:off x="7178390" y="4893920"/>
                  <a:ext cx="52920" cy="46800"/>
                </p14:xfrm>
              </p:contentPart>
            </mc:Choice>
            <mc:Fallback xmlns="">
              <p:pic>
                <p:nvPicPr>
                  <p:cNvPr id="189" name="Ink 188">
                    <a:extLst>
                      <a:ext uri="{FF2B5EF4-FFF2-40B4-BE49-F238E27FC236}">
                        <a16:creationId xmlns:a16="http://schemas.microsoft.com/office/drawing/2014/main" id="{4DC74189-40EC-2DBA-53B9-67964E78AE74}"/>
                      </a:ext>
                    </a:extLst>
                  </p:cNvPr>
                  <p:cNvPicPr/>
                  <p:nvPr/>
                </p:nvPicPr>
                <p:blipFill>
                  <a:blip r:embed="rId100"/>
                  <a:stretch>
                    <a:fillRect/>
                  </a:stretch>
                </p:blipFill>
                <p:spPr>
                  <a:xfrm>
                    <a:off x="7169390" y="4884920"/>
                    <a:ext cx="70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90" name="Ink 189">
                    <a:extLst>
                      <a:ext uri="{FF2B5EF4-FFF2-40B4-BE49-F238E27FC236}">
                        <a16:creationId xmlns:a16="http://schemas.microsoft.com/office/drawing/2014/main" id="{38B9E6BB-D49C-042A-B20C-060059EE132A}"/>
                      </a:ext>
                    </a:extLst>
                  </p14:cNvPr>
                  <p14:cNvContentPartPr/>
                  <p14:nvPr/>
                </p14:nvContentPartPr>
                <p14:xfrm>
                  <a:off x="7238960" y="4930640"/>
                  <a:ext cx="119160" cy="56160"/>
                </p14:xfrm>
              </p:contentPart>
            </mc:Choice>
            <mc:Fallback xmlns="">
              <p:pic>
                <p:nvPicPr>
                  <p:cNvPr id="190" name="Ink 189">
                    <a:extLst>
                      <a:ext uri="{FF2B5EF4-FFF2-40B4-BE49-F238E27FC236}">
                        <a16:creationId xmlns:a16="http://schemas.microsoft.com/office/drawing/2014/main" id="{38B9E6BB-D49C-042A-B20C-060059EE132A}"/>
                      </a:ext>
                    </a:extLst>
                  </p:cNvPr>
                  <p:cNvPicPr/>
                  <p:nvPr/>
                </p:nvPicPr>
                <p:blipFill>
                  <a:blip r:embed="rId102"/>
                  <a:stretch>
                    <a:fillRect/>
                  </a:stretch>
                </p:blipFill>
                <p:spPr>
                  <a:xfrm>
                    <a:off x="7229960" y="4921640"/>
                    <a:ext cx="136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1" name="Ink 190">
                    <a:extLst>
                      <a:ext uri="{FF2B5EF4-FFF2-40B4-BE49-F238E27FC236}">
                        <a16:creationId xmlns:a16="http://schemas.microsoft.com/office/drawing/2014/main" id="{E7DD7A43-9259-8CB2-C8E9-DB1839F76F17}"/>
                      </a:ext>
                    </a:extLst>
                  </p14:cNvPr>
                  <p14:cNvContentPartPr/>
                  <p14:nvPr/>
                </p14:nvContentPartPr>
                <p14:xfrm>
                  <a:off x="7359560" y="4987880"/>
                  <a:ext cx="64440" cy="25200"/>
                </p14:xfrm>
              </p:contentPart>
            </mc:Choice>
            <mc:Fallback xmlns="">
              <p:pic>
                <p:nvPicPr>
                  <p:cNvPr id="191" name="Ink 190">
                    <a:extLst>
                      <a:ext uri="{FF2B5EF4-FFF2-40B4-BE49-F238E27FC236}">
                        <a16:creationId xmlns:a16="http://schemas.microsoft.com/office/drawing/2014/main" id="{E7DD7A43-9259-8CB2-C8E9-DB1839F76F17}"/>
                      </a:ext>
                    </a:extLst>
                  </p:cNvPr>
                  <p:cNvPicPr/>
                  <p:nvPr/>
                </p:nvPicPr>
                <p:blipFill>
                  <a:blip r:embed="rId104"/>
                  <a:stretch>
                    <a:fillRect/>
                  </a:stretch>
                </p:blipFill>
                <p:spPr>
                  <a:xfrm>
                    <a:off x="7350610" y="4978880"/>
                    <a:ext cx="81982"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92" name="Ink 191">
                    <a:extLst>
                      <a:ext uri="{FF2B5EF4-FFF2-40B4-BE49-F238E27FC236}">
                        <a16:creationId xmlns:a16="http://schemas.microsoft.com/office/drawing/2014/main" id="{AA97C6B2-7F1B-225C-598A-14623E4EE483}"/>
                      </a:ext>
                    </a:extLst>
                  </p14:cNvPr>
                  <p14:cNvContentPartPr/>
                  <p14:nvPr/>
                </p14:nvContentPartPr>
                <p14:xfrm>
                  <a:off x="7426160" y="4942520"/>
                  <a:ext cx="46440" cy="70920"/>
                </p14:xfrm>
              </p:contentPart>
            </mc:Choice>
            <mc:Fallback xmlns="">
              <p:pic>
                <p:nvPicPr>
                  <p:cNvPr id="192" name="Ink 191">
                    <a:extLst>
                      <a:ext uri="{FF2B5EF4-FFF2-40B4-BE49-F238E27FC236}">
                        <a16:creationId xmlns:a16="http://schemas.microsoft.com/office/drawing/2014/main" id="{AA97C6B2-7F1B-225C-598A-14623E4EE483}"/>
                      </a:ext>
                    </a:extLst>
                  </p:cNvPr>
                  <p:cNvPicPr/>
                  <p:nvPr/>
                </p:nvPicPr>
                <p:blipFill>
                  <a:blip r:embed="rId106"/>
                  <a:stretch>
                    <a:fillRect/>
                  </a:stretch>
                </p:blipFill>
                <p:spPr>
                  <a:xfrm>
                    <a:off x="7417229" y="4933565"/>
                    <a:ext cx="63944" cy="88471"/>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3" name="Ink 192">
                    <a:extLst>
                      <a:ext uri="{FF2B5EF4-FFF2-40B4-BE49-F238E27FC236}">
                        <a16:creationId xmlns:a16="http://schemas.microsoft.com/office/drawing/2014/main" id="{4B3F099D-8244-AFAF-2CB3-4D0EA92D6712}"/>
                      </a:ext>
                    </a:extLst>
                  </p14:cNvPr>
                  <p14:cNvContentPartPr/>
                  <p14:nvPr/>
                </p14:nvContentPartPr>
                <p14:xfrm>
                  <a:off x="7477035" y="4919085"/>
                  <a:ext cx="57240" cy="16560"/>
                </p14:xfrm>
              </p:contentPart>
            </mc:Choice>
            <mc:Fallback xmlns="">
              <p:pic>
                <p:nvPicPr>
                  <p:cNvPr id="193" name="Ink 192">
                    <a:extLst>
                      <a:ext uri="{FF2B5EF4-FFF2-40B4-BE49-F238E27FC236}">
                        <a16:creationId xmlns:a16="http://schemas.microsoft.com/office/drawing/2014/main" id="{4B3F099D-8244-AFAF-2CB3-4D0EA92D6712}"/>
                      </a:ext>
                    </a:extLst>
                  </p:cNvPr>
                  <p:cNvPicPr/>
                  <p:nvPr/>
                </p:nvPicPr>
                <p:blipFill>
                  <a:blip r:embed="rId108"/>
                  <a:stretch>
                    <a:fillRect/>
                  </a:stretch>
                </p:blipFill>
                <p:spPr>
                  <a:xfrm>
                    <a:off x="7468035" y="4910085"/>
                    <a:ext cx="74880" cy="3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155" name="Ink 154">
                  <a:extLst>
                    <a:ext uri="{FF2B5EF4-FFF2-40B4-BE49-F238E27FC236}">
                      <a16:creationId xmlns:a16="http://schemas.microsoft.com/office/drawing/2014/main" id="{F2C79FCC-0BCC-3D4A-59FA-84D29F6D9F6D}"/>
                    </a:ext>
                  </a:extLst>
                </p14:cNvPr>
                <p14:cNvContentPartPr/>
                <p14:nvPr/>
              </p14:nvContentPartPr>
              <p14:xfrm>
                <a:off x="7538235" y="4776525"/>
                <a:ext cx="119880" cy="139680"/>
              </p14:xfrm>
            </p:contentPart>
          </mc:Choice>
          <mc:Fallback xmlns="">
            <p:pic>
              <p:nvPicPr>
                <p:cNvPr id="155" name="Ink 154">
                  <a:extLst>
                    <a:ext uri="{FF2B5EF4-FFF2-40B4-BE49-F238E27FC236}">
                      <a16:creationId xmlns:a16="http://schemas.microsoft.com/office/drawing/2014/main" id="{F2C79FCC-0BCC-3D4A-59FA-84D29F6D9F6D}"/>
                    </a:ext>
                  </a:extLst>
                </p:cNvPr>
                <p:cNvPicPr/>
                <p:nvPr/>
              </p:nvPicPr>
              <p:blipFill>
                <a:blip r:embed="rId110"/>
                <a:stretch>
                  <a:fillRect/>
                </a:stretch>
              </p:blipFill>
              <p:spPr>
                <a:xfrm>
                  <a:off x="7529235" y="4767502"/>
                  <a:ext cx="137520" cy="157366"/>
                </a:xfrm>
                <a:prstGeom prst="rect">
                  <a:avLst/>
                </a:prstGeom>
              </p:spPr>
            </p:pic>
          </mc:Fallback>
        </mc:AlternateContent>
        <p:grpSp>
          <p:nvGrpSpPr>
            <p:cNvPr id="156" name="Group 155">
              <a:extLst>
                <a:ext uri="{FF2B5EF4-FFF2-40B4-BE49-F238E27FC236}">
                  <a16:creationId xmlns:a16="http://schemas.microsoft.com/office/drawing/2014/main" id="{87C14DCD-D579-A16D-6F4F-2270B8D5B3FA}"/>
                </a:ext>
              </a:extLst>
            </p:cNvPr>
            <p:cNvGrpSpPr/>
            <p:nvPr/>
          </p:nvGrpSpPr>
          <p:grpSpPr>
            <a:xfrm>
              <a:off x="7660995" y="4778325"/>
              <a:ext cx="604980" cy="286560"/>
              <a:chOff x="7660995" y="4778325"/>
              <a:chExt cx="604980" cy="286560"/>
            </a:xfrm>
          </p:grpSpPr>
          <mc:AlternateContent xmlns:mc="http://schemas.openxmlformats.org/markup-compatibility/2006" xmlns:p14="http://schemas.microsoft.com/office/powerpoint/2010/main">
            <mc:Choice Requires="p14">
              <p:contentPart p14:bwMode="auto" r:id="rId111">
                <p14:nvContentPartPr>
                  <p14:cNvPr id="176" name="Ink 175">
                    <a:extLst>
                      <a:ext uri="{FF2B5EF4-FFF2-40B4-BE49-F238E27FC236}">
                        <a16:creationId xmlns:a16="http://schemas.microsoft.com/office/drawing/2014/main" id="{9CEA305E-5B04-4490-0BB6-F1FFE7F4887A}"/>
                      </a:ext>
                    </a:extLst>
                  </p14:cNvPr>
                  <p14:cNvContentPartPr/>
                  <p14:nvPr/>
                </p14:nvContentPartPr>
                <p14:xfrm>
                  <a:off x="7660995" y="4778325"/>
                  <a:ext cx="63000" cy="84240"/>
                </p14:xfrm>
              </p:contentPart>
            </mc:Choice>
            <mc:Fallback xmlns="">
              <p:pic>
                <p:nvPicPr>
                  <p:cNvPr id="176" name="Ink 175">
                    <a:extLst>
                      <a:ext uri="{FF2B5EF4-FFF2-40B4-BE49-F238E27FC236}">
                        <a16:creationId xmlns:a16="http://schemas.microsoft.com/office/drawing/2014/main" id="{9CEA305E-5B04-4490-0BB6-F1FFE7F4887A}"/>
                      </a:ext>
                    </a:extLst>
                  </p:cNvPr>
                  <p:cNvPicPr/>
                  <p:nvPr/>
                </p:nvPicPr>
                <p:blipFill>
                  <a:blip r:embed="rId112"/>
                  <a:stretch>
                    <a:fillRect/>
                  </a:stretch>
                </p:blipFill>
                <p:spPr>
                  <a:xfrm>
                    <a:off x="7651995" y="4769325"/>
                    <a:ext cx="80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7" name="Ink 176">
                    <a:extLst>
                      <a:ext uri="{FF2B5EF4-FFF2-40B4-BE49-F238E27FC236}">
                        <a16:creationId xmlns:a16="http://schemas.microsoft.com/office/drawing/2014/main" id="{326AEBCD-44E3-23C6-7199-4F1C24B5D1E1}"/>
                      </a:ext>
                    </a:extLst>
                  </p14:cNvPr>
                  <p14:cNvContentPartPr/>
                  <p14:nvPr/>
                </p14:nvContentPartPr>
                <p14:xfrm>
                  <a:off x="7726155" y="4812885"/>
                  <a:ext cx="54720" cy="51480"/>
                </p14:xfrm>
              </p:contentPart>
            </mc:Choice>
            <mc:Fallback xmlns="">
              <p:pic>
                <p:nvPicPr>
                  <p:cNvPr id="177" name="Ink 176">
                    <a:extLst>
                      <a:ext uri="{FF2B5EF4-FFF2-40B4-BE49-F238E27FC236}">
                        <a16:creationId xmlns:a16="http://schemas.microsoft.com/office/drawing/2014/main" id="{326AEBCD-44E3-23C6-7199-4F1C24B5D1E1}"/>
                      </a:ext>
                    </a:extLst>
                  </p:cNvPr>
                  <p:cNvPicPr/>
                  <p:nvPr/>
                </p:nvPicPr>
                <p:blipFill>
                  <a:blip r:embed="rId114"/>
                  <a:stretch>
                    <a:fillRect/>
                  </a:stretch>
                </p:blipFill>
                <p:spPr>
                  <a:xfrm>
                    <a:off x="7717095" y="4803885"/>
                    <a:ext cx="72477"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8" name="Ink 177">
                    <a:extLst>
                      <a:ext uri="{FF2B5EF4-FFF2-40B4-BE49-F238E27FC236}">
                        <a16:creationId xmlns:a16="http://schemas.microsoft.com/office/drawing/2014/main" id="{96A2FBFA-51FD-91D4-2C22-A29D99D3F16E}"/>
                      </a:ext>
                    </a:extLst>
                  </p14:cNvPr>
                  <p14:cNvContentPartPr/>
                  <p14:nvPr/>
                </p14:nvContentPartPr>
                <p14:xfrm>
                  <a:off x="7781955" y="4811445"/>
                  <a:ext cx="65880" cy="214200"/>
                </p14:xfrm>
              </p:contentPart>
            </mc:Choice>
            <mc:Fallback xmlns="">
              <p:pic>
                <p:nvPicPr>
                  <p:cNvPr id="178" name="Ink 177">
                    <a:extLst>
                      <a:ext uri="{FF2B5EF4-FFF2-40B4-BE49-F238E27FC236}">
                        <a16:creationId xmlns:a16="http://schemas.microsoft.com/office/drawing/2014/main" id="{96A2FBFA-51FD-91D4-2C22-A29D99D3F16E}"/>
                      </a:ext>
                    </a:extLst>
                  </p:cNvPr>
                  <p:cNvPicPr/>
                  <p:nvPr/>
                </p:nvPicPr>
                <p:blipFill>
                  <a:blip r:embed="rId116"/>
                  <a:stretch>
                    <a:fillRect/>
                  </a:stretch>
                </p:blipFill>
                <p:spPr>
                  <a:xfrm>
                    <a:off x="7772955" y="4802445"/>
                    <a:ext cx="83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9" name="Ink 178">
                    <a:extLst>
                      <a:ext uri="{FF2B5EF4-FFF2-40B4-BE49-F238E27FC236}">
                        <a16:creationId xmlns:a16="http://schemas.microsoft.com/office/drawing/2014/main" id="{18842F48-EC11-C323-DBDC-F6189A0AD651}"/>
                      </a:ext>
                    </a:extLst>
                  </p14:cNvPr>
                  <p14:cNvContentPartPr/>
                  <p14:nvPr/>
                </p14:nvContentPartPr>
                <p14:xfrm>
                  <a:off x="7846845" y="5028885"/>
                  <a:ext cx="59400" cy="360"/>
                </p14:xfrm>
              </p:contentPart>
            </mc:Choice>
            <mc:Fallback xmlns="">
              <p:pic>
                <p:nvPicPr>
                  <p:cNvPr id="179" name="Ink 178">
                    <a:extLst>
                      <a:ext uri="{FF2B5EF4-FFF2-40B4-BE49-F238E27FC236}">
                        <a16:creationId xmlns:a16="http://schemas.microsoft.com/office/drawing/2014/main" id="{18842F48-EC11-C323-DBDC-F6189A0AD651}"/>
                      </a:ext>
                    </a:extLst>
                  </p:cNvPr>
                  <p:cNvPicPr/>
                  <p:nvPr/>
                </p:nvPicPr>
                <p:blipFill>
                  <a:blip r:embed="rId118"/>
                  <a:stretch>
                    <a:fillRect/>
                  </a:stretch>
                </p:blipFill>
                <p:spPr>
                  <a:xfrm>
                    <a:off x="7837790" y="5019885"/>
                    <a:ext cx="7714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0" name="Ink 179">
                    <a:extLst>
                      <a:ext uri="{FF2B5EF4-FFF2-40B4-BE49-F238E27FC236}">
                        <a16:creationId xmlns:a16="http://schemas.microsoft.com/office/drawing/2014/main" id="{9018DF15-4B0E-04C6-1C07-5079BA5EC1CA}"/>
                      </a:ext>
                    </a:extLst>
                  </p14:cNvPr>
                  <p14:cNvContentPartPr/>
                  <p14:nvPr/>
                </p14:nvContentPartPr>
                <p14:xfrm>
                  <a:off x="7908765" y="5013405"/>
                  <a:ext cx="108360" cy="27720"/>
                </p14:xfrm>
              </p:contentPart>
            </mc:Choice>
            <mc:Fallback xmlns="">
              <p:pic>
                <p:nvPicPr>
                  <p:cNvPr id="180" name="Ink 179">
                    <a:extLst>
                      <a:ext uri="{FF2B5EF4-FFF2-40B4-BE49-F238E27FC236}">
                        <a16:creationId xmlns:a16="http://schemas.microsoft.com/office/drawing/2014/main" id="{9018DF15-4B0E-04C6-1C07-5079BA5EC1CA}"/>
                      </a:ext>
                    </a:extLst>
                  </p:cNvPr>
                  <p:cNvPicPr/>
                  <p:nvPr/>
                </p:nvPicPr>
                <p:blipFill>
                  <a:blip r:embed="rId120"/>
                  <a:stretch>
                    <a:fillRect/>
                  </a:stretch>
                </p:blipFill>
                <p:spPr>
                  <a:xfrm>
                    <a:off x="7899765" y="5004405"/>
                    <a:ext cx="126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1" name="Ink 180">
                    <a:extLst>
                      <a:ext uri="{FF2B5EF4-FFF2-40B4-BE49-F238E27FC236}">
                        <a16:creationId xmlns:a16="http://schemas.microsoft.com/office/drawing/2014/main" id="{9E798E75-1580-0021-8069-40BEFFB8E033}"/>
                      </a:ext>
                    </a:extLst>
                  </p14:cNvPr>
                  <p14:cNvContentPartPr/>
                  <p14:nvPr/>
                </p14:nvContentPartPr>
                <p14:xfrm>
                  <a:off x="8022975" y="5006205"/>
                  <a:ext cx="243000" cy="58680"/>
                </p14:xfrm>
              </p:contentPart>
            </mc:Choice>
            <mc:Fallback xmlns="">
              <p:pic>
                <p:nvPicPr>
                  <p:cNvPr id="181" name="Ink 180">
                    <a:extLst>
                      <a:ext uri="{FF2B5EF4-FFF2-40B4-BE49-F238E27FC236}">
                        <a16:creationId xmlns:a16="http://schemas.microsoft.com/office/drawing/2014/main" id="{9E798E75-1580-0021-8069-40BEFFB8E033}"/>
                      </a:ext>
                    </a:extLst>
                  </p:cNvPr>
                  <p:cNvPicPr/>
                  <p:nvPr/>
                </p:nvPicPr>
                <p:blipFill>
                  <a:blip r:embed="rId122"/>
                  <a:stretch>
                    <a:fillRect/>
                  </a:stretch>
                </p:blipFill>
                <p:spPr>
                  <a:xfrm>
                    <a:off x="8013962" y="4997205"/>
                    <a:ext cx="260666"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157" name="Ink 156">
                  <a:extLst>
                    <a:ext uri="{FF2B5EF4-FFF2-40B4-BE49-F238E27FC236}">
                      <a16:creationId xmlns:a16="http://schemas.microsoft.com/office/drawing/2014/main" id="{516641BF-7CA7-4C4B-05F3-FCA31E728432}"/>
                    </a:ext>
                  </a:extLst>
                </p14:cNvPr>
                <p14:cNvContentPartPr/>
                <p14:nvPr/>
              </p14:nvContentPartPr>
              <p14:xfrm>
                <a:off x="8265975" y="5029245"/>
                <a:ext cx="57960" cy="35280"/>
              </p14:xfrm>
            </p:contentPart>
          </mc:Choice>
          <mc:Fallback xmlns="">
            <p:pic>
              <p:nvPicPr>
                <p:cNvPr id="157" name="Ink 156">
                  <a:extLst>
                    <a:ext uri="{FF2B5EF4-FFF2-40B4-BE49-F238E27FC236}">
                      <a16:creationId xmlns:a16="http://schemas.microsoft.com/office/drawing/2014/main" id="{516641BF-7CA7-4C4B-05F3-FCA31E728432}"/>
                    </a:ext>
                  </a:extLst>
                </p:cNvPr>
                <p:cNvPicPr/>
                <p:nvPr/>
              </p:nvPicPr>
              <p:blipFill>
                <a:blip r:embed="rId124"/>
                <a:stretch>
                  <a:fillRect/>
                </a:stretch>
              </p:blipFill>
              <p:spPr>
                <a:xfrm>
                  <a:off x="8256975" y="5020245"/>
                  <a:ext cx="75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8" name="Ink 157">
                  <a:extLst>
                    <a:ext uri="{FF2B5EF4-FFF2-40B4-BE49-F238E27FC236}">
                      <a16:creationId xmlns:a16="http://schemas.microsoft.com/office/drawing/2014/main" id="{BC73FA6D-74D2-EB3A-8F23-D86912AE7705}"/>
                    </a:ext>
                  </a:extLst>
                </p14:cNvPr>
                <p14:cNvContentPartPr/>
                <p14:nvPr/>
              </p14:nvContentPartPr>
              <p14:xfrm>
                <a:off x="8321415" y="5031765"/>
                <a:ext cx="119880" cy="28800"/>
              </p14:xfrm>
            </p:contentPart>
          </mc:Choice>
          <mc:Fallback xmlns="">
            <p:pic>
              <p:nvPicPr>
                <p:cNvPr id="158" name="Ink 157">
                  <a:extLst>
                    <a:ext uri="{FF2B5EF4-FFF2-40B4-BE49-F238E27FC236}">
                      <a16:creationId xmlns:a16="http://schemas.microsoft.com/office/drawing/2014/main" id="{BC73FA6D-74D2-EB3A-8F23-D86912AE7705}"/>
                    </a:ext>
                  </a:extLst>
                </p:cNvPr>
                <p:cNvPicPr/>
                <p:nvPr/>
              </p:nvPicPr>
              <p:blipFill>
                <a:blip r:embed="rId126"/>
                <a:stretch>
                  <a:fillRect/>
                </a:stretch>
              </p:blipFill>
              <p:spPr>
                <a:xfrm>
                  <a:off x="8312415" y="5022876"/>
                  <a:ext cx="137520" cy="46222"/>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9" name="Ink 158">
                  <a:extLst>
                    <a:ext uri="{FF2B5EF4-FFF2-40B4-BE49-F238E27FC236}">
                      <a16:creationId xmlns:a16="http://schemas.microsoft.com/office/drawing/2014/main" id="{1268CB3F-72B4-8E2F-8C97-1FE0C238E6EB}"/>
                    </a:ext>
                  </a:extLst>
                </p14:cNvPr>
                <p14:cNvContentPartPr/>
                <p14:nvPr/>
              </p14:nvContentPartPr>
              <p14:xfrm>
                <a:off x="8440575" y="5036085"/>
                <a:ext cx="173520" cy="25200"/>
              </p14:xfrm>
            </p:contentPart>
          </mc:Choice>
          <mc:Fallback xmlns="">
            <p:pic>
              <p:nvPicPr>
                <p:cNvPr id="159" name="Ink 158">
                  <a:extLst>
                    <a:ext uri="{FF2B5EF4-FFF2-40B4-BE49-F238E27FC236}">
                      <a16:creationId xmlns:a16="http://schemas.microsoft.com/office/drawing/2014/main" id="{1268CB3F-72B4-8E2F-8C97-1FE0C238E6EB}"/>
                    </a:ext>
                  </a:extLst>
                </p:cNvPr>
                <p:cNvPicPr/>
                <p:nvPr/>
              </p:nvPicPr>
              <p:blipFill>
                <a:blip r:embed="rId128"/>
                <a:stretch>
                  <a:fillRect/>
                </a:stretch>
              </p:blipFill>
              <p:spPr>
                <a:xfrm>
                  <a:off x="8431575" y="5027085"/>
                  <a:ext cx="191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0" name="Ink 159">
                  <a:extLst>
                    <a:ext uri="{FF2B5EF4-FFF2-40B4-BE49-F238E27FC236}">
                      <a16:creationId xmlns:a16="http://schemas.microsoft.com/office/drawing/2014/main" id="{90D64712-2B41-6F2E-CD60-ECAD5D93DBC2}"/>
                    </a:ext>
                  </a:extLst>
                </p14:cNvPr>
                <p14:cNvContentPartPr/>
                <p14:nvPr/>
              </p14:nvContentPartPr>
              <p14:xfrm>
                <a:off x="8618415" y="5026005"/>
                <a:ext cx="246960" cy="35280"/>
              </p14:xfrm>
            </p:contentPart>
          </mc:Choice>
          <mc:Fallback xmlns="">
            <p:pic>
              <p:nvPicPr>
                <p:cNvPr id="160" name="Ink 159">
                  <a:extLst>
                    <a:ext uri="{FF2B5EF4-FFF2-40B4-BE49-F238E27FC236}">
                      <a16:creationId xmlns:a16="http://schemas.microsoft.com/office/drawing/2014/main" id="{90D64712-2B41-6F2E-CD60-ECAD5D93DBC2}"/>
                    </a:ext>
                  </a:extLst>
                </p:cNvPr>
                <p:cNvPicPr/>
                <p:nvPr/>
              </p:nvPicPr>
              <p:blipFill>
                <a:blip r:embed="rId130"/>
                <a:stretch>
                  <a:fillRect/>
                </a:stretch>
              </p:blipFill>
              <p:spPr>
                <a:xfrm>
                  <a:off x="8609428" y="5016912"/>
                  <a:ext cx="264574" cy="5310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1" name="Ink 160">
                  <a:extLst>
                    <a:ext uri="{FF2B5EF4-FFF2-40B4-BE49-F238E27FC236}">
                      <a16:creationId xmlns:a16="http://schemas.microsoft.com/office/drawing/2014/main" id="{25C228AE-BC20-9D55-30A2-139483E2EBC6}"/>
                    </a:ext>
                  </a:extLst>
                </p14:cNvPr>
                <p14:cNvContentPartPr/>
                <p14:nvPr/>
              </p14:nvContentPartPr>
              <p14:xfrm>
                <a:off x="8868975" y="5013405"/>
                <a:ext cx="51840" cy="32040"/>
              </p14:xfrm>
            </p:contentPart>
          </mc:Choice>
          <mc:Fallback xmlns="">
            <p:pic>
              <p:nvPicPr>
                <p:cNvPr id="161" name="Ink 160">
                  <a:extLst>
                    <a:ext uri="{FF2B5EF4-FFF2-40B4-BE49-F238E27FC236}">
                      <a16:creationId xmlns:a16="http://schemas.microsoft.com/office/drawing/2014/main" id="{25C228AE-BC20-9D55-30A2-139483E2EBC6}"/>
                    </a:ext>
                  </a:extLst>
                </p:cNvPr>
                <p:cNvPicPr/>
                <p:nvPr/>
              </p:nvPicPr>
              <p:blipFill>
                <a:blip r:embed="rId132"/>
                <a:stretch>
                  <a:fillRect/>
                </a:stretch>
              </p:blipFill>
              <p:spPr>
                <a:xfrm>
                  <a:off x="8859975" y="5004405"/>
                  <a:ext cx="69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2" name="Ink 161">
                  <a:extLst>
                    <a:ext uri="{FF2B5EF4-FFF2-40B4-BE49-F238E27FC236}">
                      <a16:creationId xmlns:a16="http://schemas.microsoft.com/office/drawing/2014/main" id="{550DFB2C-A777-B0A0-EC11-B84B09840BE8}"/>
                    </a:ext>
                  </a:extLst>
                </p14:cNvPr>
                <p14:cNvContentPartPr/>
                <p14:nvPr/>
              </p14:nvContentPartPr>
              <p14:xfrm>
                <a:off x="8929635" y="4947885"/>
                <a:ext cx="108000" cy="59400"/>
              </p14:xfrm>
            </p:contentPart>
          </mc:Choice>
          <mc:Fallback xmlns="">
            <p:pic>
              <p:nvPicPr>
                <p:cNvPr id="162" name="Ink 161">
                  <a:extLst>
                    <a:ext uri="{FF2B5EF4-FFF2-40B4-BE49-F238E27FC236}">
                      <a16:creationId xmlns:a16="http://schemas.microsoft.com/office/drawing/2014/main" id="{550DFB2C-A777-B0A0-EC11-B84B09840BE8}"/>
                    </a:ext>
                  </a:extLst>
                </p:cNvPr>
                <p:cNvPicPr/>
                <p:nvPr/>
              </p:nvPicPr>
              <p:blipFill>
                <a:blip r:embed="rId134"/>
                <a:stretch>
                  <a:fillRect/>
                </a:stretch>
              </p:blipFill>
              <p:spPr>
                <a:xfrm>
                  <a:off x="8920665" y="4938885"/>
                  <a:ext cx="125581"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3" name="Ink 162">
                  <a:extLst>
                    <a:ext uri="{FF2B5EF4-FFF2-40B4-BE49-F238E27FC236}">
                      <a16:creationId xmlns:a16="http://schemas.microsoft.com/office/drawing/2014/main" id="{5ABFD3C1-2A0D-E53C-9AC6-57E121CD1D14}"/>
                    </a:ext>
                  </a:extLst>
                </p14:cNvPr>
                <p14:cNvContentPartPr/>
                <p14:nvPr/>
              </p14:nvContentPartPr>
              <p14:xfrm>
                <a:off x="9040695" y="4947885"/>
                <a:ext cx="129600" cy="85320"/>
              </p14:xfrm>
            </p:contentPart>
          </mc:Choice>
          <mc:Fallback xmlns="">
            <p:pic>
              <p:nvPicPr>
                <p:cNvPr id="163" name="Ink 162">
                  <a:extLst>
                    <a:ext uri="{FF2B5EF4-FFF2-40B4-BE49-F238E27FC236}">
                      <a16:creationId xmlns:a16="http://schemas.microsoft.com/office/drawing/2014/main" id="{5ABFD3C1-2A0D-E53C-9AC6-57E121CD1D14}"/>
                    </a:ext>
                  </a:extLst>
                </p:cNvPr>
                <p:cNvPicPr/>
                <p:nvPr/>
              </p:nvPicPr>
              <p:blipFill>
                <a:blip r:embed="rId136"/>
                <a:stretch>
                  <a:fillRect/>
                </a:stretch>
              </p:blipFill>
              <p:spPr>
                <a:xfrm>
                  <a:off x="9031720" y="4938885"/>
                  <a:ext cx="147191" cy="102960"/>
                </a:xfrm>
                <a:prstGeom prst="rect">
                  <a:avLst/>
                </a:prstGeom>
              </p:spPr>
            </p:pic>
          </mc:Fallback>
        </mc:AlternateContent>
        <p:grpSp>
          <p:nvGrpSpPr>
            <p:cNvPr id="164" name="Group 163">
              <a:extLst>
                <a:ext uri="{FF2B5EF4-FFF2-40B4-BE49-F238E27FC236}">
                  <a16:creationId xmlns:a16="http://schemas.microsoft.com/office/drawing/2014/main" id="{3F469DF9-371B-5B71-A59F-9A575846C8FF}"/>
                </a:ext>
              </a:extLst>
            </p:cNvPr>
            <p:cNvGrpSpPr/>
            <p:nvPr/>
          </p:nvGrpSpPr>
          <p:grpSpPr>
            <a:xfrm>
              <a:off x="9177045" y="4733685"/>
              <a:ext cx="944100" cy="300600"/>
              <a:chOff x="9177045" y="4733685"/>
              <a:chExt cx="944100" cy="300600"/>
            </a:xfrm>
          </p:grpSpPr>
          <mc:AlternateContent xmlns:mc="http://schemas.openxmlformats.org/markup-compatibility/2006" xmlns:p14="http://schemas.microsoft.com/office/powerpoint/2010/main">
            <mc:Choice Requires="p14">
              <p:contentPart p14:bwMode="auto" r:id="rId137">
                <p14:nvContentPartPr>
                  <p14:cNvPr id="165" name="Ink 164">
                    <a:extLst>
                      <a:ext uri="{FF2B5EF4-FFF2-40B4-BE49-F238E27FC236}">
                        <a16:creationId xmlns:a16="http://schemas.microsoft.com/office/drawing/2014/main" id="{7DA92D15-B361-9EDE-06F8-6003FC2DAF93}"/>
                      </a:ext>
                    </a:extLst>
                  </p14:cNvPr>
                  <p14:cNvContentPartPr/>
                  <p14:nvPr/>
                </p14:nvContentPartPr>
                <p14:xfrm>
                  <a:off x="9177045" y="4959045"/>
                  <a:ext cx="104400" cy="68760"/>
                </p14:xfrm>
              </p:contentPart>
            </mc:Choice>
            <mc:Fallback xmlns="">
              <p:pic>
                <p:nvPicPr>
                  <p:cNvPr id="165" name="Ink 164">
                    <a:extLst>
                      <a:ext uri="{FF2B5EF4-FFF2-40B4-BE49-F238E27FC236}">
                        <a16:creationId xmlns:a16="http://schemas.microsoft.com/office/drawing/2014/main" id="{7DA92D15-B361-9EDE-06F8-6003FC2DAF93}"/>
                      </a:ext>
                    </a:extLst>
                  </p:cNvPr>
                  <p:cNvPicPr/>
                  <p:nvPr/>
                </p:nvPicPr>
                <p:blipFill>
                  <a:blip r:embed="rId138"/>
                  <a:stretch>
                    <a:fillRect/>
                  </a:stretch>
                </p:blipFill>
                <p:spPr>
                  <a:xfrm>
                    <a:off x="9168045" y="4949998"/>
                    <a:ext cx="122040" cy="8649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6" name="Ink 165">
                    <a:extLst>
                      <a:ext uri="{FF2B5EF4-FFF2-40B4-BE49-F238E27FC236}">
                        <a16:creationId xmlns:a16="http://schemas.microsoft.com/office/drawing/2014/main" id="{E0AFB726-05C2-772D-165B-9FBA2A7AD163}"/>
                      </a:ext>
                    </a:extLst>
                  </p14:cNvPr>
                  <p14:cNvContentPartPr/>
                  <p14:nvPr/>
                </p14:nvContentPartPr>
                <p14:xfrm>
                  <a:off x="9281805" y="4957605"/>
                  <a:ext cx="118800" cy="33120"/>
                </p14:xfrm>
              </p:contentPart>
            </mc:Choice>
            <mc:Fallback xmlns="">
              <p:pic>
                <p:nvPicPr>
                  <p:cNvPr id="166" name="Ink 165">
                    <a:extLst>
                      <a:ext uri="{FF2B5EF4-FFF2-40B4-BE49-F238E27FC236}">
                        <a16:creationId xmlns:a16="http://schemas.microsoft.com/office/drawing/2014/main" id="{E0AFB726-05C2-772D-165B-9FBA2A7AD163}"/>
                      </a:ext>
                    </a:extLst>
                  </p:cNvPr>
                  <p:cNvPicPr/>
                  <p:nvPr/>
                </p:nvPicPr>
                <p:blipFill>
                  <a:blip r:embed="rId140"/>
                  <a:stretch>
                    <a:fillRect/>
                  </a:stretch>
                </p:blipFill>
                <p:spPr>
                  <a:xfrm>
                    <a:off x="9272778" y="4948702"/>
                    <a:ext cx="136494" cy="5057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7" name="Ink 166">
                    <a:extLst>
                      <a:ext uri="{FF2B5EF4-FFF2-40B4-BE49-F238E27FC236}">
                        <a16:creationId xmlns:a16="http://schemas.microsoft.com/office/drawing/2014/main" id="{619CB284-7F5B-FD22-A26C-20215E1558AC}"/>
                      </a:ext>
                    </a:extLst>
                  </p14:cNvPr>
                  <p14:cNvContentPartPr/>
                  <p14:nvPr/>
                </p14:nvContentPartPr>
                <p14:xfrm>
                  <a:off x="9397905" y="4988925"/>
                  <a:ext cx="190800" cy="45360"/>
                </p14:xfrm>
              </p:contentPart>
            </mc:Choice>
            <mc:Fallback xmlns="">
              <p:pic>
                <p:nvPicPr>
                  <p:cNvPr id="167" name="Ink 166">
                    <a:extLst>
                      <a:ext uri="{FF2B5EF4-FFF2-40B4-BE49-F238E27FC236}">
                        <a16:creationId xmlns:a16="http://schemas.microsoft.com/office/drawing/2014/main" id="{619CB284-7F5B-FD22-A26C-20215E1558AC}"/>
                      </a:ext>
                    </a:extLst>
                  </p:cNvPr>
                  <p:cNvPicPr/>
                  <p:nvPr/>
                </p:nvPicPr>
                <p:blipFill>
                  <a:blip r:embed="rId142"/>
                  <a:stretch>
                    <a:fillRect/>
                  </a:stretch>
                </p:blipFill>
                <p:spPr>
                  <a:xfrm>
                    <a:off x="9388905" y="4979925"/>
                    <a:ext cx="208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 name="Ink 167">
                    <a:extLst>
                      <a:ext uri="{FF2B5EF4-FFF2-40B4-BE49-F238E27FC236}">
                        <a16:creationId xmlns:a16="http://schemas.microsoft.com/office/drawing/2014/main" id="{232A6097-C795-D239-1DFC-8A19E036B466}"/>
                      </a:ext>
                    </a:extLst>
                  </p14:cNvPr>
                  <p14:cNvContentPartPr/>
                  <p14:nvPr/>
                </p14:nvContentPartPr>
                <p14:xfrm>
                  <a:off x="9593025" y="4960845"/>
                  <a:ext cx="60480" cy="65520"/>
                </p14:xfrm>
              </p:contentPart>
            </mc:Choice>
            <mc:Fallback xmlns="">
              <p:pic>
                <p:nvPicPr>
                  <p:cNvPr id="168" name="Ink 167">
                    <a:extLst>
                      <a:ext uri="{FF2B5EF4-FFF2-40B4-BE49-F238E27FC236}">
                        <a16:creationId xmlns:a16="http://schemas.microsoft.com/office/drawing/2014/main" id="{232A6097-C795-D239-1DFC-8A19E036B466}"/>
                      </a:ext>
                    </a:extLst>
                  </p:cNvPr>
                  <p:cNvPicPr/>
                  <p:nvPr/>
                </p:nvPicPr>
                <p:blipFill>
                  <a:blip r:embed="rId144"/>
                  <a:stretch>
                    <a:fillRect/>
                  </a:stretch>
                </p:blipFill>
                <p:spPr>
                  <a:xfrm>
                    <a:off x="9584025" y="4951795"/>
                    <a:ext cx="78120" cy="8325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9" name="Ink 168">
                    <a:extLst>
                      <a:ext uri="{FF2B5EF4-FFF2-40B4-BE49-F238E27FC236}">
                        <a16:creationId xmlns:a16="http://schemas.microsoft.com/office/drawing/2014/main" id="{B7BC9E52-682C-F081-08E0-D12D59B0FAE2}"/>
                      </a:ext>
                    </a:extLst>
                  </p14:cNvPr>
                  <p14:cNvContentPartPr/>
                  <p14:nvPr/>
                </p14:nvContentPartPr>
                <p14:xfrm>
                  <a:off x="9659625" y="4945365"/>
                  <a:ext cx="43920" cy="12240"/>
                </p14:xfrm>
              </p:contentPart>
            </mc:Choice>
            <mc:Fallback xmlns="">
              <p:pic>
                <p:nvPicPr>
                  <p:cNvPr id="169" name="Ink 168">
                    <a:extLst>
                      <a:ext uri="{FF2B5EF4-FFF2-40B4-BE49-F238E27FC236}">
                        <a16:creationId xmlns:a16="http://schemas.microsoft.com/office/drawing/2014/main" id="{B7BC9E52-682C-F081-08E0-D12D59B0FAE2}"/>
                      </a:ext>
                    </a:extLst>
                  </p:cNvPr>
                  <p:cNvPicPr/>
                  <p:nvPr/>
                </p:nvPicPr>
                <p:blipFill>
                  <a:blip r:embed="rId146"/>
                  <a:stretch>
                    <a:fillRect/>
                  </a:stretch>
                </p:blipFill>
                <p:spPr>
                  <a:xfrm>
                    <a:off x="9650625" y="4936365"/>
                    <a:ext cx="61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0" name="Ink 169">
                    <a:extLst>
                      <a:ext uri="{FF2B5EF4-FFF2-40B4-BE49-F238E27FC236}">
                        <a16:creationId xmlns:a16="http://schemas.microsoft.com/office/drawing/2014/main" id="{F6CD25BA-9836-2172-316F-E3E9680D42D6}"/>
                      </a:ext>
                    </a:extLst>
                  </p14:cNvPr>
                  <p14:cNvContentPartPr/>
                  <p14:nvPr/>
                </p14:nvContentPartPr>
                <p14:xfrm>
                  <a:off x="9704265" y="4795605"/>
                  <a:ext cx="59040" cy="144720"/>
                </p14:xfrm>
              </p:contentPart>
            </mc:Choice>
            <mc:Fallback xmlns="">
              <p:pic>
                <p:nvPicPr>
                  <p:cNvPr id="170" name="Ink 169">
                    <a:extLst>
                      <a:ext uri="{FF2B5EF4-FFF2-40B4-BE49-F238E27FC236}">
                        <a16:creationId xmlns:a16="http://schemas.microsoft.com/office/drawing/2014/main" id="{F6CD25BA-9836-2172-316F-E3E9680D42D6}"/>
                      </a:ext>
                    </a:extLst>
                  </p:cNvPr>
                  <p:cNvPicPr/>
                  <p:nvPr/>
                </p:nvPicPr>
                <p:blipFill>
                  <a:blip r:embed="rId148"/>
                  <a:stretch>
                    <a:fillRect/>
                  </a:stretch>
                </p:blipFill>
                <p:spPr>
                  <a:xfrm>
                    <a:off x="9695265" y="4786605"/>
                    <a:ext cx="76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1" name="Ink 170">
                    <a:extLst>
                      <a:ext uri="{FF2B5EF4-FFF2-40B4-BE49-F238E27FC236}">
                        <a16:creationId xmlns:a16="http://schemas.microsoft.com/office/drawing/2014/main" id="{02C4789D-56C8-FEDB-0575-7720C8C9DF1E}"/>
                      </a:ext>
                    </a:extLst>
                  </p14:cNvPr>
                  <p14:cNvContentPartPr/>
                  <p14:nvPr/>
                </p14:nvContentPartPr>
                <p14:xfrm>
                  <a:off x="9767625" y="4735845"/>
                  <a:ext cx="53640" cy="56880"/>
                </p14:xfrm>
              </p:contentPart>
            </mc:Choice>
            <mc:Fallback xmlns="">
              <p:pic>
                <p:nvPicPr>
                  <p:cNvPr id="171" name="Ink 170">
                    <a:extLst>
                      <a:ext uri="{FF2B5EF4-FFF2-40B4-BE49-F238E27FC236}">
                        <a16:creationId xmlns:a16="http://schemas.microsoft.com/office/drawing/2014/main" id="{02C4789D-56C8-FEDB-0575-7720C8C9DF1E}"/>
                      </a:ext>
                    </a:extLst>
                  </p:cNvPr>
                  <p:cNvPicPr/>
                  <p:nvPr/>
                </p:nvPicPr>
                <p:blipFill>
                  <a:blip r:embed="rId150"/>
                  <a:stretch>
                    <a:fillRect/>
                  </a:stretch>
                </p:blipFill>
                <p:spPr>
                  <a:xfrm>
                    <a:off x="9758625" y="4726902"/>
                    <a:ext cx="71280" cy="7440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2" name="Ink 171">
                    <a:extLst>
                      <a:ext uri="{FF2B5EF4-FFF2-40B4-BE49-F238E27FC236}">
                        <a16:creationId xmlns:a16="http://schemas.microsoft.com/office/drawing/2014/main" id="{4B859681-E584-10C2-53C8-EBB657AC2E63}"/>
                      </a:ext>
                    </a:extLst>
                  </p14:cNvPr>
                  <p14:cNvContentPartPr/>
                  <p14:nvPr/>
                </p14:nvContentPartPr>
                <p14:xfrm>
                  <a:off x="9824865" y="4733685"/>
                  <a:ext cx="59400" cy="187920"/>
                </p14:xfrm>
              </p:contentPart>
            </mc:Choice>
            <mc:Fallback xmlns="">
              <p:pic>
                <p:nvPicPr>
                  <p:cNvPr id="172" name="Ink 171">
                    <a:extLst>
                      <a:ext uri="{FF2B5EF4-FFF2-40B4-BE49-F238E27FC236}">
                        <a16:creationId xmlns:a16="http://schemas.microsoft.com/office/drawing/2014/main" id="{4B859681-E584-10C2-53C8-EBB657AC2E63}"/>
                      </a:ext>
                    </a:extLst>
                  </p:cNvPr>
                  <p:cNvPicPr/>
                  <p:nvPr/>
                </p:nvPicPr>
                <p:blipFill>
                  <a:blip r:embed="rId152"/>
                  <a:stretch>
                    <a:fillRect/>
                  </a:stretch>
                </p:blipFill>
                <p:spPr>
                  <a:xfrm>
                    <a:off x="9815865" y="4724668"/>
                    <a:ext cx="77040" cy="205594"/>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3" name="Ink 172">
                    <a:extLst>
                      <a:ext uri="{FF2B5EF4-FFF2-40B4-BE49-F238E27FC236}">
                        <a16:creationId xmlns:a16="http://schemas.microsoft.com/office/drawing/2014/main" id="{50D280B6-C749-18D8-1CDD-08CD01AA8A17}"/>
                      </a:ext>
                    </a:extLst>
                  </p14:cNvPr>
                  <p14:cNvContentPartPr/>
                  <p14:nvPr/>
                </p14:nvContentPartPr>
                <p14:xfrm>
                  <a:off x="9885345" y="4917645"/>
                  <a:ext cx="65520" cy="7920"/>
                </p14:xfrm>
              </p:contentPart>
            </mc:Choice>
            <mc:Fallback xmlns="">
              <p:pic>
                <p:nvPicPr>
                  <p:cNvPr id="173" name="Ink 172">
                    <a:extLst>
                      <a:ext uri="{FF2B5EF4-FFF2-40B4-BE49-F238E27FC236}">
                        <a16:creationId xmlns:a16="http://schemas.microsoft.com/office/drawing/2014/main" id="{50D280B6-C749-18D8-1CDD-08CD01AA8A17}"/>
                      </a:ext>
                    </a:extLst>
                  </p:cNvPr>
                  <p:cNvPicPr/>
                  <p:nvPr/>
                </p:nvPicPr>
                <p:blipFill>
                  <a:blip r:embed="rId154"/>
                  <a:stretch>
                    <a:fillRect/>
                  </a:stretch>
                </p:blipFill>
                <p:spPr>
                  <a:xfrm>
                    <a:off x="9876345" y="4908216"/>
                    <a:ext cx="83160" cy="26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4" name="Ink 173">
                    <a:extLst>
                      <a:ext uri="{FF2B5EF4-FFF2-40B4-BE49-F238E27FC236}">
                        <a16:creationId xmlns:a16="http://schemas.microsoft.com/office/drawing/2014/main" id="{F97465E4-3ED6-7698-5902-5ECF46F7AEF4}"/>
                      </a:ext>
                    </a:extLst>
                  </p14:cNvPr>
                  <p14:cNvContentPartPr/>
                  <p14:nvPr/>
                </p14:nvContentPartPr>
                <p14:xfrm>
                  <a:off x="9953385" y="4918005"/>
                  <a:ext cx="55440" cy="66240"/>
                </p14:xfrm>
              </p:contentPart>
            </mc:Choice>
            <mc:Fallback xmlns="">
              <p:pic>
                <p:nvPicPr>
                  <p:cNvPr id="174" name="Ink 173">
                    <a:extLst>
                      <a:ext uri="{FF2B5EF4-FFF2-40B4-BE49-F238E27FC236}">
                        <a16:creationId xmlns:a16="http://schemas.microsoft.com/office/drawing/2014/main" id="{F97465E4-3ED6-7698-5902-5ECF46F7AEF4}"/>
                      </a:ext>
                    </a:extLst>
                  </p:cNvPr>
                  <p:cNvPicPr/>
                  <p:nvPr/>
                </p:nvPicPr>
                <p:blipFill>
                  <a:blip r:embed="rId156"/>
                  <a:stretch>
                    <a:fillRect/>
                  </a:stretch>
                </p:blipFill>
                <p:spPr>
                  <a:xfrm>
                    <a:off x="9944326" y="4909005"/>
                    <a:ext cx="73195"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5" name="Ink 174">
                    <a:extLst>
                      <a:ext uri="{FF2B5EF4-FFF2-40B4-BE49-F238E27FC236}">
                        <a16:creationId xmlns:a16="http://schemas.microsoft.com/office/drawing/2014/main" id="{4DACD75E-2870-476C-C32B-38F972DD73B0}"/>
                      </a:ext>
                    </a:extLst>
                  </p14:cNvPr>
                  <p14:cNvContentPartPr/>
                  <p14:nvPr/>
                </p14:nvContentPartPr>
                <p14:xfrm>
                  <a:off x="10005945" y="4980285"/>
                  <a:ext cx="115200" cy="21600"/>
                </p14:xfrm>
              </p:contentPart>
            </mc:Choice>
            <mc:Fallback xmlns="">
              <p:pic>
                <p:nvPicPr>
                  <p:cNvPr id="175" name="Ink 174">
                    <a:extLst>
                      <a:ext uri="{FF2B5EF4-FFF2-40B4-BE49-F238E27FC236}">
                        <a16:creationId xmlns:a16="http://schemas.microsoft.com/office/drawing/2014/main" id="{4DACD75E-2870-476C-C32B-38F972DD73B0}"/>
                      </a:ext>
                    </a:extLst>
                  </p:cNvPr>
                  <p:cNvPicPr/>
                  <p:nvPr/>
                </p:nvPicPr>
                <p:blipFill>
                  <a:blip r:embed="rId158"/>
                  <a:stretch>
                    <a:fillRect/>
                  </a:stretch>
                </p:blipFill>
                <p:spPr>
                  <a:xfrm>
                    <a:off x="9996945" y="4971132"/>
                    <a:ext cx="132840" cy="39539"/>
                  </a:xfrm>
                  <a:prstGeom prst="rect">
                    <a:avLst/>
                  </a:prstGeom>
                </p:spPr>
              </p:pic>
            </mc:Fallback>
          </mc:AlternateContent>
        </p:grpSp>
      </p:grpSp>
      <p:grpSp>
        <p:nvGrpSpPr>
          <p:cNvPr id="215" name="Group 214">
            <a:extLst>
              <a:ext uri="{FF2B5EF4-FFF2-40B4-BE49-F238E27FC236}">
                <a16:creationId xmlns:a16="http://schemas.microsoft.com/office/drawing/2014/main" id="{CB6135C9-55B9-9C2D-71BB-D18B78E86A90}"/>
              </a:ext>
            </a:extLst>
          </p:cNvPr>
          <p:cNvGrpSpPr/>
          <p:nvPr/>
        </p:nvGrpSpPr>
        <p:grpSpPr>
          <a:xfrm>
            <a:off x="2605003" y="2080653"/>
            <a:ext cx="7517997" cy="2156400"/>
            <a:chOff x="2605003" y="2080653"/>
            <a:chExt cx="7517997" cy="2156400"/>
          </a:xfrm>
        </p:grpSpPr>
        <p:grpSp>
          <p:nvGrpSpPr>
            <p:cNvPr id="216" name="Group 215">
              <a:extLst>
                <a:ext uri="{FF2B5EF4-FFF2-40B4-BE49-F238E27FC236}">
                  <a16:creationId xmlns:a16="http://schemas.microsoft.com/office/drawing/2014/main" id="{728D3AA9-5948-989E-D9B1-7B03F2FD0EDE}"/>
                </a:ext>
              </a:extLst>
            </p:cNvPr>
            <p:cNvGrpSpPr/>
            <p:nvPr/>
          </p:nvGrpSpPr>
          <p:grpSpPr>
            <a:xfrm>
              <a:off x="2605003" y="2533385"/>
              <a:ext cx="188280" cy="647820"/>
              <a:chOff x="2605003" y="2533385"/>
              <a:chExt cx="188280" cy="647820"/>
            </a:xfrm>
          </p:grpSpPr>
          <mc:AlternateContent xmlns:mc="http://schemas.openxmlformats.org/markup-compatibility/2006" xmlns:p14="http://schemas.microsoft.com/office/powerpoint/2010/main">
            <mc:Choice Requires="p14">
              <p:contentPart p14:bwMode="auto" r:id="rId159">
                <p14:nvContentPartPr>
                  <p14:cNvPr id="349" name="Ink 348">
                    <a:extLst>
                      <a:ext uri="{FF2B5EF4-FFF2-40B4-BE49-F238E27FC236}">
                        <a16:creationId xmlns:a16="http://schemas.microsoft.com/office/drawing/2014/main" id="{3C54D087-7C78-9E63-117C-886D1D2CCA3C}"/>
                      </a:ext>
                    </a:extLst>
                  </p14:cNvPr>
                  <p14:cNvContentPartPr/>
                  <p14:nvPr/>
                </p14:nvContentPartPr>
                <p14:xfrm>
                  <a:off x="2605003" y="2533385"/>
                  <a:ext cx="66960" cy="265680"/>
                </p14:xfrm>
              </p:contentPart>
            </mc:Choice>
            <mc:Fallback xmlns="">
              <p:pic>
                <p:nvPicPr>
                  <p:cNvPr id="349" name="Ink 348">
                    <a:extLst>
                      <a:ext uri="{FF2B5EF4-FFF2-40B4-BE49-F238E27FC236}">
                        <a16:creationId xmlns:a16="http://schemas.microsoft.com/office/drawing/2014/main" id="{3C54D087-7C78-9E63-117C-886D1D2CCA3C}"/>
                      </a:ext>
                    </a:extLst>
                  </p:cNvPr>
                  <p:cNvPicPr/>
                  <p:nvPr/>
                </p:nvPicPr>
                <p:blipFill>
                  <a:blip r:embed="rId160"/>
                  <a:stretch>
                    <a:fillRect/>
                  </a:stretch>
                </p:blipFill>
                <p:spPr>
                  <a:xfrm>
                    <a:off x="2596003" y="2524385"/>
                    <a:ext cx="84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50" name="Ink 349">
                    <a:extLst>
                      <a:ext uri="{FF2B5EF4-FFF2-40B4-BE49-F238E27FC236}">
                        <a16:creationId xmlns:a16="http://schemas.microsoft.com/office/drawing/2014/main" id="{E8FB8D18-73F5-78C1-A901-2AF5A1939196}"/>
                      </a:ext>
                    </a:extLst>
                  </p14:cNvPr>
                  <p14:cNvContentPartPr/>
                  <p14:nvPr/>
                </p14:nvContentPartPr>
                <p14:xfrm>
                  <a:off x="2671603" y="2751185"/>
                  <a:ext cx="53280" cy="50760"/>
                </p14:xfrm>
              </p:contentPart>
            </mc:Choice>
            <mc:Fallback xmlns="">
              <p:pic>
                <p:nvPicPr>
                  <p:cNvPr id="350" name="Ink 349">
                    <a:extLst>
                      <a:ext uri="{FF2B5EF4-FFF2-40B4-BE49-F238E27FC236}">
                        <a16:creationId xmlns:a16="http://schemas.microsoft.com/office/drawing/2014/main" id="{E8FB8D18-73F5-78C1-A901-2AF5A1939196}"/>
                      </a:ext>
                    </a:extLst>
                  </p:cNvPr>
                  <p:cNvPicPr/>
                  <p:nvPr/>
                </p:nvPicPr>
                <p:blipFill>
                  <a:blip r:embed="rId162"/>
                  <a:stretch>
                    <a:fillRect/>
                  </a:stretch>
                </p:blipFill>
                <p:spPr>
                  <a:xfrm>
                    <a:off x="2662603" y="2742185"/>
                    <a:ext cx="70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51" name="Ink 350">
                    <a:extLst>
                      <a:ext uri="{FF2B5EF4-FFF2-40B4-BE49-F238E27FC236}">
                        <a16:creationId xmlns:a16="http://schemas.microsoft.com/office/drawing/2014/main" id="{42BEB12D-065B-5AB7-94D6-536D49089A79}"/>
                      </a:ext>
                    </a:extLst>
                  </p14:cNvPr>
                  <p14:cNvContentPartPr/>
                  <p14:nvPr/>
                </p14:nvContentPartPr>
                <p14:xfrm>
                  <a:off x="2724523" y="2746325"/>
                  <a:ext cx="68760" cy="434880"/>
                </p14:xfrm>
              </p:contentPart>
            </mc:Choice>
            <mc:Fallback xmlns="">
              <p:pic>
                <p:nvPicPr>
                  <p:cNvPr id="351" name="Ink 350">
                    <a:extLst>
                      <a:ext uri="{FF2B5EF4-FFF2-40B4-BE49-F238E27FC236}">
                        <a16:creationId xmlns:a16="http://schemas.microsoft.com/office/drawing/2014/main" id="{42BEB12D-065B-5AB7-94D6-536D49089A79}"/>
                      </a:ext>
                    </a:extLst>
                  </p:cNvPr>
                  <p:cNvPicPr/>
                  <p:nvPr/>
                </p:nvPicPr>
                <p:blipFill>
                  <a:blip r:embed="rId164"/>
                  <a:stretch>
                    <a:fillRect/>
                  </a:stretch>
                </p:blipFill>
                <p:spPr>
                  <a:xfrm>
                    <a:off x="2715523" y="2737325"/>
                    <a:ext cx="86400" cy="452520"/>
                  </a:xfrm>
                  <a:prstGeom prst="rect">
                    <a:avLst/>
                  </a:prstGeom>
                </p:spPr>
              </p:pic>
            </mc:Fallback>
          </mc:AlternateContent>
        </p:grpSp>
        <p:grpSp>
          <p:nvGrpSpPr>
            <p:cNvPr id="217" name="Group 216">
              <a:extLst>
                <a:ext uri="{FF2B5EF4-FFF2-40B4-BE49-F238E27FC236}">
                  <a16:creationId xmlns:a16="http://schemas.microsoft.com/office/drawing/2014/main" id="{B64D52D1-8681-CE27-4425-E2BEDABD38C3}"/>
                </a:ext>
              </a:extLst>
            </p:cNvPr>
            <p:cNvGrpSpPr/>
            <p:nvPr/>
          </p:nvGrpSpPr>
          <p:grpSpPr>
            <a:xfrm>
              <a:off x="2792203" y="3178145"/>
              <a:ext cx="292320" cy="772110"/>
              <a:chOff x="2792203" y="3178145"/>
              <a:chExt cx="292320" cy="772110"/>
            </a:xfrm>
          </p:grpSpPr>
          <mc:AlternateContent xmlns:mc="http://schemas.openxmlformats.org/markup-compatibility/2006" xmlns:p14="http://schemas.microsoft.com/office/powerpoint/2010/main">
            <mc:Choice Requires="p14">
              <p:contentPart p14:bwMode="auto" r:id="rId165">
                <p14:nvContentPartPr>
                  <p14:cNvPr id="345" name="Ink 344">
                    <a:extLst>
                      <a:ext uri="{FF2B5EF4-FFF2-40B4-BE49-F238E27FC236}">
                        <a16:creationId xmlns:a16="http://schemas.microsoft.com/office/drawing/2014/main" id="{9CD2EC60-5B2D-1A9B-756B-B9AFECD19FBD}"/>
                      </a:ext>
                    </a:extLst>
                  </p14:cNvPr>
                  <p14:cNvContentPartPr/>
                  <p14:nvPr/>
                </p14:nvContentPartPr>
                <p14:xfrm>
                  <a:off x="2792203" y="3178145"/>
                  <a:ext cx="52560" cy="234000"/>
                </p14:xfrm>
              </p:contentPart>
            </mc:Choice>
            <mc:Fallback xmlns="">
              <p:pic>
                <p:nvPicPr>
                  <p:cNvPr id="345" name="Ink 344">
                    <a:extLst>
                      <a:ext uri="{FF2B5EF4-FFF2-40B4-BE49-F238E27FC236}">
                        <a16:creationId xmlns:a16="http://schemas.microsoft.com/office/drawing/2014/main" id="{9CD2EC60-5B2D-1A9B-756B-B9AFECD19FBD}"/>
                      </a:ext>
                    </a:extLst>
                  </p:cNvPr>
                  <p:cNvPicPr/>
                  <p:nvPr/>
                </p:nvPicPr>
                <p:blipFill>
                  <a:blip r:embed="rId166"/>
                  <a:stretch>
                    <a:fillRect/>
                  </a:stretch>
                </p:blipFill>
                <p:spPr>
                  <a:xfrm>
                    <a:off x="2783141" y="3169145"/>
                    <a:ext cx="70322"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6" name="Ink 345">
                    <a:extLst>
                      <a:ext uri="{FF2B5EF4-FFF2-40B4-BE49-F238E27FC236}">
                        <a16:creationId xmlns:a16="http://schemas.microsoft.com/office/drawing/2014/main" id="{E3E12CD6-F1C3-8BDA-5C8C-2BB5A7269D2A}"/>
                      </a:ext>
                    </a:extLst>
                  </p14:cNvPr>
                  <p14:cNvContentPartPr/>
                  <p14:nvPr/>
                </p14:nvContentPartPr>
                <p14:xfrm>
                  <a:off x="2844763" y="3414665"/>
                  <a:ext cx="54720" cy="120960"/>
                </p14:xfrm>
              </p:contentPart>
            </mc:Choice>
            <mc:Fallback xmlns="">
              <p:pic>
                <p:nvPicPr>
                  <p:cNvPr id="346" name="Ink 345">
                    <a:extLst>
                      <a:ext uri="{FF2B5EF4-FFF2-40B4-BE49-F238E27FC236}">
                        <a16:creationId xmlns:a16="http://schemas.microsoft.com/office/drawing/2014/main" id="{E3E12CD6-F1C3-8BDA-5C8C-2BB5A7269D2A}"/>
                      </a:ext>
                    </a:extLst>
                  </p:cNvPr>
                  <p:cNvPicPr/>
                  <p:nvPr/>
                </p:nvPicPr>
                <p:blipFill>
                  <a:blip r:embed="rId168"/>
                  <a:stretch>
                    <a:fillRect/>
                  </a:stretch>
                </p:blipFill>
                <p:spPr>
                  <a:xfrm>
                    <a:off x="2835763" y="3405665"/>
                    <a:ext cx="72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47" name="Ink 346">
                    <a:extLst>
                      <a:ext uri="{FF2B5EF4-FFF2-40B4-BE49-F238E27FC236}">
                        <a16:creationId xmlns:a16="http://schemas.microsoft.com/office/drawing/2014/main" id="{BDEE295B-D36A-6BEE-36DF-F009F16248D6}"/>
                      </a:ext>
                    </a:extLst>
                  </p14:cNvPr>
                  <p14:cNvContentPartPr/>
                  <p14:nvPr/>
                </p14:nvContentPartPr>
                <p14:xfrm>
                  <a:off x="2900203" y="3538505"/>
                  <a:ext cx="66600" cy="15120"/>
                </p14:xfrm>
              </p:contentPart>
            </mc:Choice>
            <mc:Fallback xmlns="">
              <p:pic>
                <p:nvPicPr>
                  <p:cNvPr id="347" name="Ink 346">
                    <a:extLst>
                      <a:ext uri="{FF2B5EF4-FFF2-40B4-BE49-F238E27FC236}">
                        <a16:creationId xmlns:a16="http://schemas.microsoft.com/office/drawing/2014/main" id="{BDEE295B-D36A-6BEE-36DF-F009F16248D6}"/>
                      </a:ext>
                    </a:extLst>
                  </p:cNvPr>
                  <p:cNvPicPr/>
                  <p:nvPr/>
                </p:nvPicPr>
                <p:blipFill>
                  <a:blip r:embed="rId170"/>
                  <a:stretch>
                    <a:fillRect/>
                  </a:stretch>
                </p:blipFill>
                <p:spPr>
                  <a:xfrm>
                    <a:off x="2891251" y="3529505"/>
                    <a:ext cx="84145"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8" name="Ink 347">
                    <a:extLst>
                      <a:ext uri="{FF2B5EF4-FFF2-40B4-BE49-F238E27FC236}">
                        <a16:creationId xmlns:a16="http://schemas.microsoft.com/office/drawing/2014/main" id="{BBD2AA4F-9C01-0E29-E5DD-BA2FAA5A843D}"/>
                      </a:ext>
                    </a:extLst>
                  </p14:cNvPr>
                  <p14:cNvContentPartPr/>
                  <p14:nvPr/>
                </p14:nvContentPartPr>
                <p14:xfrm>
                  <a:off x="2966443" y="3552815"/>
                  <a:ext cx="118080" cy="397440"/>
                </p14:xfrm>
              </p:contentPart>
            </mc:Choice>
            <mc:Fallback xmlns="">
              <p:pic>
                <p:nvPicPr>
                  <p:cNvPr id="348" name="Ink 347">
                    <a:extLst>
                      <a:ext uri="{FF2B5EF4-FFF2-40B4-BE49-F238E27FC236}">
                        <a16:creationId xmlns:a16="http://schemas.microsoft.com/office/drawing/2014/main" id="{BBD2AA4F-9C01-0E29-E5DD-BA2FAA5A843D}"/>
                      </a:ext>
                    </a:extLst>
                  </p:cNvPr>
                  <p:cNvPicPr/>
                  <p:nvPr/>
                </p:nvPicPr>
                <p:blipFill>
                  <a:blip r:embed="rId172"/>
                  <a:stretch>
                    <a:fillRect/>
                  </a:stretch>
                </p:blipFill>
                <p:spPr>
                  <a:xfrm>
                    <a:off x="2957415" y="3543815"/>
                    <a:ext cx="135774" cy="41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18" name="Ink 217">
                  <a:extLst>
                    <a:ext uri="{FF2B5EF4-FFF2-40B4-BE49-F238E27FC236}">
                      <a16:creationId xmlns:a16="http://schemas.microsoft.com/office/drawing/2014/main" id="{0F4A7678-F046-83B8-063D-5EEAACF0CAC7}"/>
                    </a:ext>
                  </a:extLst>
                </p14:cNvPr>
                <p14:cNvContentPartPr/>
                <p14:nvPr/>
              </p14:nvContentPartPr>
              <p14:xfrm>
                <a:off x="3088843" y="3449495"/>
                <a:ext cx="57960" cy="497160"/>
              </p14:xfrm>
            </p:contentPart>
          </mc:Choice>
          <mc:Fallback xmlns="">
            <p:pic>
              <p:nvPicPr>
                <p:cNvPr id="218" name="Ink 217">
                  <a:extLst>
                    <a:ext uri="{FF2B5EF4-FFF2-40B4-BE49-F238E27FC236}">
                      <a16:creationId xmlns:a16="http://schemas.microsoft.com/office/drawing/2014/main" id="{0F4A7678-F046-83B8-063D-5EEAACF0CAC7}"/>
                    </a:ext>
                  </a:extLst>
                </p:cNvPr>
                <p:cNvPicPr/>
                <p:nvPr/>
              </p:nvPicPr>
              <p:blipFill>
                <a:blip r:embed="rId174"/>
                <a:stretch>
                  <a:fillRect/>
                </a:stretch>
              </p:blipFill>
              <p:spPr>
                <a:xfrm>
                  <a:off x="3079843" y="3440495"/>
                  <a:ext cx="7560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9" name="Ink 218">
                  <a:extLst>
                    <a:ext uri="{FF2B5EF4-FFF2-40B4-BE49-F238E27FC236}">
                      <a16:creationId xmlns:a16="http://schemas.microsoft.com/office/drawing/2014/main" id="{3FBD058C-88D5-CD8D-7F34-71B3918B8E0B}"/>
                    </a:ext>
                  </a:extLst>
                </p14:cNvPr>
                <p14:cNvContentPartPr/>
                <p14:nvPr/>
              </p14:nvContentPartPr>
              <p14:xfrm>
                <a:off x="3147883" y="3452735"/>
                <a:ext cx="64800" cy="175680"/>
              </p14:xfrm>
            </p:contentPart>
          </mc:Choice>
          <mc:Fallback xmlns="">
            <p:pic>
              <p:nvPicPr>
                <p:cNvPr id="219" name="Ink 218">
                  <a:extLst>
                    <a:ext uri="{FF2B5EF4-FFF2-40B4-BE49-F238E27FC236}">
                      <a16:creationId xmlns:a16="http://schemas.microsoft.com/office/drawing/2014/main" id="{3FBD058C-88D5-CD8D-7F34-71B3918B8E0B}"/>
                    </a:ext>
                  </a:extLst>
                </p:cNvPr>
                <p:cNvPicPr/>
                <p:nvPr/>
              </p:nvPicPr>
              <p:blipFill>
                <a:blip r:embed="rId176"/>
                <a:stretch>
                  <a:fillRect/>
                </a:stretch>
              </p:blipFill>
              <p:spPr>
                <a:xfrm>
                  <a:off x="3138883" y="3443735"/>
                  <a:ext cx="82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20" name="Ink 219">
                  <a:extLst>
                    <a:ext uri="{FF2B5EF4-FFF2-40B4-BE49-F238E27FC236}">
                      <a16:creationId xmlns:a16="http://schemas.microsoft.com/office/drawing/2014/main" id="{B5BDFEA9-F92E-558A-F29F-8FB85BEB3F53}"/>
                    </a:ext>
                  </a:extLst>
                </p14:cNvPr>
                <p14:cNvContentPartPr/>
                <p14:nvPr/>
              </p14:nvContentPartPr>
              <p14:xfrm>
                <a:off x="3331933" y="2690525"/>
                <a:ext cx="66960" cy="319320"/>
              </p14:xfrm>
            </p:contentPart>
          </mc:Choice>
          <mc:Fallback xmlns="">
            <p:pic>
              <p:nvPicPr>
                <p:cNvPr id="220" name="Ink 219">
                  <a:extLst>
                    <a:ext uri="{FF2B5EF4-FFF2-40B4-BE49-F238E27FC236}">
                      <a16:creationId xmlns:a16="http://schemas.microsoft.com/office/drawing/2014/main" id="{B5BDFEA9-F92E-558A-F29F-8FB85BEB3F53}"/>
                    </a:ext>
                  </a:extLst>
                </p:cNvPr>
                <p:cNvPicPr/>
                <p:nvPr/>
              </p:nvPicPr>
              <p:blipFill>
                <a:blip r:embed="rId178"/>
                <a:stretch>
                  <a:fillRect/>
                </a:stretch>
              </p:blipFill>
              <p:spPr>
                <a:xfrm>
                  <a:off x="3322933" y="2681525"/>
                  <a:ext cx="846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21" name="Ink 220">
                  <a:extLst>
                    <a:ext uri="{FF2B5EF4-FFF2-40B4-BE49-F238E27FC236}">
                      <a16:creationId xmlns:a16="http://schemas.microsoft.com/office/drawing/2014/main" id="{413A3510-263C-238C-6369-5D3D2BE8CA45}"/>
                    </a:ext>
                  </a:extLst>
                </p14:cNvPr>
                <p14:cNvContentPartPr/>
                <p14:nvPr/>
              </p14:nvContentPartPr>
              <p14:xfrm>
                <a:off x="3211333" y="2714645"/>
                <a:ext cx="116280" cy="891000"/>
              </p14:xfrm>
            </p:contentPart>
          </mc:Choice>
          <mc:Fallback xmlns="">
            <p:pic>
              <p:nvPicPr>
                <p:cNvPr id="221" name="Ink 220">
                  <a:extLst>
                    <a:ext uri="{FF2B5EF4-FFF2-40B4-BE49-F238E27FC236}">
                      <a16:creationId xmlns:a16="http://schemas.microsoft.com/office/drawing/2014/main" id="{413A3510-263C-238C-6369-5D3D2BE8CA45}"/>
                    </a:ext>
                  </a:extLst>
                </p:cNvPr>
                <p:cNvPicPr/>
                <p:nvPr/>
              </p:nvPicPr>
              <p:blipFill>
                <a:blip r:embed="rId180"/>
                <a:stretch>
                  <a:fillRect/>
                </a:stretch>
              </p:blipFill>
              <p:spPr>
                <a:xfrm>
                  <a:off x="3202333" y="2705645"/>
                  <a:ext cx="13392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2" name="Ink 221">
                  <a:extLst>
                    <a:ext uri="{FF2B5EF4-FFF2-40B4-BE49-F238E27FC236}">
                      <a16:creationId xmlns:a16="http://schemas.microsoft.com/office/drawing/2014/main" id="{4DB8DBFB-AF7F-156A-C77A-AE1B1C3F400A}"/>
                    </a:ext>
                  </a:extLst>
                </p14:cNvPr>
                <p14:cNvContentPartPr/>
                <p14:nvPr/>
              </p14:nvContentPartPr>
              <p14:xfrm>
                <a:off x="3393853" y="3008045"/>
                <a:ext cx="55800" cy="19440"/>
              </p14:xfrm>
            </p:contentPart>
          </mc:Choice>
          <mc:Fallback xmlns="">
            <p:pic>
              <p:nvPicPr>
                <p:cNvPr id="222" name="Ink 221">
                  <a:extLst>
                    <a:ext uri="{FF2B5EF4-FFF2-40B4-BE49-F238E27FC236}">
                      <a16:creationId xmlns:a16="http://schemas.microsoft.com/office/drawing/2014/main" id="{4DB8DBFB-AF7F-156A-C77A-AE1B1C3F400A}"/>
                    </a:ext>
                  </a:extLst>
                </p:cNvPr>
                <p:cNvPicPr/>
                <p:nvPr/>
              </p:nvPicPr>
              <p:blipFill>
                <a:blip r:embed="rId182"/>
                <a:stretch>
                  <a:fillRect/>
                </a:stretch>
              </p:blipFill>
              <p:spPr>
                <a:xfrm>
                  <a:off x="3384853" y="2999045"/>
                  <a:ext cx="73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3" name="Ink 222">
                  <a:extLst>
                    <a:ext uri="{FF2B5EF4-FFF2-40B4-BE49-F238E27FC236}">
                      <a16:creationId xmlns:a16="http://schemas.microsoft.com/office/drawing/2014/main" id="{955E2C22-7C09-8866-52F3-1D19581F039E}"/>
                    </a:ext>
                  </a:extLst>
                </p14:cNvPr>
                <p14:cNvContentPartPr/>
                <p14:nvPr/>
              </p14:nvContentPartPr>
              <p14:xfrm>
                <a:off x="3451093" y="3028925"/>
                <a:ext cx="11880" cy="69480"/>
              </p14:xfrm>
            </p:contentPart>
          </mc:Choice>
          <mc:Fallback xmlns="">
            <p:pic>
              <p:nvPicPr>
                <p:cNvPr id="223" name="Ink 222">
                  <a:extLst>
                    <a:ext uri="{FF2B5EF4-FFF2-40B4-BE49-F238E27FC236}">
                      <a16:creationId xmlns:a16="http://schemas.microsoft.com/office/drawing/2014/main" id="{955E2C22-7C09-8866-52F3-1D19581F039E}"/>
                    </a:ext>
                  </a:extLst>
                </p:cNvPr>
                <p:cNvPicPr/>
                <p:nvPr/>
              </p:nvPicPr>
              <p:blipFill>
                <a:blip r:embed="rId184"/>
                <a:stretch>
                  <a:fillRect/>
                </a:stretch>
              </p:blipFill>
              <p:spPr>
                <a:xfrm>
                  <a:off x="3442358" y="3019925"/>
                  <a:ext cx="29001"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4" name="Ink 223">
                  <a:extLst>
                    <a:ext uri="{FF2B5EF4-FFF2-40B4-BE49-F238E27FC236}">
                      <a16:creationId xmlns:a16="http://schemas.microsoft.com/office/drawing/2014/main" id="{979361AC-1BD3-A7FA-8D00-E292E6EEEFD6}"/>
                    </a:ext>
                  </a:extLst>
                </p14:cNvPr>
                <p14:cNvContentPartPr/>
                <p14:nvPr/>
              </p14:nvContentPartPr>
              <p14:xfrm>
                <a:off x="3463693" y="3104885"/>
                <a:ext cx="103320" cy="399960"/>
              </p14:xfrm>
            </p:contentPart>
          </mc:Choice>
          <mc:Fallback xmlns="">
            <p:pic>
              <p:nvPicPr>
                <p:cNvPr id="224" name="Ink 223">
                  <a:extLst>
                    <a:ext uri="{FF2B5EF4-FFF2-40B4-BE49-F238E27FC236}">
                      <a16:creationId xmlns:a16="http://schemas.microsoft.com/office/drawing/2014/main" id="{979361AC-1BD3-A7FA-8D00-E292E6EEEFD6}"/>
                    </a:ext>
                  </a:extLst>
                </p:cNvPr>
                <p:cNvPicPr/>
                <p:nvPr/>
              </p:nvPicPr>
              <p:blipFill>
                <a:blip r:embed="rId186"/>
                <a:stretch>
                  <a:fillRect/>
                </a:stretch>
              </p:blipFill>
              <p:spPr>
                <a:xfrm>
                  <a:off x="3454693" y="3095885"/>
                  <a:ext cx="120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5" name="Ink 224">
                  <a:extLst>
                    <a:ext uri="{FF2B5EF4-FFF2-40B4-BE49-F238E27FC236}">
                      <a16:creationId xmlns:a16="http://schemas.microsoft.com/office/drawing/2014/main" id="{D22A88D6-2787-31D0-C3C4-906BCF71AF0F}"/>
                    </a:ext>
                  </a:extLst>
                </p14:cNvPr>
                <p14:cNvContentPartPr/>
                <p14:nvPr/>
              </p14:nvContentPartPr>
              <p14:xfrm>
                <a:off x="3756553" y="3824255"/>
                <a:ext cx="53280" cy="144360"/>
              </p14:xfrm>
            </p:contentPart>
          </mc:Choice>
          <mc:Fallback xmlns="">
            <p:pic>
              <p:nvPicPr>
                <p:cNvPr id="225" name="Ink 224">
                  <a:extLst>
                    <a:ext uri="{FF2B5EF4-FFF2-40B4-BE49-F238E27FC236}">
                      <a16:creationId xmlns:a16="http://schemas.microsoft.com/office/drawing/2014/main" id="{D22A88D6-2787-31D0-C3C4-906BCF71AF0F}"/>
                    </a:ext>
                  </a:extLst>
                </p:cNvPr>
                <p:cNvPicPr/>
                <p:nvPr/>
              </p:nvPicPr>
              <p:blipFill>
                <a:blip r:embed="rId188"/>
                <a:stretch>
                  <a:fillRect/>
                </a:stretch>
              </p:blipFill>
              <p:spPr>
                <a:xfrm>
                  <a:off x="3747553" y="3815255"/>
                  <a:ext cx="70920" cy="162000"/>
                </a:xfrm>
                <a:prstGeom prst="rect">
                  <a:avLst/>
                </a:prstGeom>
              </p:spPr>
            </p:pic>
          </mc:Fallback>
        </mc:AlternateContent>
        <p:grpSp>
          <p:nvGrpSpPr>
            <p:cNvPr id="226" name="Group 225">
              <a:extLst>
                <a:ext uri="{FF2B5EF4-FFF2-40B4-BE49-F238E27FC236}">
                  <a16:creationId xmlns:a16="http://schemas.microsoft.com/office/drawing/2014/main" id="{760C8E91-7CFA-052D-1362-A94B79B6B32F}"/>
                </a:ext>
              </a:extLst>
            </p:cNvPr>
            <p:cNvGrpSpPr/>
            <p:nvPr/>
          </p:nvGrpSpPr>
          <p:grpSpPr>
            <a:xfrm>
              <a:off x="3566833" y="3479735"/>
              <a:ext cx="304920" cy="488520"/>
              <a:chOff x="3566833" y="3479735"/>
              <a:chExt cx="304920" cy="488520"/>
            </a:xfrm>
          </p:grpSpPr>
          <mc:AlternateContent xmlns:mc="http://schemas.openxmlformats.org/markup-compatibility/2006" xmlns:p14="http://schemas.microsoft.com/office/powerpoint/2010/main">
            <mc:Choice Requires="p14">
              <p:contentPart p14:bwMode="auto" r:id="rId189">
                <p14:nvContentPartPr>
                  <p14:cNvPr id="341" name="Ink 340">
                    <a:extLst>
                      <a:ext uri="{FF2B5EF4-FFF2-40B4-BE49-F238E27FC236}">
                        <a16:creationId xmlns:a16="http://schemas.microsoft.com/office/drawing/2014/main" id="{0BF80BD4-E235-9DED-02A0-5FF30E777D19}"/>
                      </a:ext>
                    </a:extLst>
                  </p14:cNvPr>
                  <p14:cNvContentPartPr/>
                  <p14:nvPr/>
                </p14:nvContentPartPr>
                <p14:xfrm>
                  <a:off x="3566833" y="3503495"/>
                  <a:ext cx="62640" cy="150480"/>
                </p14:xfrm>
              </p:contentPart>
            </mc:Choice>
            <mc:Fallback xmlns="">
              <p:pic>
                <p:nvPicPr>
                  <p:cNvPr id="341" name="Ink 340">
                    <a:extLst>
                      <a:ext uri="{FF2B5EF4-FFF2-40B4-BE49-F238E27FC236}">
                        <a16:creationId xmlns:a16="http://schemas.microsoft.com/office/drawing/2014/main" id="{0BF80BD4-E235-9DED-02A0-5FF30E777D19}"/>
                      </a:ext>
                    </a:extLst>
                  </p:cNvPr>
                  <p:cNvPicPr/>
                  <p:nvPr/>
                </p:nvPicPr>
                <p:blipFill>
                  <a:blip r:embed="rId190"/>
                  <a:stretch>
                    <a:fillRect/>
                  </a:stretch>
                </p:blipFill>
                <p:spPr>
                  <a:xfrm>
                    <a:off x="3557833" y="3494495"/>
                    <a:ext cx="80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42" name="Ink 341">
                    <a:extLst>
                      <a:ext uri="{FF2B5EF4-FFF2-40B4-BE49-F238E27FC236}">
                        <a16:creationId xmlns:a16="http://schemas.microsoft.com/office/drawing/2014/main" id="{C758AAB3-4F19-DAA5-E08E-73A9EB5FA90F}"/>
                      </a:ext>
                    </a:extLst>
                  </p14:cNvPr>
                  <p14:cNvContentPartPr/>
                  <p14:nvPr/>
                </p14:nvContentPartPr>
                <p14:xfrm>
                  <a:off x="3630553" y="3655775"/>
                  <a:ext cx="55440" cy="26280"/>
                </p14:xfrm>
              </p:contentPart>
            </mc:Choice>
            <mc:Fallback xmlns="">
              <p:pic>
                <p:nvPicPr>
                  <p:cNvPr id="342" name="Ink 341">
                    <a:extLst>
                      <a:ext uri="{FF2B5EF4-FFF2-40B4-BE49-F238E27FC236}">
                        <a16:creationId xmlns:a16="http://schemas.microsoft.com/office/drawing/2014/main" id="{C758AAB3-4F19-DAA5-E08E-73A9EB5FA90F}"/>
                      </a:ext>
                    </a:extLst>
                  </p:cNvPr>
                  <p:cNvPicPr/>
                  <p:nvPr/>
                </p:nvPicPr>
                <p:blipFill>
                  <a:blip r:embed="rId192"/>
                  <a:stretch>
                    <a:fillRect/>
                  </a:stretch>
                </p:blipFill>
                <p:spPr>
                  <a:xfrm>
                    <a:off x="3621553" y="3646775"/>
                    <a:ext cx="73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43" name="Ink 342">
                    <a:extLst>
                      <a:ext uri="{FF2B5EF4-FFF2-40B4-BE49-F238E27FC236}">
                        <a16:creationId xmlns:a16="http://schemas.microsoft.com/office/drawing/2014/main" id="{A4F84A55-E11A-C7BF-8AF4-D6675A352FF3}"/>
                      </a:ext>
                    </a:extLst>
                  </p14:cNvPr>
                  <p14:cNvContentPartPr/>
                  <p14:nvPr/>
                </p14:nvContentPartPr>
                <p14:xfrm>
                  <a:off x="3687433" y="3682775"/>
                  <a:ext cx="67680" cy="285480"/>
                </p14:xfrm>
              </p:contentPart>
            </mc:Choice>
            <mc:Fallback xmlns="">
              <p:pic>
                <p:nvPicPr>
                  <p:cNvPr id="343" name="Ink 342">
                    <a:extLst>
                      <a:ext uri="{FF2B5EF4-FFF2-40B4-BE49-F238E27FC236}">
                        <a16:creationId xmlns:a16="http://schemas.microsoft.com/office/drawing/2014/main" id="{A4F84A55-E11A-C7BF-8AF4-D6675A352FF3}"/>
                      </a:ext>
                    </a:extLst>
                  </p:cNvPr>
                  <p:cNvPicPr/>
                  <p:nvPr/>
                </p:nvPicPr>
                <p:blipFill>
                  <a:blip r:embed="rId194"/>
                  <a:stretch>
                    <a:fillRect/>
                  </a:stretch>
                </p:blipFill>
                <p:spPr>
                  <a:xfrm>
                    <a:off x="3678433" y="3673775"/>
                    <a:ext cx="85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44" name="Ink 343">
                    <a:extLst>
                      <a:ext uri="{FF2B5EF4-FFF2-40B4-BE49-F238E27FC236}">
                        <a16:creationId xmlns:a16="http://schemas.microsoft.com/office/drawing/2014/main" id="{6860F247-8A72-8149-5DDD-CACA24215985}"/>
                      </a:ext>
                    </a:extLst>
                  </p14:cNvPr>
                  <p14:cNvContentPartPr/>
                  <p14:nvPr/>
                </p14:nvContentPartPr>
                <p14:xfrm>
                  <a:off x="3809833" y="3479735"/>
                  <a:ext cx="61920" cy="340200"/>
                </p14:xfrm>
              </p:contentPart>
            </mc:Choice>
            <mc:Fallback xmlns="">
              <p:pic>
                <p:nvPicPr>
                  <p:cNvPr id="344" name="Ink 343">
                    <a:extLst>
                      <a:ext uri="{FF2B5EF4-FFF2-40B4-BE49-F238E27FC236}">
                        <a16:creationId xmlns:a16="http://schemas.microsoft.com/office/drawing/2014/main" id="{6860F247-8A72-8149-5DDD-CACA24215985}"/>
                      </a:ext>
                    </a:extLst>
                  </p:cNvPr>
                  <p:cNvPicPr/>
                  <p:nvPr/>
                </p:nvPicPr>
                <p:blipFill>
                  <a:blip r:embed="rId196"/>
                  <a:stretch>
                    <a:fillRect/>
                  </a:stretch>
                </p:blipFill>
                <p:spPr>
                  <a:xfrm>
                    <a:off x="3800833" y="3470735"/>
                    <a:ext cx="79560" cy="35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912F8063-43EF-0994-CD09-B9DE85AF28B0}"/>
                    </a:ext>
                  </a:extLst>
                </p14:cNvPr>
                <p14:cNvContentPartPr/>
                <p14:nvPr/>
              </p14:nvContentPartPr>
              <p14:xfrm>
                <a:off x="3871753" y="3482975"/>
                <a:ext cx="66600" cy="145440"/>
              </p14:xfrm>
            </p:contentPart>
          </mc:Choice>
          <mc:Fallback xmlns="">
            <p:pic>
              <p:nvPicPr>
                <p:cNvPr id="227" name="Ink 226">
                  <a:extLst>
                    <a:ext uri="{FF2B5EF4-FFF2-40B4-BE49-F238E27FC236}">
                      <a16:creationId xmlns:a16="http://schemas.microsoft.com/office/drawing/2014/main" id="{912F8063-43EF-0994-CD09-B9DE85AF28B0}"/>
                    </a:ext>
                  </a:extLst>
                </p:cNvPr>
                <p:cNvPicPr/>
                <p:nvPr/>
              </p:nvPicPr>
              <p:blipFill>
                <a:blip r:embed="rId198"/>
                <a:stretch>
                  <a:fillRect/>
                </a:stretch>
              </p:blipFill>
              <p:spPr>
                <a:xfrm>
                  <a:off x="3862753" y="3473975"/>
                  <a:ext cx="84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8" name="Ink 227">
                  <a:extLst>
                    <a:ext uri="{FF2B5EF4-FFF2-40B4-BE49-F238E27FC236}">
                      <a16:creationId xmlns:a16="http://schemas.microsoft.com/office/drawing/2014/main" id="{2B3C3E50-B8DC-6515-EBAA-6FCE68CEE04C}"/>
                    </a:ext>
                  </a:extLst>
                </p14:cNvPr>
                <p14:cNvContentPartPr/>
                <p14:nvPr/>
              </p14:nvContentPartPr>
              <p14:xfrm>
                <a:off x="4053457" y="2398070"/>
                <a:ext cx="55080" cy="154800"/>
              </p14:xfrm>
            </p:contentPart>
          </mc:Choice>
          <mc:Fallback xmlns="">
            <p:pic>
              <p:nvPicPr>
                <p:cNvPr id="228" name="Ink 227">
                  <a:extLst>
                    <a:ext uri="{FF2B5EF4-FFF2-40B4-BE49-F238E27FC236}">
                      <a16:creationId xmlns:a16="http://schemas.microsoft.com/office/drawing/2014/main" id="{2B3C3E50-B8DC-6515-EBAA-6FCE68CEE04C}"/>
                    </a:ext>
                  </a:extLst>
                </p:cNvPr>
                <p:cNvPicPr/>
                <p:nvPr/>
              </p:nvPicPr>
              <p:blipFill>
                <a:blip r:embed="rId200"/>
                <a:stretch>
                  <a:fillRect/>
                </a:stretch>
              </p:blipFill>
              <p:spPr>
                <a:xfrm>
                  <a:off x="4044457" y="2389091"/>
                  <a:ext cx="72720" cy="172399"/>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9" name="Ink 228">
                  <a:extLst>
                    <a:ext uri="{FF2B5EF4-FFF2-40B4-BE49-F238E27FC236}">
                      <a16:creationId xmlns:a16="http://schemas.microsoft.com/office/drawing/2014/main" id="{5487B1EC-DC05-43F0-4529-DB516318E723}"/>
                    </a:ext>
                  </a:extLst>
                </p14:cNvPr>
                <p14:cNvContentPartPr/>
                <p14:nvPr/>
              </p14:nvContentPartPr>
              <p14:xfrm>
                <a:off x="4044653" y="2554230"/>
                <a:ext cx="6840" cy="81360"/>
              </p14:xfrm>
            </p:contentPart>
          </mc:Choice>
          <mc:Fallback xmlns="">
            <p:pic>
              <p:nvPicPr>
                <p:cNvPr id="229" name="Ink 228">
                  <a:extLst>
                    <a:ext uri="{FF2B5EF4-FFF2-40B4-BE49-F238E27FC236}">
                      <a16:creationId xmlns:a16="http://schemas.microsoft.com/office/drawing/2014/main" id="{5487B1EC-DC05-43F0-4529-DB516318E723}"/>
                    </a:ext>
                  </a:extLst>
                </p:cNvPr>
                <p:cNvPicPr/>
                <p:nvPr/>
              </p:nvPicPr>
              <p:blipFill>
                <a:blip r:embed="rId202"/>
                <a:stretch>
                  <a:fillRect/>
                </a:stretch>
              </p:blipFill>
              <p:spPr>
                <a:xfrm>
                  <a:off x="4035153" y="2545270"/>
                  <a:ext cx="25460" cy="98922"/>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0" name="Ink 229">
                  <a:extLst>
                    <a:ext uri="{FF2B5EF4-FFF2-40B4-BE49-F238E27FC236}">
                      <a16:creationId xmlns:a16="http://schemas.microsoft.com/office/drawing/2014/main" id="{147C6938-C6B4-CA57-12E8-D19201C4F45F}"/>
                    </a:ext>
                  </a:extLst>
                </p14:cNvPr>
                <p14:cNvContentPartPr/>
                <p14:nvPr/>
              </p14:nvContentPartPr>
              <p14:xfrm>
                <a:off x="3997853" y="2631990"/>
                <a:ext cx="44640" cy="399600"/>
              </p14:xfrm>
            </p:contentPart>
          </mc:Choice>
          <mc:Fallback xmlns="">
            <p:pic>
              <p:nvPicPr>
                <p:cNvPr id="230" name="Ink 229">
                  <a:extLst>
                    <a:ext uri="{FF2B5EF4-FFF2-40B4-BE49-F238E27FC236}">
                      <a16:creationId xmlns:a16="http://schemas.microsoft.com/office/drawing/2014/main" id="{147C6938-C6B4-CA57-12E8-D19201C4F45F}"/>
                    </a:ext>
                  </a:extLst>
                </p:cNvPr>
                <p:cNvPicPr/>
                <p:nvPr/>
              </p:nvPicPr>
              <p:blipFill>
                <a:blip r:embed="rId204"/>
                <a:stretch>
                  <a:fillRect/>
                </a:stretch>
              </p:blipFill>
              <p:spPr>
                <a:xfrm>
                  <a:off x="3988853" y="2622990"/>
                  <a:ext cx="622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1" name="Ink 230">
                  <a:extLst>
                    <a:ext uri="{FF2B5EF4-FFF2-40B4-BE49-F238E27FC236}">
                      <a16:creationId xmlns:a16="http://schemas.microsoft.com/office/drawing/2014/main" id="{2276B81A-0170-6593-EF3D-76969C7D75FE}"/>
                    </a:ext>
                  </a:extLst>
                </p14:cNvPr>
                <p14:cNvContentPartPr/>
                <p14:nvPr/>
              </p14:nvContentPartPr>
              <p14:xfrm>
                <a:off x="3941693" y="3019440"/>
                <a:ext cx="55800" cy="624240"/>
              </p14:xfrm>
            </p:contentPart>
          </mc:Choice>
          <mc:Fallback xmlns="">
            <p:pic>
              <p:nvPicPr>
                <p:cNvPr id="231" name="Ink 230">
                  <a:extLst>
                    <a:ext uri="{FF2B5EF4-FFF2-40B4-BE49-F238E27FC236}">
                      <a16:creationId xmlns:a16="http://schemas.microsoft.com/office/drawing/2014/main" id="{2276B81A-0170-6593-EF3D-76969C7D75FE}"/>
                    </a:ext>
                  </a:extLst>
                </p:cNvPr>
                <p:cNvPicPr/>
                <p:nvPr/>
              </p:nvPicPr>
              <p:blipFill>
                <a:blip r:embed="rId206"/>
                <a:stretch>
                  <a:fillRect/>
                </a:stretch>
              </p:blipFill>
              <p:spPr>
                <a:xfrm>
                  <a:off x="3932693" y="3010440"/>
                  <a:ext cx="7344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2" name="Ink 231">
                  <a:extLst>
                    <a:ext uri="{FF2B5EF4-FFF2-40B4-BE49-F238E27FC236}">
                      <a16:creationId xmlns:a16="http://schemas.microsoft.com/office/drawing/2014/main" id="{FD2716EE-BBE3-EEB8-C26A-822FA6C8F930}"/>
                    </a:ext>
                  </a:extLst>
                </p14:cNvPr>
                <p14:cNvContentPartPr/>
                <p14:nvPr/>
              </p14:nvContentPartPr>
              <p14:xfrm>
                <a:off x="4112963" y="2396820"/>
                <a:ext cx="62280" cy="489240"/>
              </p14:xfrm>
            </p:contentPart>
          </mc:Choice>
          <mc:Fallback xmlns="">
            <p:pic>
              <p:nvPicPr>
                <p:cNvPr id="232" name="Ink 231">
                  <a:extLst>
                    <a:ext uri="{FF2B5EF4-FFF2-40B4-BE49-F238E27FC236}">
                      <a16:creationId xmlns:a16="http://schemas.microsoft.com/office/drawing/2014/main" id="{FD2716EE-BBE3-EEB8-C26A-822FA6C8F930}"/>
                    </a:ext>
                  </a:extLst>
                </p:cNvPr>
                <p:cNvPicPr/>
                <p:nvPr/>
              </p:nvPicPr>
              <p:blipFill>
                <a:blip r:embed="rId208"/>
                <a:stretch>
                  <a:fillRect/>
                </a:stretch>
              </p:blipFill>
              <p:spPr>
                <a:xfrm>
                  <a:off x="4103911" y="2387820"/>
                  <a:ext cx="80023"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3" name="Ink 232">
                  <a:extLst>
                    <a:ext uri="{FF2B5EF4-FFF2-40B4-BE49-F238E27FC236}">
                      <a16:creationId xmlns:a16="http://schemas.microsoft.com/office/drawing/2014/main" id="{B0D6281F-8F9B-E26F-1054-1B08FD39D665}"/>
                    </a:ext>
                  </a:extLst>
                </p14:cNvPr>
                <p14:cNvContentPartPr/>
                <p14:nvPr/>
              </p14:nvContentPartPr>
              <p14:xfrm>
                <a:off x="4178123" y="2882910"/>
                <a:ext cx="76680" cy="516240"/>
              </p14:xfrm>
            </p:contentPart>
          </mc:Choice>
          <mc:Fallback xmlns="">
            <p:pic>
              <p:nvPicPr>
                <p:cNvPr id="233" name="Ink 232">
                  <a:extLst>
                    <a:ext uri="{FF2B5EF4-FFF2-40B4-BE49-F238E27FC236}">
                      <a16:creationId xmlns:a16="http://schemas.microsoft.com/office/drawing/2014/main" id="{B0D6281F-8F9B-E26F-1054-1B08FD39D665}"/>
                    </a:ext>
                  </a:extLst>
                </p:cNvPr>
                <p:cNvPicPr/>
                <p:nvPr/>
              </p:nvPicPr>
              <p:blipFill>
                <a:blip r:embed="rId210"/>
                <a:stretch>
                  <a:fillRect/>
                </a:stretch>
              </p:blipFill>
              <p:spPr>
                <a:xfrm>
                  <a:off x="4169081" y="2873910"/>
                  <a:ext cx="94403"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4" name="Ink 233">
                  <a:extLst>
                    <a:ext uri="{FF2B5EF4-FFF2-40B4-BE49-F238E27FC236}">
                      <a16:creationId xmlns:a16="http://schemas.microsoft.com/office/drawing/2014/main" id="{9EF84892-2294-5765-D98C-967C515252C9}"/>
                    </a:ext>
                  </a:extLst>
                </p14:cNvPr>
                <p14:cNvContentPartPr/>
                <p14:nvPr/>
              </p14:nvContentPartPr>
              <p14:xfrm>
                <a:off x="4254443" y="3397260"/>
                <a:ext cx="33840" cy="228960"/>
              </p14:xfrm>
            </p:contentPart>
          </mc:Choice>
          <mc:Fallback xmlns="">
            <p:pic>
              <p:nvPicPr>
                <p:cNvPr id="234" name="Ink 233">
                  <a:extLst>
                    <a:ext uri="{FF2B5EF4-FFF2-40B4-BE49-F238E27FC236}">
                      <a16:creationId xmlns:a16="http://schemas.microsoft.com/office/drawing/2014/main" id="{9EF84892-2294-5765-D98C-967C515252C9}"/>
                    </a:ext>
                  </a:extLst>
                </p:cNvPr>
                <p:cNvPicPr/>
                <p:nvPr/>
              </p:nvPicPr>
              <p:blipFill>
                <a:blip r:embed="rId212"/>
                <a:stretch>
                  <a:fillRect/>
                </a:stretch>
              </p:blipFill>
              <p:spPr>
                <a:xfrm>
                  <a:off x="4245443" y="3388260"/>
                  <a:ext cx="51480" cy="246600"/>
                </a:xfrm>
                <a:prstGeom prst="rect">
                  <a:avLst/>
                </a:prstGeom>
              </p:spPr>
            </p:pic>
          </mc:Fallback>
        </mc:AlternateContent>
        <p:grpSp>
          <p:nvGrpSpPr>
            <p:cNvPr id="235" name="Group 234">
              <a:extLst>
                <a:ext uri="{FF2B5EF4-FFF2-40B4-BE49-F238E27FC236}">
                  <a16:creationId xmlns:a16="http://schemas.microsoft.com/office/drawing/2014/main" id="{718DB3B5-1C3B-861B-8507-6CDEB96DB607}"/>
                </a:ext>
              </a:extLst>
            </p:cNvPr>
            <p:cNvGrpSpPr/>
            <p:nvPr/>
          </p:nvGrpSpPr>
          <p:grpSpPr>
            <a:xfrm>
              <a:off x="4287563" y="3546300"/>
              <a:ext cx="181260" cy="434160"/>
              <a:chOff x="4287563" y="3546300"/>
              <a:chExt cx="181260" cy="434160"/>
            </a:xfrm>
          </p:grpSpPr>
          <mc:AlternateContent xmlns:mc="http://schemas.openxmlformats.org/markup-compatibility/2006" xmlns:p14="http://schemas.microsoft.com/office/powerpoint/2010/main">
            <mc:Choice Requires="p14">
              <p:contentPart p14:bwMode="auto" r:id="rId213">
                <p14:nvContentPartPr>
                  <p14:cNvPr id="338" name="Ink 337">
                    <a:extLst>
                      <a:ext uri="{FF2B5EF4-FFF2-40B4-BE49-F238E27FC236}">
                        <a16:creationId xmlns:a16="http://schemas.microsoft.com/office/drawing/2014/main" id="{19715AB5-271D-1B24-D32F-E61A29CECA48}"/>
                      </a:ext>
                    </a:extLst>
                  </p14:cNvPr>
                  <p14:cNvContentPartPr/>
                  <p14:nvPr/>
                </p14:nvContentPartPr>
                <p14:xfrm>
                  <a:off x="4287563" y="3549900"/>
                  <a:ext cx="68400" cy="79560"/>
                </p14:xfrm>
              </p:contentPart>
            </mc:Choice>
            <mc:Fallback xmlns="">
              <p:pic>
                <p:nvPicPr>
                  <p:cNvPr id="338" name="Ink 337">
                    <a:extLst>
                      <a:ext uri="{FF2B5EF4-FFF2-40B4-BE49-F238E27FC236}">
                        <a16:creationId xmlns:a16="http://schemas.microsoft.com/office/drawing/2014/main" id="{19715AB5-271D-1B24-D32F-E61A29CECA48}"/>
                      </a:ext>
                    </a:extLst>
                  </p:cNvPr>
                  <p:cNvPicPr/>
                  <p:nvPr/>
                </p:nvPicPr>
                <p:blipFill>
                  <a:blip r:embed="rId214"/>
                  <a:stretch>
                    <a:fillRect/>
                  </a:stretch>
                </p:blipFill>
                <p:spPr>
                  <a:xfrm>
                    <a:off x="4278563" y="3540900"/>
                    <a:ext cx="86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9" name="Ink 338">
                    <a:extLst>
                      <a:ext uri="{FF2B5EF4-FFF2-40B4-BE49-F238E27FC236}">
                        <a16:creationId xmlns:a16="http://schemas.microsoft.com/office/drawing/2014/main" id="{F37D2E27-7BC3-83D3-34F5-8797D1097F46}"/>
                      </a:ext>
                    </a:extLst>
                  </p14:cNvPr>
                  <p14:cNvContentPartPr/>
                  <p14:nvPr/>
                </p14:nvContentPartPr>
                <p14:xfrm>
                  <a:off x="4355963" y="3546300"/>
                  <a:ext cx="50040" cy="166680"/>
                </p14:xfrm>
              </p:contentPart>
            </mc:Choice>
            <mc:Fallback xmlns="">
              <p:pic>
                <p:nvPicPr>
                  <p:cNvPr id="339" name="Ink 338">
                    <a:extLst>
                      <a:ext uri="{FF2B5EF4-FFF2-40B4-BE49-F238E27FC236}">
                        <a16:creationId xmlns:a16="http://schemas.microsoft.com/office/drawing/2014/main" id="{F37D2E27-7BC3-83D3-34F5-8797D1097F46}"/>
                      </a:ext>
                    </a:extLst>
                  </p:cNvPr>
                  <p:cNvPicPr/>
                  <p:nvPr/>
                </p:nvPicPr>
                <p:blipFill>
                  <a:blip r:embed="rId216"/>
                  <a:stretch>
                    <a:fillRect/>
                  </a:stretch>
                </p:blipFill>
                <p:spPr>
                  <a:xfrm>
                    <a:off x="4347027" y="3537281"/>
                    <a:ext cx="67554" cy="184358"/>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40" name="Ink 339">
                    <a:extLst>
                      <a:ext uri="{FF2B5EF4-FFF2-40B4-BE49-F238E27FC236}">
                        <a16:creationId xmlns:a16="http://schemas.microsoft.com/office/drawing/2014/main" id="{6605F3EE-8CE0-94C2-9098-F5C0320DC23A}"/>
                      </a:ext>
                    </a:extLst>
                  </p14:cNvPr>
                  <p14:cNvContentPartPr/>
                  <p14:nvPr/>
                </p14:nvContentPartPr>
                <p14:xfrm>
                  <a:off x="4408343" y="3714420"/>
                  <a:ext cx="60480" cy="266040"/>
                </p14:xfrm>
              </p:contentPart>
            </mc:Choice>
            <mc:Fallback xmlns="">
              <p:pic>
                <p:nvPicPr>
                  <p:cNvPr id="340" name="Ink 339">
                    <a:extLst>
                      <a:ext uri="{FF2B5EF4-FFF2-40B4-BE49-F238E27FC236}">
                        <a16:creationId xmlns:a16="http://schemas.microsoft.com/office/drawing/2014/main" id="{6605F3EE-8CE0-94C2-9098-F5C0320DC23A}"/>
                      </a:ext>
                    </a:extLst>
                  </p:cNvPr>
                  <p:cNvPicPr/>
                  <p:nvPr/>
                </p:nvPicPr>
                <p:blipFill>
                  <a:blip r:embed="rId218"/>
                  <a:stretch>
                    <a:fillRect/>
                  </a:stretch>
                </p:blipFill>
                <p:spPr>
                  <a:xfrm>
                    <a:off x="4399343" y="3705420"/>
                    <a:ext cx="78120" cy="28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36" name="Ink 235">
                  <a:extLst>
                    <a:ext uri="{FF2B5EF4-FFF2-40B4-BE49-F238E27FC236}">
                      <a16:creationId xmlns:a16="http://schemas.microsoft.com/office/drawing/2014/main" id="{17264161-F7A5-3B46-F2A8-91A66EC4374F}"/>
                    </a:ext>
                  </a:extLst>
                </p14:cNvPr>
                <p14:cNvContentPartPr/>
                <p14:nvPr/>
              </p14:nvContentPartPr>
              <p14:xfrm>
                <a:off x="4481783" y="3800460"/>
                <a:ext cx="49320" cy="180000"/>
              </p14:xfrm>
            </p:contentPart>
          </mc:Choice>
          <mc:Fallback xmlns="">
            <p:pic>
              <p:nvPicPr>
                <p:cNvPr id="236" name="Ink 235">
                  <a:extLst>
                    <a:ext uri="{FF2B5EF4-FFF2-40B4-BE49-F238E27FC236}">
                      <a16:creationId xmlns:a16="http://schemas.microsoft.com/office/drawing/2014/main" id="{17264161-F7A5-3B46-F2A8-91A66EC4374F}"/>
                    </a:ext>
                  </a:extLst>
                </p:cNvPr>
                <p:cNvPicPr/>
                <p:nvPr/>
              </p:nvPicPr>
              <p:blipFill>
                <a:blip r:embed="rId220"/>
                <a:stretch>
                  <a:fillRect/>
                </a:stretch>
              </p:blipFill>
              <p:spPr>
                <a:xfrm>
                  <a:off x="4472783" y="3791460"/>
                  <a:ext cx="66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7" name="Ink 236">
                  <a:extLst>
                    <a:ext uri="{FF2B5EF4-FFF2-40B4-BE49-F238E27FC236}">
                      <a16:creationId xmlns:a16="http://schemas.microsoft.com/office/drawing/2014/main" id="{9BF80FD6-F946-67FA-EAE0-F63EBE2ADCF8}"/>
                    </a:ext>
                  </a:extLst>
                </p14:cNvPr>
                <p14:cNvContentPartPr/>
                <p14:nvPr/>
              </p14:nvContentPartPr>
              <p14:xfrm>
                <a:off x="4528583" y="3336780"/>
                <a:ext cx="61200" cy="453600"/>
              </p14:xfrm>
            </p:contentPart>
          </mc:Choice>
          <mc:Fallback xmlns="">
            <p:pic>
              <p:nvPicPr>
                <p:cNvPr id="237" name="Ink 236">
                  <a:extLst>
                    <a:ext uri="{FF2B5EF4-FFF2-40B4-BE49-F238E27FC236}">
                      <a16:creationId xmlns:a16="http://schemas.microsoft.com/office/drawing/2014/main" id="{9BF80FD6-F946-67FA-EAE0-F63EBE2ADCF8}"/>
                    </a:ext>
                  </a:extLst>
                </p:cNvPr>
                <p:cNvPicPr/>
                <p:nvPr/>
              </p:nvPicPr>
              <p:blipFill>
                <a:blip r:embed="rId222"/>
                <a:stretch>
                  <a:fillRect/>
                </a:stretch>
              </p:blipFill>
              <p:spPr>
                <a:xfrm>
                  <a:off x="4519583" y="3327787"/>
                  <a:ext cx="78840" cy="471226"/>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8" name="Ink 237">
                  <a:extLst>
                    <a:ext uri="{FF2B5EF4-FFF2-40B4-BE49-F238E27FC236}">
                      <a16:creationId xmlns:a16="http://schemas.microsoft.com/office/drawing/2014/main" id="{6874E43F-26D5-D7A2-AF47-D037FB7AAE1A}"/>
                    </a:ext>
                  </a:extLst>
                </p14:cNvPr>
                <p14:cNvContentPartPr/>
                <p14:nvPr/>
              </p14:nvContentPartPr>
              <p14:xfrm>
                <a:off x="4594013" y="3343260"/>
                <a:ext cx="38880" cy="108000"/>
              </p14:xfrm>
            </p:contentPart>
          </mc:Choice>
          <mc:Fallback xmlns="">
            <p:pic>
              <p:nvPicPr>
                <p:cNvPr id="238" name="Ink 237">
                  <a:extLst>
                    <a:ext uri="{FF2B5EF4-FFF2-40B4-BE49-F238E27FC236}">
                      <a16:creationId xmlns:a16="http://schemas.microsoft.com/office/drawing/2014/main" id="{6874E43F-26D5-D7A2-AF47-D037FB7AAE1A}"/>
                    </a:ext>
                  </a:extLst>
                </p:cNvPr>
                <p:cNvPicPr/>
                <p:nvPr/>
              </p:nvPicPr>
              <p:blipFill>
                <a:blip r:embed="rId224"/>
                <a:stretch>
                  <a:fillRect/>
                </a:stretch>
              </p:blipFill>
              <p:spPr>
                <a:xfrm>
                  <a:off x="4584929" y="3334260"/>
                  <a:ext cx="56685"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9" name="Ink 238">
                  <a:extLst>
                    <a:ext uri="{FF2B5EF4-FFF2-40B4-BE49-F238E27FC236}">
                      <a16:creationId xmlns:a16="http://schemas.microsoft.com/office/drawing/2014/main" id="{E3473799-1648-6048-0A81-2A051DC69427}"/>
                    </a:ext>
                  </a:extLst>
                </p14:cNvPr>
                <p14:cNvContentPartPr/>
                <p14:nvPr/>
              </p14:nvContentPartPr>
              <p14:xfrm>
                <a:off x="4632083" y="3454320"/>
                <a:ext cx="21600" cy="42480"/>
              </p14:xfrm>
            </p:contentPart>
          </mc:Choice>
          <mc:Fallback xmlns="">
            <p:pic>
              <p:nvPicPr>
                <p:cNvPr id="239" name="Ink 238">
                  <a:extLst>
                    <a:ext uri="{FF2B5EF4-FFF2-40B4-BE49-F238E27FC236}">
                      <a16:creationId xmlns:a16="http://schemas.microsoft.com/office/drawing/2014/main" id="{E3473799-1648-6048-0A81-2A051DC69427}"/>
                    </a:ext>
                  </a:extLst>
                </p:cNvPr>
                <p:cNvPicPr/>
                <p:nvPr/>
              </p:nvPicPr>
              <p:blipFill>
                <a:blip r:embed="rId226"/>
                <a:stretch>
                  <a:fillRect/>
                </a:stretch>
              </p:blipFill>
              <p:spPr>
                <a:xfrm>
                  <a:off x="4623083" y="3445396"/>
                  <a:ext cx="39240" cy="59972"/>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40" name="Ink 239">
                  <a:extLst>
                    <a:ext uri="{FF2B5EF4-FFF2-40B4-BE49-F238E27FC236}">
                      <a16:creationId xmlns:a16="http://schemas.microsoft.com/office/drawing/2014/main" id="{240F96DE-6A27-9389-BEC9-6F378B6A8011}"/>
                    </a:ext>
                  </a:extLst>
                </p14:cNvPr>
                <p14:cNvContentPartPr/>
                <p14:nvPr/>
              </p14:nvContentPartPr>
              <p14:xfrm>
                <a:off x="4678163" y="2795520"/>
                <a:ext cx="92880" cy="532080"/>
              </p14:xfrm>
            </p:contentPart>
          </mc:Choice>
          <mc:Fallback xmlns="">
            <p:pic>
              <p:nvPicPr>
                <p:cNvPr id="240" name="Ink 239">
                  <a:extLst>
                    <a:ext uri="{FF2B5EF4-FFF2-40B4-BE49-F238E27FC236}">
                      <a16:creationId xmlns:a16="http://schemas.microsoft.com/office/drawing/2014/main" id="{240F96DE-6A27-9389-BEC9-6F378B6A8011}"/>
                    </a:ext>
                  </a:extLst>
                </p:cNvPr>
                <p:cNvPicPr/>
                <p:nvPr/>
              </p:nvPicPr>
              <p:blipFill>
                <a:blip r:embed="rId228"/>
                <a:stretch>
                  <a:fillRect/>
                </a:stretch>
              </p:blipFill>
              <p:spPr>
                <a:xfrm>
                  <a:off x="4669128" y="2786526"/>
                  <a:ext cx="110589" cy="549708"/>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1" name="Ink 240">
                  <a:extLst>
                    <a:ext uri="{FF2B5EF4-FFF2-40B4-BE49-F238E27FC236}">
                      <a16:creationId xmlns:a16="http://schemas.microsoft.com/office/drawing/2014/main" id="{CD058949-A913-B7C7-E07D-B37BFCA59738}"/>
                    </a:ext>
                  </a:extLst>
                </p14:cNvPr>
                <p14:cNvContentPartPr/>
                <p14:nvPr/>
              </p14:nvContentPartPr>
              <p14:xfrm>
                <a:off x="4654763" y="3330480"/>
                <a:ext cx="23760" cy="156240"/>
              </p14:xfrm>
            </p:contentPart>
          </mc:Choice>
          <mc:Fallback xmlns="">
            <p:pic>
              <p:nvPicPr>
                <p:cNvPr id="241" name="Ink 240">
                  <a:extLst>
                    <a:ext uri="{FF2B5EF4-FFF2-40B4-BE49-F238E27FC236}">
                      <a16:creationId xmlns:a16="http://schemas.microsoft.com/office/drawing/2014/main" id="{CD058949-A913-B7C7-E07D-B37BFCA59738}"/>
                    </a:ext>
                  </a:extLst>
                </p:cNvPr>
                <p:cNvPicPr/>
                <p:nvPr/>
              </p:nvPicPr>
              <p:blipFill>
                <a:blip r:embed="rId230"/>
                <a:stretch>
                  <a:fillRect/>
                </a:stretch>
              </p:blipFill>
              <p:spPr>
                <a:xfrm>
                  <a:off x="4645897" y="3321501"/>
                  <a:ext cx="41137" cy="173839"/>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42" name="Ink 241">
                  <a:extLst>
                    <a:ext uri="{FF2B5EF4-FFF2-40B4-BE49-F238E27FC236}">
                      <a16:creationId xmlns:a16="http://schemas.microsoft.com/office/drawing/2014/main" id="{0BCCF807-53B0-D668-7E85-D8132E3308EF}"/>
                    </a:ext>
                  </a:extLst>
                </p14:cNvPr>
                <p14:cNvContentPartPr/>
                <p14:nvPr/>
              </p14:nvContentPartPr>
              <p14:xfrm>
                <a:off x="4775003" y="2793720"/>
                <a:ext cx="54720" cy="160200"/>
              </p14:xfrm>
            </p:contentPart>
          </mc:Choice>
          <mc:Fallback xmlns="">
            <p:pic>
              <p:nvPicPr>
                <p:cNvPr id="242" name="Ink 241">
                  <a:extLst>
                    <a:ext uri="{FF2B5EF4-FFF2-40B4-BE49-F238E27FC236}">
                      <a16:creationId xmlns:a16="http://schemas.microsoft.com/office/drawing/2014/main" id="{0BCCF807-53B0-D668-7E85-D8132E3308EF}"/>
                    </a:ext>
                  </a:extLst>
                </p:cNvPr>
                <p:cNvPicPr/>
                <p:nvPr/>
              </p:nvPicPr>
              <p:blipFill>
                <a:blip r:embed="rId232"/>
                <a:stretch>
                  <a:fillRect/>
                </a:stretch>
              </p:blipFill>
              <p:spPr>
                <a:xfrm>
                  <a:off x="4766003" y="2784720"/>
                  <a:ext cx="72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43" name="Ink 242">
                  <a:extLst>
                    <a:ext uri="{FF2B5EF4-FFF2-40B4-BE49-F238E27FC236}">
                      <a16:creationId xmlns:a16="http://schemas.microsoft.com/office/drawing/2014/main" id="{5EFE5B44-D2ED-C740-D1B8-76CA1CC9A58E}"/>
                    </a:ext>
                  </a:extLst>
                </p14:cNvPr>
                <p14:cNvContentPartPr/>
                <p14:nvPr/>
              </p14:nvContentPartPr>
              <p14:xfrm>
                <a:off x="4835843" y="2814600"/>
                <a:ext cx="56520" cy="132840"/>
              </p14:xfrm>
            </p:contentPart>
          </mc:Choice>
          <mc:Fallback xmlns="">
            <p:pic>
              <p:nvPicPr>
                <p:cNvPr id="243" name="Ink 242">
                  <a:extLst>
                    <a:ext uri="{FF2B5EF4-FFF2-40B4-BE49-F238E27FC236}">
                      <a16:creationId xmlns:a16="http://schemas.microsoft.com/office/drawing/2014/main" id="{5EFE5B44-D2ED-C740-D1B8-76CA1CC9A58E}"/>
                    </a:ext>
                  </a:extLst>
                </p:cNvPr>
                <p:cNvPicPr/>
                <p:nvPr/>
              </p:nvPicPr>
              <p:blipFill>
                <a:blip r:embed="rId234"/>
                <a:stretch>
                  <a:fillRect/>
                </a:stretch>
              </p:blipFill>
              <p:spPr>
                <a:xfrm>
                  <a:off x="4826900" y="2805600"/>
                  <a:ext cx="74048" cy="150480"/>
                </a:xfrm>
                <a:prstGeom prst="rect">
                  <a:avLst/>
                </a:prstGeom>
              </p:spPr>
            </p:pic>
          </mc:Fallback>
        </mc:AlternateContent>
        <p:grpSp>
          <p:nvGrpSpPr>
            <p:cNvPr id="244" name="Group 243">
              <a:extLst>
                <a:ext uri="{FF2B5EF4-FFF2-40B4-BE49-F238E27FC236}">
                  <a16:creationId xmlns:a16="http://schemas.microsoft.com/office/drawing/2014/main" id="{6262103A-B67D-6BD4-3584-8886EF7E421C}"/>
                </a:ext>
              </a:extLst>
            </p:cNvPr>
            <p:cNvGrpSpPr/>
            <p:nvPr/>
          </p:nvGrpSpPr>
          <p:grpSpPr>
            <a:xfrm>
              <a:off x="4895513" y="2814600"/>
              <a:ext cx="417870" cy="1023840"/>
              <a:chOff x="4895513" y="2814600"/>
              <a:chExt cx="417870" cy="1023840"/>
            </a:xfrm>
          </p:grpSpPr>
          <mc:AlternateContent xmlns:mc="http://schemas.openxmlformats.org/markup-compatibility/2006" xmlns:p14="http://schemas.microsoft.com/office/powerpoint/2010/main">
            <mc:Choice Requires="p14">
              <p:contentPart p14:bwMode="auto" r:id="rId235">
                <p14:nvContentPartPr>
                  <p14:cNvPr id="332" name="Ink 331">
                    <a:extLst>
                      <a:ext uri="{FF2B5EF4-FFF2-40B4-BE49-F238E27FC236}">
                        <a16:creationId xmlns:a16="http://schemas.microsoft.com/office/drawing/2014/main" id="{88FE94A6-5BDE-64F1-B57E-2A23EBFD0086}"/>
                      </a:ext>
                    </a:extLst>
                  </p14:cNvPr>
                  <p14:cNvContentPartPr/>
                  <p14:nvPr/>
                </p14:nvContentPartPr>
                <p14:xfrm>
                  <a:off x="4895513" y="2814600"/>
                  <a:ext cx="54720" cy="218880"/>
                </p14:xfrm>
              </p:contentPart>
            </mc:Choice>
            <mc:Fallback xmlns="">
              <p:pic>
                <p:nvPicPr>
                  <p:cNvPr id="332" name="Ink 331">
                    <a:extLst>
                      <a:ext uri="{FF2B5EF4-FFF2-40B4-BE49-F238E27FC236}">
                        <a16:creationId xmlns:a16="http://schemas.microsoft.com/office/drawing/2014/main" id="{88FE94A6-5BDE-64F1-B57E-2A23EBFD0086}"/>
                      </a:ext>
                    </a:extLst>
                  </p:cNvPr>
                  <p:cNvPicPr/>
                  <p:nvPr/>
                </p:nvPicPr>
                <p:blipFill>
                  <a:blip r:embed="rId236"/>
                  <a:stretch>
                    <a:fillRect/>
                  </a:stretch>
                </p:blipFill>
                <p:spPr>
                  <a:xfrm>
                    <a:off x="4886513" y="2805600"/>
                    <a:ext cx="72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33" name="Ink 332">
                    <a:extLst>
                      <a:ext uri="{FF2B5EF4-FFF2-40B4-BE49-F238E27FC236}">
                        <a16:creationId xmlns:a16="http://schemas.microsoft.com/office/drawing/2014/main" id="{DFFDC3C7-4DBC-6B8F-27A6-F400FBC13321}"/>
                      </a:ext>
                    </a:extLst>
                  </p14:cNvPr>
                  <p14:cNvContentPartPr/>
                  <p14:nvPr/>
                </p14:nvContentPartPr>
                <p14:xfrm>
                  <a:off x="4951313" y="3035280"/>
                  <a:ext cx="52560" cy="370080"/>
                </p14:xfrm>
              </p:contentPart>
            </mc:Choice>
            <mc:Fallback xmlns="">
              <p:pic>
                <p:nvPicPr>
                  <p:cNvPr id="333" name="Ink 332">
                    <a:extLst>
                      <a:ext uri="{FF2B5EF4-FFF2-40B4-BE49-F238E27FC236}">
                        <a16:creationId xmlns:a16="http://schemas.microsoft.com/office/drawing/2014/main" id="{DFFDC3C7-4DBC-6B8F-27A6-F400FBC13321}"/>
                      </a:ext>
                    </a:extLst>
                  </p:cNvPr>
                  <p:cNvPicPr/>
                  <p:nvPr/>
                </p:nvPicPr>
                <p:blipFill>
                  <a:blip r:embed="rId238"/>
                  <a:stretch>
                    <a:fillRect/>
                  </a:stretch>
                </p:blipFill>
                <p:spPr>
                  <a:xfrm>
                    <a:off x="4942313" y="3026280"/>
                    <a:ext cx="702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34" name="Ink 333">
                    <a:extLst>
                      <a:ext uri="{FF2B5EF4-FFF2-40B4-BE49-F238E27FC236}">
                        <a16:creationId xmlns:a16="http://schemas.microsoft.com/office/drawing/2014/main" id="{1191AF77-1943-182D-2537-6DD1AFB37E0B}"/>
                      </a:ext>
                    </a:extLst>
                  </p14:cNvPr>
                  <p14:cNvContentPartPr/>
                  <p14:nvPr/>
                </p14:nvContentPartPr>
                <p14:xfrm>
                  <a:off x="5003513" y="3408240"/>
                  <a:ext cx="73800" cy="54360"/>
                </p14:xfrm>
              </p:contentPart>
            </mc:Choice>
            <mc:Fallback xmlns="">
              <p:pic>
                <p:nvPicPr>
                  <p:cNvPr id="334" name="Ink 333">
                    <a:extLst>
                      <a:ext uri="{FF2B5EF4-FFF2-40B4-BE49-F238E27FC236}">
                        <a16:creationId xmlns:a16="http://schemas.microsoft.com/office/drawing/2014/main" id="{1191AF77-1943-182D-2537-6DD1AFB37E0B}"/>
                      </a:ext>
                    </a:extLst>
                  </p:cNvPr>
                  <p:cNvPicPr/>
                  <p:nvPr/>
                </p:nvPicPr>
                <p:blipFill>
                  <a:blip r:embed="rId240"/>
                  <a:stretch>
                    <a:fillRect/>
                  </a:stretch>
                </p:blipFill>
                <p:spPr>
                  <a:xfrm>
                    <a:off x="4994469" y="3399240"/>
                    <a:ext cx="91526"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35" name="Ink 334">
                    <a:extLst>
                      <a:ext uri="{FF2B5EF4-FFF2-40B4-BE49-F238E27FC236}">
                        <a16:creationId xmlns:a16="http://schemas.microsoft.com/office/drawing/2014/main" id="{18139118-B6B5-C2B8-89CD-641A27AC1E29}"/>
                      </a:ext>
                    </a:extLst>
                  </p14:cNvPr>
                  <p14:cNvContentPartPr/>
                  <p14:nvPr/>
                </p14:nvContentPartPr>
                <p14:xfrm>
                  <a:off x="5079743" y="3462240"/>
                  <a:ext cx="109080" cy="348120"/>
                </p14:xfrm>
              </p:contentPart>
            </mc:Choice>
            <mc:Fallback xmlns="">
              <p:pic>
                <p:nvPicPr>
                  <p:cNvPr id="335" name="Ink 334">
                    <a:extLst>
                      <a:ext uri="{FF2B5EF4-FFF2-40B4-BE49-F238E27FC236}">
                        <a16:creationId xmlns:a16="http://schemas.microsoft.com/office/drawing/2014/main" id="{18139118-B6B5-C2B8-89CD-641A27AC1E29}"/>
                      </a:ext>
                    </a:extLst>
                  </p:cNvPr>
                  <p:cNvPicPr/>
                  <p:nvPr/>
                </p:nvPicPr>
                <p:blipFill>
                  <a:blip r:embed="rId242"/>
                  <a:stretch>
                    <a:fillRect/>
                  </a:stretch>
                </p:blipFill>
                <p:spPr>
                  <a:xfrm>
                    <a:off x="5070713" y="3453249"/>
                    <a:ext cx="126778" cy="365742"/>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36" name="Ink 335">
                    <a:extLst>
                      <a:ext uri="{FF2B5EF4-FFF2-40B4-BE49-F238E27FC236}">
                        <a16:creationId xmlns:a16="http://schemas.microsoft.com/office/drawing/2014/main" id="{92A47C72-4BEB-D73E-804B-5FD3737ED990}"/>
                      </a:ext>
                    </a:extLst>
                  </p14:cNvPr>
                  <p14:cNvContentPartPr/>
                  <p14:nvPr/>
                </p14:nvContentPartPr>
                <p14:xfrm>
                  <a:off x="5189543" y="3812880"/>
                  <a:ext cx="51480" cy="25560"/>
                </p14:xfrm>
              </p:contentPart>
            </mc:Choice>
            <mc:Fallback xmlns="">
              <p:pic>
                <p:nvPicPr>
                  <p:cNvPr id="336" name="Ink 335">
                    <a:extLst>
                      <a:ext uri="{FF2B5EF4-FFF2-40B4-BE49-F238E27FC236}">
                        <a16:creationId xmlns:a16="http://schemas.microsoft.com/office/drawing/2014/main" id="{92A47C72-4BEB-D73E-804B-5FD3737ED990}"/>
                      </a:ext>
                    </a:extLst>
                  </p:cNvPr>
                  <p:cNvPicPr/>
                  <p:nvPr/>
                </p:nvPicPr>
                <p:blipFill>
                  <a:blip r:embed="rId244"/>
                  <a:stretch>
                    <a:fillRect/>
                  </a:stretch>
                </p:blipFill>
                <p:spPr>
                  <a:xfrm>
                    <a:off x="5180543" y="3803880"/>
                    <a:ext cx="69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37" name="Ink 336">
                    <a:extLst>
                      <a:ext uri="{FF2B5EF4-FFF2-40B4-BE49-F238E27FC236}">
                        <a16:creationId xmlns:a16="http://schemas.microsoft.com/office/drawing/2014/main" id="{A8530755-E67E-684C-A58B-F56584B68390}"/>
                      </a:ext>
                    </a:extLst>
                  </p14:cNvPr>
                  <p14:cNvContentPartPr/>
                  <p14:nvPr/>
                </p14:nvContentPartPr>
                <p14:xfrm>
                  <a:off x="5255783" y="3490680"/>
                  <a:ext cx="57600" cy="330480"/>
                </p14:xfrm>
              </p:contentPart>
            </mc:Choice>
            <mc:Fallback xmlns="">
              <p:pic>
                <p:nvPicPr>
                  <p:cNvPr id="337" name="Ink 336">
                    <a:extLst>
                      <a:ext uri="{FF2B5EF4-FFF2-40B4-BE49-F238E27FC236}">
                        <a16:creationId xmlns:a16="http://schemas.microsoft.com/office/drawing/2014/main" id="{A8530755-E67E-684C-A58B-F56584B68390}"/>
                      </a:ext>
                    </a:extLst>
                  </p:cNvPr>
                  <p:cNvPicPr/>
                  <p:nvPr/>
                </p:nvPicPr>
                <p:blipFill>
                  <a:blip r:embed="rId246"/>
                  <a:stretch>
                    <a:fillRect/>
                  </a:stretch>
                </p:blipFill>
                <p:spPr>
                  <a:xfrm>
                    <a:off x="5246839" y="3481680"/>
                    <a:ext cx="75130" cy="348120"/>
                  </a:xfrm>
                  <a:prstGeom prst="rect">
                    <a:avLst/>
                  </a:prstGeom>
                </p:spPr>
              </p:pic>
            </mc:Fallback>
          </mc:AlternateContent>
        </p:grpSp>
        <p:grpSp>
          <p:nvGrpSpPr>
            <p:cNvPr id="245" name="Group 244">
              <a:extLst>
                <a:ext uri="{FF2B5EF4-FFF2-40B4-BE49-F238E27FC236}">
                  <a16:creationId xmlns:a16="http://schemas.microsoft.com/office/drawing/2014/main" id="{C8691B80-75DD-D328-8D40-22E221273DA6}"/>
                </a:ext>
              </a:extLst>
            </p:cNvPr>
            <p:cNvGrpSpPr/>
            <p:nvPr/>
          </p:nvGrpSpPr>
          <p:grpSpPr>
            <a:xfrm>
              <a:off x="5252903" y="3831240"/>
              <a:ext cx="1800" cy="16920"/>
              <a:chOff x="5252903" y="3831240"/>
              <a:chExt cx="1800" cy="16920"/>
            </a:xfrm>
          </p:grpSpPr>
          <mc:AlternateContent xmlns:mc="http://schemas.openxmlformats.org/markup-compatibility/2006" xmlns:p14="http://schemas.microsoft.com/office/powerpoint/2010/main">
            <mc:Choice Requires="p14">
              <p:contentPart p14:bwMode="auto" r:id="rId247">
                <p14:nvContentPartPr>
                  <p14:cNvPr id="330" name="Ink 329">
                    <a:extLst>
                      <a:ext uri="{FF2B5EF4-FFF2-40B4-BE49-F238E27FC236}">
                        <a16:creationId xmlns:a16="http://schemas.microsoft.com/office/drawing/2014/main" id="{1A1080C2-3C09-1CC4-26EB-D7CBE6C85F4C}"/>
                      </a:ext>
                    </a:extLst>
                  </p14:cNvPr>
                  <p14:cNvContentPartPr/>
                  <p14:nvPr/>
                </p14:nvContentPartPr>
                <p14:xfrm>
                  <a:off x="5254343" y="3839880"/>
                  <a:ext cx="360" cy="360"/>
                </p14:xfrm>
              </p:contentPart>
            </mc:Choice>
            <mc:Fallback xmlns="">
              <p:pic>
                <p:nvPicPr>
                  <p:cNvPr id="330" name="Ink 329">
                    <a:extLst>
                      <a:ext uri="{FF2B5EF4-FFF2-40B4-BE49-F238E27FC236}">
                        <a16:creationId xmlns:a16="http://schemas.microsoft.com/office/drawing/2014/main" id="{1A1080C2-3C09-1CC4-26EB-D7CBE6C85F4C}"/>
                      </a:ext>
                    </a:extLst>
                  </p:cNvPr>
                  <p:cNvPicPr/>
                  <p:nvPr/>
                </p:nvPicPr>
                <p:blipFill>
                  <a:blip r:embed="rId248"/>
                  <a:stretch>
                    <a:fillRect/>
                  </a:stretch>
                </p:blipFill>
                <p:spPr>
                  <a:xfrm>
                    <a:off x="5245343" y="3830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31" name="Ink 330">
                    <a:extLst>
                      <a:ext uri="{FF2B5EF4-FFF2-40B4-BE49-F238E27FC236}">
                        <a16:creationId xmlns:a16="http://schemas.microsoft.com/office/drawing/2014/main" id="{E073145F-6DE7-296E-E17C-24C14F813B17}"/>
                      </a:ext>
                    </a:extLst>
                  </p14:cNvPr>
                  <p14:cNvContentPartPr/>
                  <p14:nvPr/>
                </p14:nvContentPartPr>
                <p14:xfrm>
                  <a:off x="5252903" y="3831240"/>
                  <a:ext cx="1440" cy="16920"/>
                </p14:xfrm>
              </p:contentPart>
            </mc:Choice>
            <mc:Fallback xmlns="">
              <p:pic>
                <p:nvPicPr>
                  <p:cNvPr id="331" name="Ink 330">
                    <a:extLst>
                      <a:ext uri="{FF2B5EF4-FFF2-40B4-BE49-F238E27FC236}">
                        <a16:creationId xmlns:a16="http://schemas.microsoft.com/office/drawing/2014/main" id="{E073145F-6DE7-296E-E17C-24C14F813B17}"/>
                      </a:ext>
                    </a:extLst>
                  </p:cNvPr>
                  <p:cNvPicPr/>
                  <p:nvPr/>
                </p:nvPicPr>
                <p:blipFill>
                  <a:blip r:embed="rId250"/>
                  <a:stretch>
                    <a:fillRect/>
                  </a:stretch>
                </p:blipFill>
                <p:spPr>
                  <a:xfrm>
                    <a:off x="5243903" y="3822240"/>
                    <a:ext cx="1908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246" name="Ink 245">
                  <a:extLst>
                    <a:ext uri="{FF2B5EF4-FFF2-40B4-BE49-F238E27FC236}">
                      <a16:creationId xmlns:a16="http://schemas.microsoft.com/office/drawing/2014/main" id="{7EE8A29E-20F6-6DB9-28DD-C1972A7BCB6B}"/>
                    </a:ext>
                  </a:extLst>
                </p14:cNvPr>
                <p14:cNvContentPartPr/>
                <p14:nvPr/>
              </p14:nvContentPartPr>
              <p14:xfrm>
                <a:off x="5431360" y="2080653"/>
                <a:ext cx="63720" cy="739080"/>
              </p14:xfrm>
            </p:contentPart>
          </mc:Choice>
          <mc:Fallback xmlns="">
            <p:pic>
              <p:nvPicPr>
                <p:cNvPr id="246" name="Ink 245">
                  <a:extLst>
                    <a:ext uri="{FF2B5EF4-FFF2-40B4-BE49-F238E27FC236}">
                      <a16:creationId xmlns:a16="http://schemas.microsoft.com/office/drawing/2014/main" id="{7EE8A29E-20F6-6DB9-28DD-C1972A7BCB6B}"/>
                    </a:ext>
                  </a:extLst>
                </p:cNvPr>
                <p:cNvPicPr/>
                <p:nvPr/>
              </p:nvPicPr>
              <p:blipFill>
                <a:blip r:embed="rId252"/>
                <a:stretch>
                  <a:fillRect/>
                </a:stretch>
              </p:blipFill>
              <p:spPr>
                <a:xfrm>
                  <a:off x="5422360" y="2071653"/>
                  <a:ext cx="8136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7" name="Ink 246">
                  <a:extLst>
                    <a:ext uri="{FF2B5EF4-FFF2-40B4-BE49-F238E27FC236}">
                      <a16:creationId xmlns:a16="http://schemas.microsoft.com/office/drawing/2014/main" id="{7F6C5073-11D0-D27D-3D47-EFC1A1989934}"/>
                    </a:ext>
                  </a:extLst>
                </p14:cNvPr>
                <p14:cNvContentPartPr/>
                <p14:nvPr/>
              </p14:nvContentPartPr>
              <p14:xfrm>
                <a:off x="5375560" y="2815053"/>
                <a:ext cx="54000" cy="546840"/>
              </p14:xfrm>
            </p:contentPart>
          </mc:Choice>
          <mc:Fallback xmlns="">
            <p:pic>
              <p:nvPicPr>
                <p:cNvPr id="247" name="Ink 246">
                  <a:extLst>
                    <a:ext uri="{FF2B5EF4-FFF2-40B4-BE49-F238E27FC236}">
                      <a16:creationId xmlns:a16="http://schemas.microsoft.com/office/drawing/2014/main" id="{7F6C5073-11D0-D27D-3D47-EFC1A1989934}"/>
                    </a:ext>
                  </a:extLst>
                </p:cNvPr>
                <p:cNvPicPr/>
                <p:nvPr/>
              </p:nvPicPr>
              <p:blipFill>
                <a:blip r:embed="rId254"/>
                <a:stretch>
                  <a:fillRect/>
                </a:stretch>
              </p:blipFill>
              <p:spPr>
                <a:xfrm>
                  <a:off x="5366560" y="2806053"/>
                  <a:ext cx="7164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8" name="Ink 247">
                  <a:extLst>
                    <a:ext uri="{FF2B5EF4-FFF2-40B4-BE49-F238E27FC236}">
                      <a16:creationId xmlns:a16="http://schemas.microsoft.com/office/drawing/2014/main" id="{7FB6E44E-8404-27B6-7757-DF1A0B67341A}"/>
                    </a:ext>
                  </a:extLst>
                </p14:cNvPr>
                <p14:cNvContentPartPr/>
                <p14:nvPr/>
              </p14:nvContentPartPr>
              <p14:xfrm>
                <a:off x="5311840" y="3361173"/>
                <a:ext cx="60480" cy="131040"/>
              </p14:xfrm>
            </p:contentPart>
          </mc:Choice>
          <mc:Fallback xmlns="">
            <p:pic>
              <p:nvPicPr>
                <p:cNvPr id="248" name="Ink 247">
                  <a:extLst>
                    <a:ext uri="{FF2B5EF4-FFF2-40B4-BE49-F238E27FC236}">
                      <a16:creationId xmlns:a16="http://schemas.microsoft.com/office/drawing/2014/main" id="{7FB6E44E-8404-27B6-7757-DF1A0B67341A}"/>
                    </a:ext>
                  </a:extLst>
                </p:cNvPr>
                <p:cNvPicPr/>
                <p:nvPr/>
              </p:nvPicPr>
              <p:blipFill>
                <a:blip r:embed="rId256"/>
                <a:stretch>
                  <a:fillRect/>
                </a:stretch>
              </p:blipFill>
              <p:spPr>
                <a:xfrm>
                  <a:off x="5302840" y="3352173"/>
                  <a:ext cx="78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9" name="Ink 248">
                  <a:extLst>
                    <a:ext uri="{FF2B5EF4-FFF2-40B4-BE49-F238E27FC236}">
                      <a16:creationId xmlns:a16="http://schemas.microsoft.com/office/drawing/2014/main" id="{FEF4C0E2-B411-EF9D-B1AC-A4A09B2E42FA}"/>
                    </a:ext>
                  </a:extLst>
                </p14:cNvPr>
                <p14:cNvContentPartPr/>
                <p14:nvPr/>
              </p14:nvContentPartPr>
              <p14:xfrm>
                <a:off x="5495800" y="2091093"/>
                <a:ext cx="3240" cy="123840"/>
              </p14:xfrm>
            </p:contentPart>
          </mc:Choice>
          <mc:Fallback xmlns="">
            <p:pic>
              <p:nvPicPr>
                <p:cNvPr id="249" name="Ink 248">
                  <a:extLst>
                    <a:ext uri="{FF2B5EF4-FFF2-40B4-BE49-F238E27FC236}">
                      <a16:creationId xmlns:a16="http://schemas.microsoft.com/office/drawing/2014/main" id="{FEF4C0E2-B411-EF9D-B1AC-A4A09B2E42FA}"/>
                    </a:ext>
                  </a:extLst>
                </p:cNvPr>
                <p:cNvPicPr/>
                <p:nvPr/>
              </p:nvPicPr>
              <p:blipFill>
                <a:blip r:embed="rId258"/>
                <a:stretch>
                  <a:fillRect/>
                </a:stretch>
              </p:blipFill>
              <p:spPr>
                <a:xfrm>
                  <a:off x="5486800" y="2082093"/>
                  <a:ext cx="20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50" name="Ink 249">
                  <a:extLst>
                    <a:ext uri="{FF2B5EF4-FFF2-40B4-BE49-F238E27FC236}">
                      <a16:creationId xmlns:a16="http://schemas.microsoft.com/office/drawing/2014/main" id="{D5ACEBD9-CE10-A6EA-F2E2-232FD5530A63}"/>
                    </a:ext>
                  </a:extLst>
                </p14:cNvPr>
                <p14:cNvContentPartPr/>
                <p14:nvPr/>
              </p14:nvContentPartPr>
              <p14:xfrm>
                <a:off x="5501200" y="2114493"/>
                <a:ext cx="63720" cy="667080"/>
              </p14:xfrm>
            </p:contentPart>
          </mc:Choice>
          <mc:Fallback xmlns="">
            <p:pic>
              <p:nvPicPr>
                <p:cNvPr id="250" name="Ink 249">
                  <a:extLst>
                    <a:ext uri="{FF2B5EF4-FFF2-40B4-BE49-F238E27FC236}">
                      <a16:creationId xmlns:a16="http://schemas.microsoft.com/office/drawing/2014/main" id="{D5ACEBD9-CE10-A6EA-F2E2-232FD5530A63}"/>
                    </a:ext>
                  </a:extLst>
                </p:cNvPr>
                <p:cNvPicPr/>
                <p:nvPr/>
              </p:nvPicPr>
              <p:blipFill>
                <a:blip r:embed="rId260"/>
                <a:stretch>
                  <a:fillRect/>
                </a:stretch>
              </p:blipFill>
              <p:spPr>
                <a:xfrm>
                  <a:off x="5492200" y="2105493"/>
                  <a:ext cx="813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51" name="Ink 250">
                  <a:extLst>
                    <a:ext uri="{FF2B5EF4-FFF2-40B4-BE49-F238E27FC236}">
                      <a16:creationId xmlns:a16="http://schemas.microsoft.com/office/drawing/2014/main" id="{06AB4468-C939-6AF7-A633-1C75C4F57B6D}"/>
                    </a:ext>
                  </a:extLst>
                </p14:cNvPr>
                <p14:cNvContentPartPr/>
                <p14:nvPr/>
              </p14:nvContentPartPr>
              <p14:xfrm>
                <a:off x="5564560" y="2785533"/>
                <a:ext cx="98640" cy="742320"/>
              </p14:xfrm>
            </p:contentPart>
          </mc:Choice>
          <mc:Fallback xmlns="">
            <p:pic>
              <p:nvPicPr>
                <p:cNvPr id="251" name="Ink 250">
                  <a:extLst>
                    <a:ext uri="{FF2B5EF4-FFF2-40B4-BE49-F238E27FC236}">
                      <a16:creationId xmlns:a16="http://schemas.microsoft.com/office/drawing/2014/main" id="{06AB4468-C939-6AF7-A633-1C75C4F57B6D}"/>
                    </a:ext>
                  </a:extLst>
                </p:cNvPr>
                <p:cNvPicPr/>
                <p:nvPr/>
              </p:nvPicPr>
              <p:blipFill>
                <a:blip r:embed="rId262"/>
                <a:stretch>
                  <a:fillRect/>
                </a:stretch>
              </p:blipFill>
              <p:spPr>
                <a:xfrm>
                  <a:off x="5555560" y="2776533"/>
                  <a:ext cx="11628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52" name="Ink 251">
                  <a:extLst>
                    <a:ext uri="{FF2B5EF4-FFF2-40B4-BE49-F238E27FC236}">
                      <a16:creationId xmlns:a16="http://schemas.microsoft.com/office/drawing/2014/main" id="{DEBE61B7-F82D-263F-F419-6D1C9930C97B}"/>
                    </a:ext>
                  </a:extLst>
                </p14:cNvPr>
                <p14:cNvContentPartPr/>
                <p14:nvPr/>
              </p14:nvContentPartPr>
              <p14:xfrm>
                <a:off x="5668960" y="3414093"/>
                <a:ext cx="75960" cy="110880"/>
              </p14:xfrm>
            </p:contentPart>
          </mc:Choice>
          <mc:Fallback xmlns="">
            <p:pic>
              <p:nvPicPr>
                <p:cNvPr id="252" name="Ink 251">
                  <a:extLst>
                    <a:ext uri="{FF2B5EF4-FFF2-40B4-BE49-F238E27FC236}">
                      <a16:creationId xmlns:a16="http://schemas.microsoft.com/office/drawing/2014/main" id="{DEBE61B7-F82D-263F-F419-6D1C9930C97B}"/>
                    </a:ext>
                  </a:extLst>
                </p:cNvPr>
                <p:cNvPicPr/>
                <p:nvPr/>
              </p:nvPicPr>
              <p:blipFill>
                <a:blip r:embed="rId264"/>
                <a:stretch>
                  <a:fillRect/>
                </a:stretch>
              </p:blipFill>
              <p:spPr>
                <a:xfrm>
                  <a:off x="5659960" y="3405122"/>
                  <a:ext cx="93600" cy="128463"/>
                </a:xfrm>
                <a:prstGeom prst="rect">
                  <a:avLst/>
                </a:prstGeom>
              </p:spPr>
            </p:pic>
          </mc:Fallback>
        </mc:AlternateContent>
        <p:grpSp>
          <p:nvGrpSpPr>
            <p:cNvPr id="253" name="Group 252">
              <a:extLst>
                <a:ext uri="{FF2B5EF4-FFF2-40B4-BE49-F238E27FC236}">
                  <a16:creationId xmlns:a16="http://schemas.microsoft.com/office/drawing/2014/main" id="{1562EEE5-4C70-F570-04F8-530AAA1E8698}"/>
                </a:ext>
              </a:extLst>
            </p:cNvPr>
            <p:cNvGrpSpPr/>
            <p:nvPr/>
          </p:nvGrpSpPr>
          <p:grpSpPr>
            <a:xfrm>
              <a:off x="5744560" y="3289173"/>
              <a:ext cx="294480" cy="582840"/>
              <a:chOff x="5744560" y="3289173"/>
              <a:chExt cx="294480" cy="582840"/>
            </a:xfrm>
          </p:grpSpPr>
          <mc:AlternateContent xmlns:mc="http://schemas.openxmlformats.org/markup-compatibility/2006" xmlns:p14="http://schemas.microsoft.com/office/powerpoint/2010/main">
            <mc:Choice Requires="p14">
              <p:contentPart p14:bwMode="auto" r:id="rId265">
                <p14:nvContentPartPr>
                  <p14:cNvPr id="326" name="Ink 325">
                    <a:extLst>
                      <a:ext uri="{FF2B5EF4-FFF2-40B4-BE49-F238E27FC236}">
                        <a16:creationId xmlns:a16="http://schemas.microsoft.com/office/drawing/2014/main" id="{4796F105-39D6-1BB5-3651-81782161EEC1}"/>
                      </a:ext>
                    </a:extLst>
                  </p14:cNvPr>
                  <p14:cNvContentPartPr/>
                  <p14:nvPr/>
                </p14:nvContentPartPr>
                <p14:xfrm>
                  <a:off x="5744560" y="3414093"/>
                  <a:ext cx="107280" cy="414000"/>
                </p14:xfrm>
              </p:contentPart>
            </mc:Choice>
            <mc:Fallback xmlns="">
              <p:pic>
                <p:nvPicPr>
                  <p:cNvPr id="326" name="Ink 325">
                    <a:extLst>
                      <a:ext uri="{FF2B5EF4-FFF2-40B4-BE49-F238E27FC236}">
                        <a16:creationId xmlns:a16="http://schemas.microsoft.com/office/drawing/2014/main" id="{4796F105-39D6-1BB5-3651-81782161EEC1}"/>
                      </a:ext>
                    </a:extLst>
                  </p:cNvPr>
                  <p:cNvPicPr/>
                  <p:nvPr/>
                </p:nvPicPr>
                <p:blipFill>
                  <a:blip r:embed="rId266"/>
                  <a:stretch>
                    <a:fillRect/>
                  </a:stretch>
                </p:blipFill>
                <p:spPr>
                  <a:xfrm>
                    <a:off x="5735590" y="3405101"/>
                    <a:ext cx="124861" cy="431625"/>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27" name="Ink 326">
                    <a:extLst>
                      <a:ext uri="{FF2B5EF4-FFF2-40B4-BE49-F238E27FC236}">
                        <a16:creationId xmlns:a16="http://schemas.microsoft.com/office/drawing/2014/main" id="{259D7882-B2EA-406B-9793-8565C9AE2B11}"/>
                      </a:ext>
                    </a:extLst>
                  </p14:cNvPr>
                  <p14:cNvContentPartPr/>
                  <p14:nvPr/>
                </p14:nvContentPartPr>
                <p14:xfrm>
                  <a:off x="5852560" y="3830973"/>
                  <a:ext cx="59040" cy="41040"/>
                </p14:xfrm>
              </p:contentPart>
            </mc:Choice>
            <mc:Fallback xmlns="">
              <p:pic>
                <p:nvPicPr>
                  <p:cNvPr id="327" name="Ink 326">
                    <a:extLst>
                      <a:ext uri="{FF2B5EF4-FFF2-40B4-BE49-F238E27FC236}">
                        <a16:creationId xmlns:a16="http://schemas.microsoft.com/office/drawing/2014/main" id="{259D7882-B2EA-406B-9793-8565C9AE2B11}"/>
                      </a:ext>
                    </a:extLst>
                  </p:cNvPr>
                  <p:cNvPicPr/>
                  <p:nvPr/>
                </p:nvPicPr>
                <p:blipFill>
                  <a:blip r:embed="rId268"/>
                  <a:stretch>
                    <a:fillRect/>
                  </a:stretch>
                </p:blipFill>
                <p:spPr>
                  <a:xfrm>
                    <a:off x="5843560" y="3821893"/>
                    <a:ext cx="76680" cy="58836"/>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28" name="Ink 327">
                    <a:extLst>
                      <a:ext uri="{FF2B5EF4-FFF2-40B4-BE49-F238E27FC236}">
                        <a16:creationId xmlns:a16="http://schemas.microsoft.com/office/drawing/2014/main" id="{E4800989-DC3A-9A72-17C3-CFE9CE387775}"/>
                      </a:ext>
                    </a:extLst>
                  </p14:cNvPr>
                  <p14:cNvContentPartPr/>
                  <p14:nvPr/>
                </p14:nvContentPartPr>
                <p14:xfrm>
                  <a:off x="5915920" y="3812613"/>
                  <a:ext cx="56160" cy="56520"/>
                </p14:xfrm>
              </p:contentPart>
            </mc:Choice>
            <mc:Fallback xmlns="">
              <p:pic>
                <p:nvPicPr>
                  <p:cNvPr id="328" name="Ink 327">
                    <a:extLst>
                      <a:ext uri="{FF2B5EF4-FFF2-40B4-BE49-F238E27FC236}">
                        <a16:creationId xmlns:a16="http://schemas.microsoft.com/office/drawing/2014/main" id="{E4800989-DC3A-9A72-17C3-CFE9CE387775}"/>
                      </a:ext>
                    </a:extLst>
                  </p:cNvPr>
                  <p:cNvPicPr/>
                  <p:nvPr/>
                </p:nvPicPr>
                <p:blipFill>
                  <a:blip r:embed="rId270"/>
                  <a:stretch>
                    <a:fillRect/>
                  </a:stretch>
                </p:blipFill>
                <p:spPr>
                  <a:xfrm>
                    <a:off x="5906920" y="3803613"/>
                    <a:ext cx="73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29" name="Ink 328">
                    <a:extLst>
                      <a:ext uri="{FF2B5EF4-FFF2-40B4-BE49-F238E27FC236}">
                        <a16:creationId xmlns:a16="http://schemas.microsoft.com/office/drawing/2014/main" id="{9C8F1C77-9AE2-8F2C-9ED4-7377A4AB6D48}"/>
                      </a:ext>
                    </a:extLst>
                  </p14:cNvPr>
                  <p14:cNvContentPartPr/>
                  <p14:nvPr/>
                </p14:nvContentPartPr>
                <p14:xfrm>
                  <a:off x="5979280" y="3289173"/>
                  <a:ext cx="59760" cy="510480"/>
                </p14:xfrm>
              </p:contentPart>
            </mc:Choice>
            <mc:Fallback xmlns="">
              <p:pic>
                <p:nvPicPr>
                  <p:cNvPr id="329" name="Ink 328">
                    <a:extLst>
                      <a:ext uri="{FF2B5EF4-FFF2-40B4-BE49-F238E27FC236}">
                        <a16:creationId xmlns:a16="http://schemas.microsoft.com/office/drawing/2014/main" id="{9C8F1C77-9AE2-8F2C-9ED4-7377A4AB6D48}"/>
                      </a:ext>
                    </a:extLst>
                  </p:cNvPr>
                  <p:cNvPicPr/>
                  <p:nvPr/>
                </p:nvPicPr>
                <p:blipFill>
                  <a:blip r:embed="rId272"/>
                  <a:stretch>
                    <a:fillRect/>
                  </a:stretch>
                </p:blipFill>
                <p:spPr>
                  <a:xfrm>
                    <a:off x="5970280" y="3280179"/>
                    <a:ext cx="77400" cy="52810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254" name="Ink 253">
                  <a:extLst>
                    <a:ext uri="{FF2B5EF4-FFF2-40B4-BE49-F238E27FC236}">
                      <a16:creationId xmlns:a16="http://schemas.microsoft.com/office/drawing/2014/main" id="{3723DD0B-1692-67F6-377A-62FFEFF67703}"/>
                    </a:ext>
                  </a:extLst>
                </p14:cNvPr>
                <p14:cNvContentPartPr/>
                <p14:nvPr/>
              </p14:nvContentPartPr>
              <p14:xfrm>
                <a:off x="6040720" y="3291333"/>
                <a:ext cx="63000" cy="138960"/>
              </p14:xfrm>
            </p:contentPart>
          </mc:Choice>
          <mc:Fallback xmlns="">
            <p:pic>
              <p:nvPicPr>
                <p:cNvPr id="254" name="Ink 253">
                  <a:extLst>
                    <a:ext uri="{FF2B5EF4-FFF2-40B4-BE49-F238E27FC236}">
                      <a16:creationId xmlns:a16="http://schemas.microsoft.com/office/drawing/2014/main" id="{3723DD0B-1692-67F6-377A-62FFEFF67703}"/>
                    </a:ext>
                  </a:extLst>
                </p:cNvPr>
                <p:cNvPicPr/>
                <p:nvPr/>
              </p:nvPicPr>
              <p:blipFill>
                <a:blip r:embed="rId274"/>
                <a:stretch>
                  <a:fillRect/>
                </a:stretch>
              </p:blipFill>
              <p:spPr>
                <a:xfrm>
                  <a:off x="6031720" y="3282333"/>
                  <a:ext cx="80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5" name="Ink 254">
                  <a:extLst>
                    <a:ext uri="{FF2B5EF4-FFF2-40B4-BE49-F238E27FC236}">
                      <a16:creationId xmlns:a16="http://schemas.microsoft.com/office/drawing/2014/main" id="{D18BB522-8501-EDB3-46B9-7D4BAE4DEAFA}"/>
                    </a:ext>
                  </a:extLst>
                </p14:cNvPr>
                <p14:cNvContentPartPr/>
                <p14:nvPr/>
              </p14:nvContentPartPr>
              <p14:xfrm>
                <a:off x="6172120" y="2220333"/>
                <a:ext cx="51120" cy="656640"/>
              </p14:xfrm>
            </p:contentPart>
          </mc:Choice>
          <mc:Fallback xmlns="">
            <p:pic>
              <p:nvPicPr>
                <p:cNvPr id="255" name="Ink 254">
                  <a:extLst>
                    <a:ext uri="{FF2B5EF4-FFF2-40B4-BE49-F238E27FC236}">
                      <a16:creationId xmlns:a16="http://schemas.microsoft.com/office/drawing/2014/main" id="{D18BB522-8501-EDB3-46B9-7D4BAE4DEAFA}"/>
                    </a:ext>
                  </a:extLst>
                </p:cNvPr>
                <p:cNvPicPr/>
                <p:nvPr/>
              </p:nvPicPr>
              <p:blipFill>
                <a:blip r:embed="rId276"/>
                <a:stretch>
                  <a:fillRect/>
                </a:stretch>
              </p:blipFill>
              <p:spPr>
                <a:xfrm>
                  <a:off x="6163120" y="2211333"/>
                  <a:ext cx="6876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6" name="Ink 255">
                  <a:extLst>
                    <a:ext uri="{FF2B5EF4-FFF2-40B4-BE49-F238E27FC236}">
                      <a16:creationId xmlns:a16="http://schemas.microsoft.com/office/drawing/2014/main" id="{84C6CB75-83D2-94C7-D0DC-1045ADB6AFA5}"/>
                    </a:ext>
                  </a:extLst>
                </p14:cNvPr>
                <p14:cNvContentPartPr/>
                <p14:nvPr/>
              </p14:nvContentPartPr>
              <p14:xfrm>
                <a:off x="6110560" y="2880573"/>
                <a:ext cx="61920" cy="544320"/>
              </p14:xfrm>
            </p:contentPart>
          </mc:Choice>
          <mc:Fallback xmlns="">
            <p:pic>
              <p:nvPicPr>
                <p:cNvPr id="256" name="Ink 255">
                  <a:extLst>
                    <a:ext uri="{FF2B5EF4-FFF2-40B4-BE49-F238E27FC236}">
                      <a16:creationId xmlns:a16="http://schemas.microsoft.com/office/drawing/2014/main" id="{84C6CB75-83D2-94C7-D0DC-1045ADB6AFA5}"/>
                    </a:ext>
                  </a:extLst>
                </p:cNvPr>
                <p:cNvPicPr/>
                <p:nvPr/>
              </p:nvPicPr>
              <p:blipFill>
                <a:blip r:embed="rId278"/>
                <a:stretch>
                  <a:fillRect/>
                </a:stretch>
              </p:blipFill>
              <p:spPr>
                <a:xfrm>
                  <a:off x="6101560" y="2871573"/>
                  <a:ext cx="7956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7" name="Ink 256">
                  <a:extLst>
                    <a:ext uri="{FF2B5EF4-FFF2-40B4-BE49-F238E27FC236}">
                      <a16:creationId xmlns:a16="http://schemas.microsoft.com/office/drawing/2014/main" id="{D228B859-94C4-77C4-7684-2E1AFFAB59AE}"/>
                    </a:ext>
                  </a:extLst>
                </p14:cNvPr>
                <p14:cNvContentPartPr/>
                <p14:nvPr/>
              </p14:nvContentPartPr>
              <p14:xfrm>
                <a:off x="6220360" y="2220333"/>
                <a:ext cx="36360" cy="482040"/>
              </p14:xfrm>
            </p:contentPart>
          </mc:Choice>
          <mc:Fallback xmlns="">
            <p:pic>
              <p:nvPicPr>
                <p:cNvPr id="257" name="Ink 256">
                  <a:extLst>
                    <a:ext uri="{FF2B5EF4-FFF2-40B4-BE49-F238E27FC236}">
                      <a16:creationId xmlns:a16="http://schemas.microsoft.com/office/drawing/2014/main" id="{D228B859-94C4-77C4-7684-2E1AFFAB59AE}"/>
                    </a:ext>
                  </a:extLst>
                </p:cNvPr>
                <p:cNvPicPr/>
                <p:nvPr/>
              </p:nvPicPr>
              <p:blipFill>
                <a:blip r:embed="rId280"/>
                <a:stretch>
                  <a:fillRect/>
                </a:stretch>
              </p:blipFill>
              <p:spPr>
                <a:xfrm>
                  <a:off x="6211448" y="2211333"/>
                  <a:ext cx="53827"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8" name="Ink 257">
                  <a:extLst>
                    <a:ext uri="{FF2B5EF4-FFF2-40B4-BE49-F238E27FC236}">
                      <a16:creationId xmlns:a16="http://schemas.microsoft.com/office/drawing/2014/main" id="{3E33B9A8-5962-4EEF-6B9D-892F5A75A215}"/>
                    </a:ext>
                  </a:extLst>
                </p14:cNvPr>
                <p14:cNvContentPartPr/>
                <p14:nvPr/>
              </p14:nvContentPartPr>
              <p14:xfrm>
                <a:off x="6254560" y="2700573"/>
                <a:ext cx="29880" cy="256680"/>
              </p14:xfrm>
            </p:contentPart>
          </mc:Choice>
          <mc:Fallback xmlns="">
            <p:pic>
              <p:nvPicPr>
                <p:cNvPr id="258" name="Ink 257">
                  <a:extLst>
                    <a:ext uri="{FF2B5EF4-FFF2-40B4-BE49-F238E27FC236}">
                      <a16:creationId xmlns:a16="http://schemas.microsoft.com/office/drawing/2014/main" id="{3E33B9A8-5962-4EEF-6B9D-892F5A75A215}"/>
                    </a:ext>
                  </a:extLst>
                </p:cNvPr>
                <p:cNvPicPr/>
                <p:nvPr/>
              </p:nvPicPr>
              <p:blipFill>
                <a:blip r:embed="rId282"/>
                <a:stretch>
                  <a:fillRect/>
                </a:stretch>
              </p:blipFill>
              <p:spPr>
                <a:xfrm>
                  <a:off x="6245560" y="2691573"/>
                  <a:ext cx="47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9" name="Ink 258">
                  <a:extLst>
                    <a:ext uri="{FF2B5EF4-FFF2-40B4-BE49-F238E27FC236}">
                      <a16:creationId xmlns:a16="http://schemas.microsoft.com/office/drawing/2014/main" id="{AF375AA5-2644-0B50-7959-EB58C69FBA56}"/>
                    </a:ext>
                  </a:extLst>
                </p14:cNvPr>
                <p14:cNvContentPartPr/>
                <p14:nvPr/>
              </p14:nvContentPartPr>
              <p14:xfrm>
                <a:off x="6284080" y="2471973"/>
                <a:ext cx="55440" cy="472320"/>
              </p14:xfrm>
            </p:contentPart>
          </mc:Choice>
          <mc:Fallback xmlns="">
            <p:pic>
              <p:nvPicPr>
                <p:cNvPr id="259" name="Ink 258">
                  <a:extLst>
                    <a:ext uri="{FF2B5EF4-FFF2-40B4-BE49-F238E27FC236}">
                      <a16:creationId xmlns:a16="http://schemas.microsoft.com/office/drawing/2014/main" id="{AF375AA5-2644-0B50-7959-EB58C69FBA56}"/>
                    </a:ext>
                  </a:extLst>
                </p:cNvPr>
                <p:cNvPicPr/>
                <p:nvPr/>
              </p:nvPicPr>
              <p:blipFill>
                <a:blip r:embed="rId284"/>
                <a:stretch>
                  <a:fillRect/>
                </a:stretch>
              </p:blipFill>
              <p:spPr>
                <a:xfrm>
                  <a:off x="6275080" y="2462973"/>
                  <a:ext cx="730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0" name="Ink 259">
                  <a:extLst>
                    <a:ext uri="{FF2B5EF4-FFF2-40B4-BE49-F238E27FC236}">
                      <a16:creationId xmlns:a16="http://schemas.microsoft.com/office/drawing/2014/main" id="{A5D04F96-E53F-75CA-C8A3-AF3D463E176E}"/>
                    </a:ext>
                  </a:extLst>
                </p14:cNvPr>
                <p14:cNvContentPartPr/>
                <p14:nvPr/>
              </p14:nvContentPartPr>
              <p14:xfrm>
                <a:off x="6337000" y="2484933"/>
                <a:ext cx="62640" cy="675000"/>
              </p14:xfrm>
            </p:contentPart>
          </mc:Choice>
          <mc:Fallback xmlns="">
            <p:pic>
              <p:nvPicPr>
                <p:cNvPr id="260" name="Ink 259">
                  <a:extLst>
                    <a:ext uri="{FF2B5EF4-FFF2-40B4-BE49-F238E27FC236}">
                      <a16:creationId xmlns:a16="http://schemas.microsoft.com/office/drawing/2014/main" id="{A5D04F96-E53F-75CA-C8A3-AF3D463E176E}"/>
                    </a:ext>
                  </a:extLst>
                </p:cNvPr>
                <p:cNvPicPr/>
                <p:nvPr/>
              </p:nvPicPr>
              <p:blipFill>
                <a:blip r:embed="rId286"/>
                <a:stretch>
                  <a:fillRect/>
                </a:stretch>
              </p:blipFill>
              <p:spPr>
                <a:xfrm>
                  <a:off x="6327948" y="2475933"/>
                  <a:ext cx="80382" cy="692640"/>
                </a:xfrm>
                <a:prstGeom prst="rect">
                  <a:avLst/>
                </a:prstGeom>
              </p:spPr>
            </p:pic>
          </mc:Fallback>
        </mc:AlternateContent>
        <p:grpSp>
          <p:nvGrpSpPr>
            <p:cNvPr id="261" name="Group 260">
              <a:extLst>
                <a:ext uri="{FF2B5EF4-FFF2-40B4-BE49-F238E27FC236}">
                  <a16:creationId xmlns:a16="http://schemas.microsoft.com/office/drawing/2014/main" id="{22DDF2BF-67AD-338E-A95A-8667D0424D90}"/>
                </a:ext>
              </a:extLst>
            </p:cNvPr>
            <p:cNvGrpSpPr/>
            <p:nvPr/>
          </p:nvGrpSpPr>
          <p:grpSpPr>
            <a:xfrm>
              <a:off x="6400480" y="3153813"/>
              <a:ext cx="364680" cy="742320"/>
              <a:chOff x="6400480" y="3153813"/>
              <a:chExt cx="364680" cy="742320"/>
            </a:xfrm>
          </p:grpSpPr>
          <mc:AlternateContent xmlns:mc="http://schemas.openxmlformats.org/markup-compatibility/2006" xmlns:p14="http://schemas.microsoft.com/office/powerpoint/2010/main">
            <mc:Choice Requires="p14">
              <p:contentPart p14:bwMode="auto" r:id="rId287">
                <p14:nvContentPartPr>
                  <p14:cNvPr id="322" name="Ink 321">
                    <a:extLst>
                      <a:ext uri="{FF2B5EF4-FFF2-40B4-BE49-F238E27FC236}">
                        <a16:creationId xmlns:a16="http://schemas.microsoft.com/office/drawing/2014/main" id="{80EBFC13-2A5B-B0AC-110C-05EC5F58854B}"/>
                      </a:ext>
                    </a:extLst>
                  </p14:cNvPr>
                  <p14:cNvContentPartPr/>
                  <p14:nvPr/>
                </p14:nvContentPartPr>
                <p14:xfrm>
                  <a:off x="6400480" y="3153813"/>
                  <a:ext cx="50760" cy="297000"/>
                </p14:xfrm>
              </p:contentPart>
            </mc:Choice>
            <mc:Fallback xmlns="">
              <p:pic>
                <p:nvPicPr>
                  <p:cNvPr id="322" name="Ink 321">
                    <a:extLst>
                      <a:ext uri="{FF2B5EF4-FFF2-40B4-BE49-F238E27FC236}">
                        <a16:creationId xmlns:a16="http://schemas.microsoft.com/office/drawing/2014/main" id="{80EBFC13-2A5B-B0AC-110C-05EC5F58854B}"/>
                      </a:ext>
                    </a:extLst>
                  </p:cNvPr>
                  <p:cNvPicPr/>
                  <p:nvPr/>
                </p:nvPicPr>
                <p:blipFill>
                  <a:blip r:embed="rId288"/>
                  <a:stretch>
                    <a:fillRect/>
                  </a:stretch>
                </p:blipFill>
                <p:spPr>
                  <a:xfrm>
                    <a:off x="6391480" y="3144813"/>
                    <a:ext cx="684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3" name="Ink 322">
                    <a:extLst>
                      <a:ext uri="{FF2B5EF4-FFF2-40B4-BE49-F238E27FC236}">
                        <a16:creationId xmlns:a16="http://schemas.microsoft.com/office/drawing/2014/main" id="{DC4FEDCD-00E8-01F1-6717-1045133F6942}"/>
                      </a:ext>
                    </a:extLst>
                  </p14:cNvPr>
                  <p14:cNvContentPartPr/>
                  <p14:nvPr/>
                </p14:nvContentPartPr>
                <p14:xfrm>
                  <a:off x="6451240" y="3454053"/>
                  <a:ext cx="134640" cy="211320"/>
                </p14:xfrm>
              </p:contentPart>
            </mc:Choice>
            <mc:Fallback xmlns="">
              <p:pic>
                <p:nvPicPr>
                  <p:cNvPr id="323" name="Ink 322">
                    <a:extLst>
                      <a:ext uri="{FF2B5EF4-FFF2-40B4-BE49-F238E27FC236}">
                        <a16:creationId xmlns:a16="http://schemas.microsoft.com/office/drawing/2014/main" id="{DC4FEDCD-00E8-01F1-6717-1045133F6942}"/>
                      </a:ext>
                    </a:extLst>
                  </p:cNvPr>
                  <p:cNvPicPr/>
                  <p:nvPr/>
                </p:nvPicPr>
                <p:blipFill>
                  <a:blip r:embed="rId290"/>
                  <a:stretch>
                    <a:fillRect/>
                  </a:stretch>
                </p:blipFill>
                <p:spPr>
                  <a:xfrm>
                    <a:off x="6442240" y="3445038"/>
                    <a:ext cx="152280" cy="22899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4" name="Ink 323">
                    <a:extLst>
                      <a:ext uri="{FF2B5EF4-FFF2-40B4-BE49-F238E27FC236}">
                        <a16:creationId xmlns:a16="http://schemas.microsoft.com/office/drawing/2014/main" id="{50C749B2-E364-E4D3-78FB-C8F1FCAB9A4B}"/>
                      </a:ext>
                    </a:extLst>
                  </p14:cNvPr>
                  <p14:cNvContentPartPr/>
                  <p14:nvPr/>
                </p14:nvContentPartPr>
                <p14:xfrm>
                  <a:off x="6589120" y="3667893"/>
                  <a:ext cx="95760" cy="227880"/>
                </p14:xfrm>
              </p:contentPart>
            </mc:Choice>
            <mc:Fallback xmlns="">
              <p:pic>
                <p:nvPicPr>
                  <p:cNvPr id="324" name="Ink 323">
                    <a:extLst>
                      <a:ext uri="{FF2B5EF4-FFF2-40B4-BE49-F238E27FC236}">
                        <a16:creationId xmlns:a16="http://schemas.microsoft.com/office/drawing/2014/main" id="{50C749B2-E364-E4D3-78FB-C8F1FCAB9A4B}"/>
                      </a:ext>
                    </a:extLst>
                  </p:cNvPr>
                  <p:cNvPicPr/>
                  <p:nvPr/>
                </p:nvPicPr>
                <p:blipFill>
                  <a:blip r:embed="rId292"/>
                  <a:stretch>
                    <a:fillRect/>
                  </a:stretch>
                </p:blipFill>
                <p:spPr>
                  <a:xfrm>
                    <a:off x="6580120" y="3658893"/>
                    <a:ext cx="113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5" name="Ink 324">
                    <a:extLst>
                      <a:ext uri="{FF2B5EF4-FFF2-40B4-BE49-F238E27FC236}">
                        <a16:creationId xmlns:a16="http://schemas.microsoft.com/office/drawing/2014/main" id="{2494F0A3-B8DB-2B63-D41A-F387EB74AB8C}"/>
                      </a:ext>
                    </a:extLst>
                  </p14:cNvPr>
                  <p14:cNvContentPartPr/>
                  <p14:nvPr/>
                </p14:nvContentPartPr>
                <p14:xfrm>
                  <a:off x="6688480" y="3424533"/>
                  <a:ext cx="76680" cy="471600"/>
                </p14:xfrm>
              </p:contentPart>
            </mc:Choice>
            <mc:Fallback xmlns="">
              <p:pic>
                <p:nvPicPr>
                  <p:cNvPr id="325" name="Ink 324">
                    <a:extLst>
                      <a:ext uri="{FF2B5EF4-FFF2-40B4-BE49-F238E27FC236}">
                        <a16:creationId xmlns:a16="http://schemas.microsoft.com/office/drawing/2014/main" id="{2494F0A3-B8DB-2B63-D41A-F387EB74AB8C}"/>
                      </a:ext>
                    </a:extLst>
                  </p:cNvPr>
                  <p:cNvPicPr/>
                  <p:nvPr/>
                </p:nvPicPr>
                <p:blipFill>
                  <a:blip r:embed="rId294"/>
                  <a:stretch>
                    <a:fillRect/>
                  </a:stretch>
                </p:blipFill>
                <p:spPr>
                  <a:xfrm>
                    <a:off x="6679480" y="3415526"/>
                    <a:ext cx="94320" cy="48925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262" name="Ink 261">
                  <a:extLst>
                    <a:ext uri="{FF2B5EF4-FFF2-40B4-BE49-F238E27FC236}">
                      <a16:creationId xmlns:a16="http://schemas.microsoft.com/office/drawing/2014/main" id="{40FD6615-72B3-EFA1-0E32-D7332BCA8642}"/>
                    </a:ext>
                  </a:extLst>
                </p14:cNvPr>
                <p14:cNvContentPartPr/>
                <p14:nvPr/>
              </p14:nvContentPartPr>
              <p14:xfrm>
                <a:off x="6758320" y="3418053"/>
                <a:ext cx="57600" cy="9000"/>
              </p14:xfrm>
            </p:contentPart>
          </mc:Choice>
          <mc:Fallback xmlns="">
            <p:pic>
              <p:nvPicPr>
                <p:cNvPr id="262" name="Ink 261">
                  <a:extLst>
                    <a:ext uri="{FF2B5EF4-FFF2-40B4-BE49-F238E27FC236}">
                      <a16:creationId xmlns:a16="http://schemas.microsoft.com/office/drawing/2014/main" id="{40FD6615-72B3-EFA1-0E32-D7332BCA8642}"/>
                    </a:ext>
                  </a:extLst>
                </p:cNvPr>
                <p:cNvPicPr/>
                <p:nvPr/>
              </p:nvPicPr>
              <p:blipFill>
                <a:blip r:embed="rId296"/>
                <a:stretch>
                  <a:fillRect/>
                </a:stretch>
              </p:blipFill>
              <p:spPr>
                <a:xfrm>
                  <a:off x="6749263" y="3409053"/>
                  <a:ext cx="75351"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3" name="Ink 262">
                  <a:extLst>
                    <a:ext uri="{FF2B5EF4-FFF2-40B4-BE49-F238E27FC236}">
                      <a16:creationId xmlns:a16="http://schemas.microsoft.com/office/drawing/2014/main" id="{2A882634-0345-16B7-F3C3-ECA98CFD4BC5}"/>
                    </a:ext>
                  </a:extLst>
                </p14:cNvPr>
                <p14:cNvContentPartPr/>
                <p14:nvPr/>
              </p14:nvContentPartPr>
              <p14:xfrm>
                <a:off x="6898000" y="2421213"/>
                <a:ext cx="45000" cy="385560"/>
              </p14:xfrm>
            </p:contentPart>
          </mc:Choice>
          <mc:Fallback xmlns="">
            <p:pic>
              <p:nvPicPr>
                <p:cNvPr id="263" name="Ink 262">
                  <a:extLst>
                    <a:ext uri="{FF2B5EF4-FFF2-40B4-BE49-F238E27FC236}">
                      <a16:creationId xmlns:a16="http://schemas.microsoft.com/office/drawing/2014/main" id="{2A882634-0345-16B7-F3C3-ECA98CFD4BC5}"/>
                    </a:ext>
                  </a:extLst>
                </p:cNvPr>
                <p:cNvPicPr/>
                <p:nvPr/>
              </p:nvPicPr>
              <p:blipFill>
                <a:blip r:embed="rId298"/>
                <a:stretch>
                  <a:fillRect/>
                </a:stretch>
              </p:blipFill>
              <p:spPr>
                <a:xfrm>
                  <a:off x="6889000" y="2412213"/>
                  <a:ext cx="626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4" name="Ink 263">
                  <a:extLst>
                    <a:ext uri="{FF2B5EF4-FFF2-40B4-BE49-F238E27FC236}">
                      <a16:creationId xmlns:a16="http://schemas.microsoft.com/office/drawing/2014/main" id="{67DCB114-A955-FD4C-F098-974DB1DF2330}"/>
                    </a:ext>
                  </a:extLst>
                </p14:cNvPr>
                <p14:cNvContentPartPr/>
                <p14:nvPr/>
              </p14:nvContentPartPr>
              <p14:xfrm>
                <a:off x="6883240" y="2793813"/>
                <a:ext cx="17640" cy="400320"/>
              </p14:xfrm>
            </p:contentPart>
          </mc:Choice>
          <mc:Fallback xmlns="">
            <p:pic>
              <p:nvPicPr>
                <p:cNvPr id="264" name="Ink 263">
                  <a:extLst>
                    <a:ext uri="{FF2B5EF4-FFF2-40B4-BE49-F238E27FC236}">
                      <a16:creationId xmlns:a16="http://schemas.microsoft.com/office/drawing/2014/main" id="{67DCB114-A955-FD4C-F098-974DB1DF2330}"/>
                    </a:ext>
                  </a:extLst>
                </p:cNvPr>
                <p:cNvPicPr/>
                <p:nvPr/>
              </p:nvPicPr>
              <p:blipFill>
                <a:blip r:embed="rId300"/>
                <a:stretch>
                  <a:fillRect/>
                </a:stretch>
              </p:blipFill>
              <p:spPr>
                <a:xfrm>
                  <a:off x="6874420" y="2784821"/>
                  <a:ext cx="34927" cy="417944"/>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5" name="Ink 264">
                  <a:extLst>
                    <a:ext uri="{FF2B5EF4-FFF2-40B4-BE49-F238E27FC236}">
                      <a16:creationId xmlns:a16="http://schemas.microsoft.com/office/drawing/2014/main" id="{6FD00A1F-21EC-08AE-E284-ACC0FC6D598D}"/>
                    </a:ext>
                  </a:extLst>
                </p14:cNvPr>
                <p14:cNvContentPartPr/>
                <p14:nvPr/>
              </p14:nvContentPartPr>
              <p14:xfrm>
                <a:off x="6816640" y="3183333"/>
                <a:ext cx="66960" cy="228240"/>
              </p14:xfrm>
            </p:contentPart>
          </mc:Choice>
          <mc:Fallback xmlns="">
            <p:pic>
              <p:nvPicPr>
                <p:cNvPr id="265" name="Ink 264">
                  <a:extLst>
                    <a:ext uri="{FF2B5EF4-FFF2-40B4-BE49-F238E27FC236}">
                      <a16:creationId xmlns:a16="http://schemas.microsoft.com/office/drawing/2014/main" id="{6FD00A1F-21EC-08AE-E284-ACC0FC6D598D}"/>
                    </a:ext>
                  </a:extLst>
                </p:cNvPr>
                <p:cNvPicPr/>
                <p:nvPr/>
              </p:nvPicPr>
              <p:blipFill>
                <a:blip r:embed="rId302"/>
                <a:stretch>
                  <a:fillRect/>
                </a:stretch>
              </p:blipFill>
              <p:spPr>
                <a:xfrm>
                  <a:off x="6807640" y="3174319"/>
                  <a:ext cx="84600" cy="245908"/>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6" name="Ink 265">
                  <a:extLst>
                    <a:ext uri="{FF2B5EF4-FFF2-40B4-BE49-F238E27FC236}">
                      <a16:creationId xmlns:a16="http://schemas.microsoft.com/office/drawing/2014/main" id="{A2941C45-19C1-5D9F-2484-768DAC75F4A8}"/>
                    </a:ext>
                  </a:extLst>
                </p14:cNvPr>
                <p14:cNvContentPartPr/>
                <p14:nvPr/>
              </p14:nvContentPartPr>
              <p14:xfrm>
                <a:off x="6946600" y="2433933"/>
                <a:ext cx="106920" cy="622800"/>
              </p14:xfrm>
            </p:contentPart>
          </mc:Choice>
          <mc:Fallback xmlns="">
            <p:pic>
              <p:nvPicPr>
                <p:cNvPr id="266" name="Ink 265">
                  <a:extLst>
                    <a:ext uri="{FF2B5EF4-FFF2-40B4-BE49-F238E27FC236}">
                      <a16:creationId xmlns:a16="http://schemas.microsoft.com/office/drawing/2014/main" id="{A2941C45-19C1-5D9F-2484-768DAC75F4A8}"/>
                    </a:ext>
                  </a:extLst>
                </p:cNvPr>
                <p:cNvPicPr/>
                <p:nvPr/>
              </p:nvPicPr>
              <p:blipFill>
                <a:blip r:embed="rId304"/>
                <a:stretch>
                  <a:fillRect/>
                </a:stretch>
              </p:blipFill>
              <p:spPr>
                <a:xfrm>
                  <a:off x="6937600" y="2424928"/>
                  <a:ext cx="124560" cy="64045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67" name="Ink 266">
                  <a:extLst>
                    <a:ext uri="{FF2B5EF4-FFF2-40B4-BE49-F238E27FC236}">
                      <a16:creationId xmlns:a16="http://schemas.microsoft.com/office/drawing/2014/main" id="{F95F3942-B117-5102-C0E1-A5E0AEB1F787}"/>
                    </a:ext>
                  </a:extLst>
                </p14:cNvPr>
                <p14:cNvContentPartPr/>
                <p14:nvPr/>
              </p14:nvContentPartPr>
              <p14:xfrm>
                <a:off x="7048480" y="3039453"/>
                <a:ext cx="77400" cy="228240"/>
              </p14:xfrm>
            </p:contentPart>
          </mc:Choice>
          <mc:Fallback xmlns="">
            <p:pic>
              <p:nvPicPr>
                <p:cNvPr id="267" name="Ink 266">
                  <a:extLst>
                    <a:ext uri="{FF2B5EF4-FFF2-40B4-BE49-F238E27FC236}">
                      <a16:creationId xmlns:a16="http://schemas.microsoft.com/office/drawing/2014/main" id="{F95F3942-B117-5102-C0E1-A5E0AEB1F787}"/>
                    </a:ext>
                  </a:extLst>
                </p:cNvPr>
                <p:cNvPicPr/>
                <p:nvPr/>
              </p:nvPicPr>
              <p:blipFill>
                <a:blip r:embed="rId306"/>
                <a:stretch>
                  <a:fillRect/>
                </a:stretch>
              </p:blipFill>
              <p:spPr>
                <a:xfrm>
                  <a:off x="7039480" y="3030453"/>
                  <a:ext cx="950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68" name="Ink 267">
                  <a:extLst>
                    <a:ext uri="{FF2B5EF4-FFF2-40B4-BE49-F238E27FC236}">
                      <a16:creationId xmlns:a16="http://schemas.microsoft.com/office/drawing/2014/main" id="{EDF36496-0069-05D8-6610-8EFB2CF502D0}"/>
                    </a:ext>
                  </a:extLst>
                </p14:cNvPr>
                <p14:cNvContentPartPr/>
                <p14:nvPr/>
              </p14:nvContentPartPr>
              <p14:xfrm>
                <a:off x="7126600" y="3268053"/>
                <a:ext cx="50400" cy="101160"/>
              </p14:xfrm>
            </p:contentPart>
          </mc:Choice>
          <mc:Fallback xmlns="">
            <p:pic>
              <p:nvPicPr>
                <p:cNvPr id="268" name="Ink 267">
                  <a:extLst>
                    <a:ext uri="{FF2B5EF4-FFF2-40B4-BE49-F238E27FC236}">
                      <a16:creationId xmlns:a16="http://schemas.microsoft.com/office/drawing/2014/main" id="{EDF36496-0069-05D8-6610-8EFB2CF502D0}"/>
                    </a:ext>
                  </a:extLst>
                </p:cNvPr>
                <p:cNvPicPr/>
                <p:nvPr/>
              </p:nvPicPr>
              <p:blipFill>
                <a:blip r:embed="rId308"/>
                <a:stretch>
                  <a:fillRect/>
                </a:stretch>
              </p:blipFill>
              <p:spPr>
                <a:xfrm>
                  <a:off x="7117600" y="3259053"/>
                  <a:ext cx="68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69" name="Ink 268">
                  <a:extLst>
                    <a:ext uri="{FF2B5EF4-FFF2-40B4-BE49-F238E27FC236}">
                      <a16:creationId xmlns:a16="http://schemas.microsoft.com/office/drawing/2014/main" id="{50B2D11F-C8CD-725C-440B-21903B73DBFD}"/>
                    </a:ext>
                  </a:extLst>
                </p14:cNvPr>
                <p14:cNvContentPartPr/>
                <p14:nvPr/>
              </p14:nvContentPartPr>
              <p14:xfrm>
                <a:off x="7366000" y="3882933"/>
                <a:ext cx="56520" cy="22320"/>
              </p14:xfrm>
            </p:contentPart>
          </mc:Choice>
          <mc:Fallback xmlns="">
            <p:pic>
              <p:nvPicPr>
                <p:cNvPr id="269" name="Ink 268">
                  <a:extLst>
                    <a:ext uri="{FF2B5EF4-FFF2-40B4-BE49-F238E27FC236}">
                      <a16:creationId xmlns:a16="http://schemas.microsoft.com/office/drawing/2014/main" id="{50B2D11F-C8CD-725C-440B-21903B73DBFD}"/>
                    </a:ext>
                  </a:extLst>
                </p:cNvPr>
                <p:cNvPicPr/>
                <p:nvPr/>
              </p:nvPicPr>
              <p:blipFill>
                <a:blip r:embed="rId310"/>
                <a:stretch>
                  <a:fillRect/>
                </a:stretch>
              </p:blipFill>
              <p:spPr>
                <a:xfrm>
                  <a:off x="7357000" y="3873933"/>
                  <a:ext cx="74160" cy="39960"/>
                </a:xfrm>
                <a:prstGeom prst="rect">
                  <a:avLst/>
                </a:prstGeom>
              </p:spPr>
            </p:pic>
          </mc:Fallback>
        </mc:AlternateContent>
        <p:grpSp>
          <p:nvGrpSpPr>
            <p:cNvPr id="270" name="Group 269">
              <a:extLst>
                <a:ext uri="{FF2B5EF4-FFF2-40B4-BE49-F238E27FC236}">
                  <a16:creationId xmlns:a16="http://schemas.microsoft.com/office/drawing/2014/main" id="{07782D09-11BC-861D-F9EB-7A80801D2A53}"/>
                </a:ext>
              </a:extLst>
            </p:cNvPr>
            <p:cNvGrpSpPr/>
            <p:nvPr/>
          </p:nvGrpSpPr>
          <p:grpSpPr>
            <a:xfrm>
              <a:off x="7177360" y="3371733"/>
              <a:ext cx="300960" cy="532440"/>
              <a:chOff x="7177360" y="3371733"/>
              <a:chExt cx="300960" cy="532440"/>
            </a:xfrm>
          </p:grpSpPr>
          <mc:AlternateContent xmlns:mc="http://schemas.openxmlformats.org/markup-compatibility/2006" xmlns:p14="http://schemas.microsoft.com/office/powerpoint/2010/main">
            <mc:Choice Requires="p14">
              <p:contentPart p14:bwMode="auto" r:id="rId311">
                <p14:nvContentPartPr>
                  <p14:cNvPr id="319" name="Ink 318">
                    <a:extLst>
                      <a:ext uri="{FF2B5EF4-FFF2-40B4-BE49-F238E27FC236}">
                        <a16:creationId xmlns:a16="http://schemas.microsoft.com/office/drawing/2014/main" id="{07035329-9827-8596-4D9E-A58BF7E9BE94}"/>
                      </a:ext>
                    </a:extLst>
                  </p14:cNvPr>
                  <p14:cNvContentPartPr/>
                  <p14:nvPr/>
                </p14:nvContentPartPr>
                <p14:xfrm>
                  <a:off x="7177360" y="3371733"/>
                  <a:ext cx="119880" cy="251280"/>
                </p14:xfrm>
              </p:contentPart>
            </mc:Choice>
            <mc:Fallback xmlns="">
              <p:pic>
                <p:nvPicPr>
                  <p:cNvPr id="319" name="Ink 318">
                    <a:extLst>
                      <a:ext uri="{FF2B5EF4-FFF2-40B4-BE49-F238E27FC236}">
                        <a16:creationId xmlns:a16="http://schemas.microsoft.com/office/drawing/2014/main" id="{07035329-9827-8596-4D9E-A58BF7E9BE94}"/>
                      </a:ext>
                    </a:extLst>
                  </p:cNvPr>
                  <p:cNvPicPr/>
                  <p:nvPr/>
                </p:nvPicPr>
                <p:blipFill>
                  <a:blip r:embed="rId312"/>
                  <a:stretch>
                    <a:fillRect/>
                  </a:stretch>
                </p:blipFill>
                <p:spPr>
                  <a:xfrm>
                    <a:off x="7168360" y="3362746"/>
                    <a:ext cx="137520" cy="268895"/>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0" name="Ink 319">
                    <a:extLst>
                      <a:ext uri="{FF2B5EF4-FFF2-40B4-BE49-F238E27FC236}">
                        <a16:creationId xmlns:a16="http://schemas.microsoft.com/office/drawing/2014/main" id="{A3A306AB-3A5F-1966-37B5-3B82DAB9425A}"/>
                      </a:ext>
                    </a:extLst>
                  </p14:cNvPr>
                  <p14:cNvContentPartPr/>
                  <p14:nvPr/>
                </p14:nvContentPartPr>
                <p14:xfrm>
                  <a:off x="7297960" y="3625533"/>
                  <a:ext cx="65160" cy="278640"/>
                </p14:xfrm>
              </p:contentPart>
            </mc:Choice>
            <mc:Fallback xmlns="">
              <p:pic>
                <p:nvPicPr>
                  <p:cNvPr id="320" name="Ink 319">
                    <a:extLst>
                      <a:ext uri="{FF2B5EF4-FFF2-40B4-BE49-F238E27FC236}">
                        <a16:creationId xmlns:a16="http://schemas.microsoft.com/office/drawing/2014/main" id="{A3A306AB-3A5F-1966-37B5-3B82DAB9425A}"/>
                      </a:ext>
                    </a:extLst>
                  </p:cNvPr>
                  <p:cNvPicPr/>
                  <p:nvPr/>
                </p:nvPicPr>
                <p:blipFill>
                  <a:blip r:embed="rId314"/>
                  <a:stretch>
                    <a:fillRect/>
                  </a:stretch>
                </p:blipFill>
                <p:spPr>
                  <a:xfrm>
                    <a:off x="7288960" y="3616533"/>
                    <a:ext cx="82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1" name="Ink 320">
                    <a:extLst>
                      <a:ext uri="{FF2B5EF4-FFF2-40B4-BE49-F238E27FC236}">
                        <a16:creationId xmlns:a16="http://schemas.microsoft.com/office/drawing/2014/main" id="{E699B042-63A2-5AE0-7264-6ADD2D4F8B32}"/>
                      </a:ext>
                    </a:extLst>
                  </p14:cNvPr>
                  <p14:cNvContentPartPr/>
                  <p14:nvPr/>
                </p14:nvContentPartPr>
                <p14:xfrm>
                  <a:off x="7416400" y="3416013"/>
                  <a:ext cx="61920" cy="461520"/>
                </p14:xfrm>
              </p:contentPart>
            </mc:Choice>
            <mc:Fallback xmlns="">
              <p:pic>
                <p:nvPicPr>
                  <p:cNvPr id="321" name="Ink 320">
                    <a:extLst>
                      <a:ext uri="{FF2B5EF4-FFF2-40B4-BE49-F238E27FC236}">
                        <a16:creationId xmlns:a16="http://schemas.microsoft.com/office/drawing/2014/main" id="{E699B042-63A2-5AE0-7264-6ADD2D4F8B32}"/>
                      </a:ext>
                    </a:extLst>
                  </p:cNvPr>
                  <p:cNvPicPr/>
                  <p:nvPr/>
                </p:nvPicPr>
                <p:blipFill>
                  <a:blip r:embed="rId316"/>
                  <a:stretch>
                    <a:fillRect/>
                  </a:stretch>
                </p:blipFill>
                <p:spPr>
                  <a:xfrm>
                    <a:off x="7407347" y="3407013"/>
                    <a:ext cx="79663" cy="47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7">
              <p14:nvContentPartPr>
                <p14:cNvPr id="271" name="Ink 270">
                  <a:extLst>
                    <a:ext uri="{FF2B5EF4-FFF2-40B4-BE49-F238E27FC236}">
                      <a16:creationId xmlns:a16="http://schemas.microsoft.com/office/drawing/2014/main" id="{100813EF-3BE1-5B24-D3D7-C8173F001D34}"/>
                    </a:ext>
                  </a:extLst>
                </p14:cNvPr>
                <p14:cNvContentPartPr/>
                <p14:nvPr/>
              </p14:nvContentPartPr>
              <p14:xfrm>
                <a:off x="7480120" y="3413853"/>
                <a:ext cx="68760" cy="51480"/>
              </p14:xfrm>
            </p:contentPart>
          </mc:Choice>
          <mc:Fallback xmlns="">
            <p:pic>
              <p:nvPicPr>
                <p:cNvPr id="271" name="Ink 270">
                  <a:extLst>
                    <a:ext uri="{FF2B5EF4-FFF2-40B4-BE49-F238E27FC236}">
                      <a16:creationId xmlns:a16="http://schemas.microsoft.com/office/drawing/2014/main" id="{100813EF-3BE1-5B24-D3D7-C8173F001D34}"/>
                    </a:ext>
                  </a:extLst>
                </p:cNvPr>
                <p:cNvPicPr/>
                <p:nvPr/>
              </p:nvPicPr>
              <p:blipFill>
                <a:blip r:embed="rId318"/>
                <a:stretch>
                  <a:fillRect/>
                </a:stretch>
              </p:blipFill>
              <p:spPr>
                <a:xfrm>
                  <a:off x="7471120" y="3404853"/>
                  <a:ext cx="86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2" name="Ink 271">
                  <a:extLst>
                    <a:ext uri="{FF2B5EF4-FFF2-40B4-BE49-F238E27FC236}">
                      <a16:creationId xmlns:a16="http://schemas.microsoft.com/office/drawing/2014/main" id="{8E116ED4-7EB6-B261-75D2-32474708BFDB}"/>
                    </a:ext>
                  </a:extLst>
                </p14:cNvPr>
                <p14:cNvContentPartPr/>
                <p14:nvPr/>
              </p14:nvContentPartPr>
              <p14:xfrm>
                <a:off x="7543480" y="2857293"/>
                <a:ext cx="108360" cy="591120"/>
              </p14:xfrm>
            </p:contentPart>
          </mc:Choice>
          <mc:Fallback xmlns="">
            <p:pic>
              <p:nvPicPr>
                <p:cNvPr id="272" name="Ink 271">
                  <a:extLst>
                    <a:ext uri="{FF2B5EF4-FFF2-40B4-BE49-F238E27FC236}">
                      <a16:creationId xmlns:a16="http://schemas.microsoft.com/office/drawing/2014/main" id="{8E116ED4-7EB6-B261-75D2-32474708BFDB}"/>
                    </a:ext>
                  </a:extLst>
                </p:cNvPr>
                <p:cNvPicPr/>
                <p:nvPr/>
              </p:nvPicPr>
              <p:blipFill>
                <a:blip r:embed="rId320"/>
                <a:stretch>
                  <a:fillRect/>
                </a:stretch>
              </p:blipFill>
              <p:spPr>
                <a:xfrm>
                  <a:off x="7534480" y="2848293"/>
                  <a:ext cx="12600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3" name="Ink 272">
                  <a:extLst>
                    <a:ext uri="{FF2B5EF4-FFF2-40B4-BE49-F238E27FC236}">
                      <a16:creationId xmlns:a16="http://schemas.microsoft.com/office/drawing/2014/main" id="{237DE7C3-999A-F2D5-7AF4-34AD45381A9A}"/>
                    </a:ext>
                  </a:extLst>
                </p14:cNvPr>
                <p14:cNvContentPartPr/>
                <p14:nvPr/>
              </p14:nvContentPartPr>
              <p14:xfrm>
                <a:off x="7653640" y="2842533"/>
                <a:ext cx="360" cy="360"/>
              </p14:xfrm>
            </p:contentPart>
          </mc:Choice>
          <mc:Fallback xmlns="">
            <p:pic>
              <p:nvPicPr>
                <p:cNvPr id="273" name="Ink 272">
                  <a:extLst>
                    <a:ext uri="{FF2B5EF4-FFF2-40B4-BE49-F238E27FC236}">
                      <a16:creationId xmlns:a16="http://schemas.microsoft.com/office/drawing/2014/main" id="{237DE7C3-999A-F2D5-7AF4-34AD45381A9A}"/>
                    </a:ext>
                  </a:extLst>
                </p:cNvPr>
                <p:cNvPicPr/>
                <p:nvPr/>
              </p:nvPicPr>
              <p:blipFill>
                <a:blip r:embed="rId248"/>
                <a:stretch>
                  <a:fillRect/>
                </a:stretch>
              </p:blipFill>
              <p:spPr>
                <a:xfrm>
                  <a:off x="7644640" y="2833533"/>
                  <a:ext cx="18000" cy="18000"/>
                </a:xfrm>
                <a:prstGeom prst="rect">
                  <a:avLst/>
                </a:prstGeom>
              </p:spPr>
            </p:pic>
          </mc:Fallback>
        </mc:AlternateContent>
        <p:grpSp>
          <p:nvGrpSpPr>
            <p:cNvPr id="274" name="Group 273">
              <a:extLst>
                <a:ext uri="{FF2B5EF4-FFF2-40B4-BE49-F238E27FC236}">
                  <a16:creationId xmlns:a16="http://schemas.microsoft.com/office/drawing/2014/main" id="{CF43184C-BBEE-99D9-A928-75B3F63EA5E2}"/>
                </a:ext>
              </a:extLst>
            </p:cNvPr>
            <p:cNvGrpSpPr/>
            <p:nvPr/>
          </p:nvGrpSpPr>
          <p:grpSpPr>
            <a:xfrm>
              <a:off x="7655800" y="2838213"/>
              <a:ext cx="155160" cy="690480"/>
              <a:chOff x="7655800" y="2838213"/>
              <a:chExt cx="155160" cy="690480"/>
            </a:xfrm>
          </p:grpSpPr>
          <mc:AlternateContent xmlns:mc="http://schemas.openxmlformats.org/markup-compatibility/2006" xmlns:p14="http://schemas.microsoft.com/office/powerpoint/2010/main">
            <mc:Choice Requires="p14">
              <p:contentPart p14:bwMode="auto" r:id="rId322">
                <p14:nvContentPartPr>
                  <p14:cNvPr id="316" name="Ink 315">
                    <a:extLst>
                      <a:ext uri="{FF2B5EF4-FFF2-40B4-BE49-F238E27FC236}">
                        <a16:creationId xmlns:a16="http://schemas.microsoft.com/office/drawing/2014/main" id="{6062068C-1C9D-256A-54E4-E8DF85FD4E3E}"/>
                      </a:ext>
                    </a:extLst>
                  </p14:cNvPr>
                  <p14:cNvContentPartPr/>
                  <p14:nvPr/>
                </p14:nvContentPartPr>
                <p14:xfrm>
                  <a:off x="7655800" y="2838213"/>
                  <a:ext cx="64440" cy="264600"/>
                </p14:xfrm>
              </p:contentPart>
            </mc:Choice>
            <mc:Fallback xmlns="">
              <p:pic>
                <p:nvPicPr>
                  <p:cNvPr id="316" name="Ink 315">
                    <a:extLst>
                      <a:ext uri="{FF2B5EF4-FFF2-40B4-BE49-F238E27FC236}">
                        <a16:creationId xmlns:a16="http://schemas.microsoft.com/office/drawing/2014/main" id="{6062068C-1C9D-256A-54E4-E8DF85FD4E3E}"/>
                      </a:ext>
                    </a:extLst>
                  </p:cNvPr>
                  <p:cNvPicPr/>
                  <p:nvPr/>
                </p:nvPicPr>
                <p:blipFill>
                  <a:blip r:embed="rId323"/>
                  <a:stretch>
                    <a:fillRect/>
                  </a:stretch>
                </p:blipFill>
                <p:spPr>
                  <a:xfrm>
                    <a:off x="7646800" y="2829201"/>
                    <a:ext cx="82080" cy="282264"/>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17" name="Ink 316">
                    <a:extLst>
                      <a:ext uri="{FF2B5EF4-FFF2-40B4-BE49-F238E27FC236}">
                        <a16:creationId xmlns:a16="http://schemas.microsoft.com/office/drawing/2014/main" id="{75224DFA-C5D8-A429-ACE6-D1B1FAFA2686}"/>
                      </a:ext>
                    </a:extLst>
                  </p14:cNvPr>
                  <p14:cNvContentPartPr/>
                  <p14:nvPr/>
                </p14:nvContentPartPr>
                <p14:xfrm>
                  <a:off x="7721320" y="3104973"/>
                  <a:ext cx="56160" cy="31320"/>
                </p14:xfrm>
              </p:contentPart>
            </mc:Choice>
            <mc:Fallback xmlns="">
              <p:pic>
                <p:nvPicPr>
                  <p:cNvPr id="317" name="Ink 316">
                    <a:extLst>
                      <a:ext uri="{FF2B5EF4-FFF2-40B4-BE49-F238E27FC236}">
                        <a16:creationId xmlns:a16="http://schemas.microsoft.com/office/drawing/2014/main" id="{75224DFA-C5D8-A429-ACE6-D1B1FAFA2686}"/>
                      </a:ext>
                    </a:extLst>
                  </p:cNvPr>
                  <p:cNvPicPr/>
                  <p:nvPr/>
                </p:nvPicPr>
                <p:blipFill>
                  <a:blip r:embed="rId325"/>
                  <a:stretch>
                    <a:fillRect/>
                  </a:stretch>
                </p:blipFill>
                <p:spPr>
                  <a:xfrm>
                    <a:off x="7712320" y="3095973"/>
                    <a:ext cx="73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18" name="Ink 317">
                    <a:extLst>
                      <a:ext uri="{FF2B5EF4-FFF2-40B4-BE49-F238E27FC236}">
                        <a16:creationId xmlns:a16="http://schemas.microsoft.com/office/drawing/2014/main" id="{0AD432DA-5D11-6E87-914E-9869196BA7DF}"/>
                      </a:ext>
                    </a:extLst>
                  </p14:cNvPr>
                  <p14:cNvContentPartPr/>
                  <p14:nvPr/>
                </p14:nvContentPartPr>
                <p14:xfrm>
                  <a:off x="7782160" y="3128373"/>
                  <a:ext cx="28800" cy="400320"/>
                </p14:xfrm>
              </p:contentPart>
            </mc:Choice>
            <mc:Fallback xmlns="">
              <p:pic>
                <p:nvPicPr>
                  <p:cNvPr id="318" name="Ink 317">
                    <a:extLst>
                      <a:ext uri="{FF2B5EF4-FFF2-40B4-BE49-F238E27FC236}">
                        <a16:creationId xmlns:a16="http://schemas.microsoft.com/office/drawing/2014/main" id="{0AD432DA-5D11-6E87-914E-9869196BA7DF}"/>
                      </a:ext>
                    </a:extLst>
                  </p:cNvPr>
                  <p:cNvPicPr/>
                  <p:nvPr/>
                </p:nvPicPr>
                <p:blipFill>
                  <a:blip r:embed="rId327"/>
                  <a:stretch>
                    <a:fillRect/>
                  </a:stretch>
                </p:blipFill>
                <p:spPr>
                  <a:xfrm>
                    <a:off x="7773160" y="3119381"/>
                    <a:ext cx="46440" cy="417944"/>
                  </a:xfrm>
                  <a:prstGeom prst="rect">
                    <a:avLst/>
                  </a:prstGeom>
                </p:spPr>
              </p:pic>
            </mc:Fallback>
          </mc:AlternateContent>
        </p:grpSp>
        <p:grpSp>
          <p:nvGrpSpPr>
            <p:cNvPr id="275" name="Group 274">
              <a:extLst>
                <a:ext uri="{FF2B5EF4-FFF2-40B4-BE49-F238E27FC236}">
                  <a16:creationId xmlns:a16="http://schemas.microsoft.com/office/drawing/2014/main" id="{2E9A5EF8-2DC5-3BC1-E83C-859D0EA0B752}"/>
                </a:ext>
              </a:extLst>
            </p:cNvPr>
            <p:cNvGrpSpPr/>
            <p:nvPr/>
          </p:nvGrpSpPr>
          <p:grpSpPr>
            <a:xfrm>
              <a:off x="7805680" y="3519693"/>
              <a:ext cx="398640" cy="593880"/>
              <a:chOff x="7805680" y="3519693"/>
              <a:chExt cx="398640" cy="593880"/>
            </a:xfrm>
          </p:grpSpPr>
          <mc:AlternateContent xmlns:mc="http://schemas.openxmlformats.org/markup-compatibility/2006" xmlns:p14="http://schemas.microsoft.com/office/powerpoint/2010/main">
            <mc:Choice Requires="p14">
              <p:contentPart p14:bwMode="auto" r:id="rId328">
                <p14:nvContentPartPr>
                  <p14:cNvPr id="310" name="Ink 309">
                    <a:extLst>
                      <a:ext uri="{FF2B5EF4-FFF2-40B4-BE49-F238E27FC236}">
                        <a16:creationId xmlns:a16="http://schemas.microsoft.com/office/drawing/2014/main" id="{1B4A847E-9437-FE74-7D79-CDE839FC2527}"/>
                      </a:ext>
                    </a:extLst>
                  </p14:cNvPr>
                  <p14:cNvContentPartPr/>
                  <p14:nvPr/>
                </p14:nvContentPartPr>
                <p14:xfrm>
                  <a:off x="7805680" y="3519693"/>
                  <a:ext cx="28440" cy="455400"/>
                </p14:xfrm>
              </p:contentPart>
            </mc:Choice>
            <mc:Fallback xmlns="">
              <p:pic>
                <p:nvPicPr>
                  <p:cNvPr id="310" name="Ink 309">
                    <a:extLst>
                      <a:ext uri="{FF2B5EF4-FFF2-40B4-BE49-F238E27FC236}">
                        <a16:creationId xmlns:a16="http://schemas.microsoft.com/office/drawing/2014/main" id="{1B4A847E-9437-FE74-7D79-CDE839FC2527}"/>
                      </a:ext>
                    </a:extLst>
                  </p:cNvPr>
                  <p:cNvPicPr/>
                  <p:nvPr/>
                </p:nvPicPr>
                <p:blipFill>
                  <a:blip r:embed="rId329"/>
                  <a:stretch>
                    <a:fillRect/>
                  </a:stretch>
                </p:blipFill>
                <p:spPr>
                  <a:xfrm>
                    <a:off x="7796565" y="3510693"/>
                    <a:ext cx="46306"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11" name="Ink 310">
                    <a:extLst>
                      <a:ext uri="{FF2B5EF4-FFF2-40B4-BE49-F238E27FC236}">
                        <a16:creationId xmlns:a16="http://schemas.microsoft.com/office/drawing/2014/main" id="{40FA2013-5020-B4B0-C63F-3AE135A0D555}"/>
                      </a:ext>
                    </a:extLst>
                  </p14:cNvPr>
                  <p14:cNvContentPartPr/>
                  <p14:nvPr/>
                </p14:nvContentPartPr>
                <p14:xfrm>
                  <a:off x="7833760" y="3979053"/>
                  <a:ext cx="65520" cy="119160"/>
                </p14:xfrm>
              </p:contentPart>
            </mc:Choice>
            <mc:Fallback xmlns="">
              <p:pic>
                <p:nvPicPr>
                  <p:cNvPr id="311" name="Ink 310">
                    <a:extLst>
                      <a:ext uri="{FF2B5EF4-FFF2-40B4-BE49-F238E27FC236}">
                        <a16:creationId xmlns:a16="http://schemas.microsoft.com/office/drawing/2014/main" id="{40FA2013-5020-B4B0-C63F-3AE135A0D555}"/>
                      </a:ext>
                    </a:extLst>
                  </p:cNvPr>
                  <p:cNvPicPr/>
                  <p:nvPr/>
                </p:nvPicPr>
                <p:blipFill>
                  <a:blip r:embed="rId331"/>
                  <a:stretch>
                    <a:fillRect/>
                  </a:stretch>
                </p:blipFill>
                <p:spPr>
                  <a:xfrm>
                    <a:off x="7824760" y="3970053"/>
                    <a:ext cx="83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12" name="Ink 311">
                    <a:extLst>
                      <a:ext uri="{FF2B5EF4-FFF2-40B4-BE49-F238E27FC236}">
                        <a16:creationId xmlns:a16="http://schemas.microsoft.com/office/drawing/2014/main" id="{D40AD176-5CBE-990F-1BA0-3E339C869EAC}"/>
                      </a:ext>
                    </a:extLst>
                  </p14:cNvPr>
                  <p14:cNvContentPartPr/>
                  <p14:nvPr/>
                </p14:nvContentPartPr>
                <p14:xfrm>
                  <a:off x="7901440" y="4048893"/>
                  <a:ext cx="40680" cy="48960"/>
                </p14:xfrm>
              </p:contentPart>
            </mc:Choice>
            <mc:Fallback xmlns="">
              <p:pic>
                <p:nvPicPr>
                  <p:cNvPr id="312" name="Ink 311">
                    <a:extLst>
                      <a:ext uri="{FF2B5EF4-FFF2-40B4-BE49-F238E27FC236}">
                        <a16:creationId xmlns:a16="http://schemas.microsoft.com/office/drawing/2014/main" id="{D40AD176-5CBE-990F-1BA0-3E339C869EAC}"/>
                      </a:ext>
                    </a:extLst>
                  </p:cNvPr>
                  <p:cNvPicPr/>
                  <p:nvPr/>
                </p:nvPicPr>
                <p:blipFill>
                  <a:blip r:embed="rId333"/>
                  <a:stretch>
                    <a:fillRect/>
                  </a:stretch>
                </p:blipFill>
                <p:spPr>
                  <a:xfrm>
                    <a:off x="7892440" y="4039893"/>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13" name="Ink 312">
                    <a:extLst>
                      <a:ext uri="{FF2B5EF4-FFF2-40B4-BE49-F238E27FC236}">
                        <a16:creationId xmlns:a16="http://schemas.microsoft.com/office/drawing/2014/main" id="{29B48197-0460-9133-77C6-E69BF5468B69}"/>
                      </a:ext>
                    </a:extLst>
                  </p14:cNvPr>
                  <p14:cNvContentPartPr/>
                  <p14:nvPr/>
                </p14:nvContentPartPr>
                <p14:xfrm>
                  <a:off x="7941400" y="4015773"/>
                  <a:ext cx="78480" cy="29160"/>
                </p14:xfrm>
              </p:contentPart>
            </mc:Choice>
            <mc:Fallback xmlns="">
              <p:pic>
                <p:nvPicPr>
                  <p:cNvPr id="313" name="Ink 312">
                    <a:extLst>
                      <a:ext uri="{FF2B5EF4-FFF2-40B4-BE49-F238E27FC236}">
                        <a16:creationId xmlns:a16="http://schemas.microsoft.com/office/drawing/2014/main" id="{29B48197-0460-9133-77C6-E69BF5468B69}"/>
                      </a:ext>
                    </a:extLst>
                  </p:cNvPr>
                  <p:cNvPicPr/>
                  <p:nvPr/>
                </p:nvPicPr>
                <p:blipFill>
                  <a:blip r:embed="rId335"/>
                  <a:stretch>
                    <a:fillRect/>
                  </a:stretch>
                </p:blipFill>
                <p:spPr>
                  <a:xfrm>
                    <a:off x="7932400" y="4006773"/>
                    <a:ext cx="96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14" name="Ink 313">
                    <a:extLst>
                      <a:ext uri="{FF2B5EF4-FFF2-40B4-BE49-F238E27FC236}">
                        <a16:creationId xmlns:a16="http://schemas.microsoft.com/office/drawing/2014/main" id="{F78776CB-45EC-2359-736A-E6E4410F9423}"/>
                      </a:ext>
                    </a:extLst>
                  </p14:cNvPr>
                  <p14:cNvContentPartPr/>
                  <p14:nvPr/>
                </p14:nvContentPartPr>
                <p14:xfrm>
                  <a:off x="8022040" y="4015053"/>
                  <a:ext cx="59400" cy="83520"/>
                </p14:xfrm>
              </p:contentPart>
            </mc:Choice>
            <mc:Fallback xmlns="">
              <p:pic>
                <p:nvPicPr>
                  <p:cNvPr id="314" name="Ink 313">
                    <a:extLst>
                      <a:ext uri="{FF2B5EF4-FFF2-40B4-BE49-F238E27FC236}">
                        <a16:creationId xmlns:a16="http://schemas.microsoft.com/office/drawing/2014/main" id="{F78776CB-45EC-2359-736A-E6E4410F9423}"/>
                      </a:ext>
                    </a:extLst>
                  </p:cNvPr>
                  <p:cNvPicPr/>
                  <p:nvPr/>
                </p:nvPicPr>
                <p:blipFill>
                  <a:blip r:embed="rId337"/>
                  <a:stretch>
                    <a:fillRect/>
                  </a:stretch>
                </p:blipFill>
                <p:spPr>
                  <a:xfrm>
                    <a:off x="8012985" y="4006014"/>
                    <a:ext cx="77148" cy="101236"/>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15" name="Ink 314">
                    <a:extLst>
                      <a:ext uri="{FF2B5EF4-FFF2-40B4-BE49-F238E27FC236}">
                        <a16:creationId xmlns:a16="http://schemas.microsoft.com/office/drawing/2014/main" id="{C91F056F-CB14-28BD-8BA6-36703DBF4A75}"/>
                      </a:ext>
                    </a:extLst>
                  </p14:cNvPr>
                  <p14:cNvContentPartPr/>
                  <p14:nvPr/>
                </p14:nvContentPartPr>
                <p14:xfrm>
                  <a:off x="8090560" y="3930333"/>
                  <a:ext cx="113760" cy="183240"/>
                </p14:xfrm>
              </p:contentPart>
            </mc:Choice>
            <mc:Fallback xmlns="">
              <p:pic>
                <p:nvPicPr>
                  <p:cNvPr id="315" name="Ink 314">
                    <a:extLst>
                      <a:ext uri="{FF2B5EF4-FFF2-40B4-BE49-F238E27FC236}">
                        <a16:creationId xmlns:a16="http://schemas.microsoft.com/office/drawing/2014/main" id="{C91F056F-CB14-28BD-8BA6-36703DBF4A75}"/>
                      </a:ext>
                    </a:extLst>
                  </p:cNvPr>
                  <p:cNvPicPr/>
                  <p:nvPr/>
                </p:nvPicPr>
                <p:blipFill>
                  <a:blip r:embed="rId339"/>
                  <a:stretch>
                    <a:fillRect/>
                  </a:stretch>
                </p:blipFill>
                <p:spPr>
                  <a:xfrm>
                    <a:off x="8081588" y="3921333"/>
                    <a:ext cx="131344"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276" name="Ink 275">
                  <a:extLst>
                    <a:ext uri="{FF2B5EF4-FFF2-40B4-BE49-F238E27FC236}">
                      <a16:creationId xmlns:a16="http://schemas.microsoft.com/office/drawing/2014/main" id="{DA90EEC8-30A6-4B62-5E96-D89377EBBA8A}"/>
                    </a:ext>
                  </a:extLst>
                </p14:cNvPr>
                <p14:cNvContentPartPr/>
                <p14:nvPr/>
              </p14:nvContentPartPr>
              <p14:xfrm>
                <a:off x="8203960" y="3934653"/>
                <a:ext cx="58320" cy="302400"/>
              </p14:xfrm>
            </p:contentPart>
          </mc:Choice>
          <mc:Fallback xmlns="">
            <p:pic>
              <p:nvPicPr>
                <p:cNvPr id="276" name="Ink 275">
                  <a:extLst>
                    <a:ext uri="{FF2B5EF4-FFF2-40B4-BE49-F238E27FC236}">
                      <a16:creationId xmlns:a16="http://schemas.microsoft.com/office/drawing/2014/main" id="{DA90EEC8-30A6-4B62-5E96-D89377EBBA8A}"/>
                    </a:ext>
                  </a:extLst>
                </p:cNvPr>
                <p:cNvPicPr/>
                <p:nvPr/>
              </p:nvPicPr>
              <p:blipFill>
                <a:blip r:embed="rId341"/>
                <a:stretch>
                  <a:fillRect/>
                </a:stretch>
              </p:blipFill>
              <p:spPr>
                <a:xfrm>
                  <a:off x="8194960" y="3925642"/>
                  <a:ext cx="75960" cy="320061"/>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7" name="Ink 276">
                  <a:extLst>
                    <a:ext uri="{FF2B5EF4-FFF2-40B4-BE49-F238E27FC236}">
                      <a16:creationId xmlns:a16="http://schemas.microsoft.com/office/drawing/2014/main" id="{2DDCFEDC-2275-BB2B-F9EA-D5B3F4A7B340}"/>
                    </a:ext>
                  </a:extLst>
                </p14:cNvPr>
                <p14:cNvContentPartPr/>
                <p14:nvPr/>
              </p14:nvContentPartPr>
              <p14:xfrm>
                <a:off x="8270920" y="4080813"/>
                <a:ext cx="54000" cy="155160"/>
              </p14:xfrm>
            </p:contentPart>
          </mc:Choice>
          <mc:Fallback xmlns="">
            <p:pic>
              <p:nvPicPr>
                <p:cNvPr id="277" name="Ink 276">
                  <a:extLst>
                    <a:ext uri="{FF2B5EF4-FFF2-40B4-BE49-F238E27FC236}">
                      <a16:creationId xmlns:a16="http://schemas.microsoft.com/office/drawing/2014/main" id="{2DDCFEDC-2275-BB2B-F9EA-D5B3F4A7B340}"/>
                    </a:ext>
                  </a:extLst>
                </p:cNvPr>
                <p:cNvPicPr/>
                <p:nvPr/>
              </p:nvPicPr>
              <p:blipFill>
                <a:blip r:embed="rId343"/>
                <a:stretch>
                  <a:fillRect/>
                </a:stretch>
              </p:blipFill>
              <p:spPr>
                <a:xfrm>
                  <a:off x="8261920" y="4071813"/>
                  <a:ext cx="71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8" name="Ink 277">
                  <a:extLst>
                    <a:ext uri="{FF2B5EF4-FFF2-40B4-BE49-F238E27FC236}">
                      <a16:creationId xmlns:a16="http://schemas.microsoft.com/office/drawing/2014/main" id="{0619E6FC-F080-6C31-AB45-70D121273101}"/>
                    </a:ext>
                  </a:extLst>
                </p14:cNvPr>
                <p14:cNvContentPartPr/>
                <p14:nvPr/>
              </p14:nvContentPartPr>
              <p14:xfrm>
                <a:off x="8441200" y="3932493"/>
                <a:ext cx="63720" cy="154440"/>
              </p14:xfrm>
            </p:contentPart>
          </mc:Choice>
          <mc:Fallback xmlns="">
            <p:pic>
              <p:nvPicPr>
                <p:cNvPr id="278" name="Ink 277">
                  <a:extLst>
                    <a:ext uri="{FF2B5EF4-FFF2-40B4-BE49-F238E27FC236}">
                      <a16:creationId xmlns:a16="http://schemas.microsoft.com/office/drawing/2014/main" id="{0619E6FC-F080-6C31-AB45-70D121273101}"/>
                    </a:ext>
                  </a:extLst>
                </p:cNvPr>
                <p:cNvPicPr/>
                <p:nvPr/>
              </p:nvPicPr>
              <p:blipFill>
                <a:blip r:embed="rId345"/>
                <a:stretch>
                  <a:fillRect/>
                </a:stretch>
              </p:blipFill>
              <p:spPr>
                <a:xfrm>
                  <a:off x="8432149" y="3923493"/>
                  <a:ext cx="81460" cy="172080"/>
                </a:xfrm>
                <a:prstGeom prst="rect">
                  <a:avLst/>
                </a:prstGeom>
              </p:spPr>
            </p:pic>
          </mc:Fallback>
        </mc:AlternateContent>
        <p:grpSp>
          <p:nvGrpSpPr>
            <p:cNvPr id="279" name="Group 278">
              <a:extLst>
                <a:ext uri="{FF2B5EF4-FFF2-40B4-BE49-F238E27FC236}">
                  <a16:creationId xmlns:a16="http://schemas.microsoft.com/office/drawing/2014/main" id="{F2D18DDE-99DE-1FC1-7AAF-A7695E08CAAC}"/>
                </a:ext>
              </a:extLst>
            </p:cNvPr>
            <p:cNvGrpSpPr/>
            <p:nvPr/>
          </p:nvGrpSpPr>
          <p:grpSpPr>
            <a:xfrm>
              <a:off x="8326360" y="3934653"/>
              <a:ext cx="292320" cy="162000"/>
              <a:chOff x="8326360" y="3934653"/>
              <a:chExt cx="292320" cy="162000"/>
            </a:xfrm>
          </p:grpSpPr>
          <mc:AlternateContent xmlns:mc="http://schemas.openxmlformats.org/markup-compatibility/2006" xmlns:p14="http://schemas.microsoft.com/office/powerpoint/2010/main">
            <mc:Choice Requires="p14">
              <p:contentPart p14:bwMode="auto" r:id="rId346">
                <p14:nvContentPartPr>
                  <p14:cNvPr id="307" name="Ink 306">
                    <a:extLst>
                      <a:ext uri="{FF2B5EF4-FFF2-40B4-BE49-F238E27FC236}">
                        <a16:creationId xmlns:a16="http://schemas.microsoft.com/office/drawing/2014/main" id="{E6B07D69-4B4A-3DA2-9B50-A3B3C4F6A90D}"/>
                      </a:ext>
                    </a:extLst>
                  </p14:cNvPr>
                  <p14:cNvContentPartPr/>
                  <p14:nvPr/>
                </p14:nvContentPartPr>
                <p14:xfrm>
                  <a:off x="8379640" y="4013133"/>
                  <a:ext cx="63360" cy="83520"/>
                </p14:xfrm>
              </p:contentPart>
            </mc:Choice>
            <mc:Fallback xmlns="">
              <p:pic>
                <p:nvPicPr>
                  <p:cNvPr id="307" name="Ink 306">
                    <a:extLst>
                      <a:ext uri="{FF2B5EF4-FFF2-40B4-BE49-F238E27FC236}">
                        <a16:creationId xmlns:a16="http://schemas.microsoft.com/office/drawing/2014/main" id="{E6B07D69-4B4A-3DA2-9B50-A3B3C4F6A90D}"/>
                      </a:ext>
                    </a:extLst>
                  </p:cNvPr>
                  <p:cNvPicPr/>
                  <p:nvPr/>
                </p:nvPicPr>
                <p:blipFill>
                  <a:blip r:embed="rId347"/>
                  <a:stretch>
                    <a:fillRect/>
                  </a:stretch>
                </p:blipFill>
                <p:spPr>
                  <a:xfrm>
                    <a:off x="8370640" y="4004133"/>
                    <a:ext cx="8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8" name="Ink 307">
                    <a:extLst>
                      <a:ext uri="{FF2B5EF4-FFF2-40B4-BE49-F238E27FC236}">
                        <a16:creationId xmlns:a16="http://schemas.microsoft.com/office/drawing/2014/main" id="{A37E9E6C-EC73-A9F8-744B-A38DE7EC93EB}"/>
                      </a:ext>
                    </a:extLst>
                  </p14:cNvPr>
                  <p14:cNvContentPartPr/>
                  <p14:nvPr/>
                </p14:nvContentPartPr>
                <p14:xfrm>
                  <a:off x="8326360" y="4019253"/>
                  <a:ext cx="54000" cy="63360"/>
                </p14:xfrm>
              </p:contentPart>
            </mc:Choice>
            <mc:Fallback xmlns="">
              <p:pic>
                <p:nvPicPr>
                  <p:cNvPr id="308" name="Ink 307">
                    <a:extLst>
                      <a:ext uri="{FF2B5EF4-FFF2-40B4-BE49-F238E27FC236}">
                        <a16:creationId xmlns:a16="http://schemas.microsoft.com/office/drawing/2014/main" id="{A37E9E6C-EC73-A9F8-744B-A38DE7EC93EB}"/>
                      </a:ext>
                    </a:extLst>
                  </p:cNvPr>
                  <p:cNvPicPr/>
                  <p:nvPr/>
                </p:nvPicPr>
                <p:blipFill>
                  <a:blip r:embed="rId349"/>
                  <a:stretch>
                    <a:fillRect/>
                  </a:stretch>
                </p:blipFill>
                <p:spPr>
                  <a:xfrm>
                    <a:off x="8317360" y="4010253"/>
                    <a:ext cx="71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9" name="Ink 308">
                    <a:extLst>
                      <a:ext uri="{FF2B5EF4-FFF2-40B4-BE49-F238E27FC236}">
                        <a16:creationId xmlns:a16="http://schemas.microsoft.com/office/drawing/2014/main" id="{E44A58F8-9094-DC73-061F-D7B4EFE2DD08}"/>
                      </a:ext>
                    </a:extLst>
                  </p14:cNvPr>
                  <p14:cNvContentPartPr/>
                  <p14:nvPr/>
                </p14:nvContentPartPr>
                <p14:xfrm>
                  <a:off x="8511040" y="3934653"/>
                  <a:ext cx="107640" cy="134640"/>
                </p14:xfrm>
              </p:contentPart>
            </mc:Choice>
            <mc:Fallback xmlns="">
              <p:pic>
                <p:nvPicPr>
                  <p:cNvPr id="309" name="Ink 308">
                    <a:extLst>
                      <a:ext uri="{FF2B5EF4-FFF2-40B4-BE49-F238E27FC236}">
                        <a16:creationId xmlns:a16="http://schemas.microsoft.com/office/drawing/2014/main" id="{E44A58F8-9094-DC73-061F-D7B4EFE2DD08}"/>
                      </a:ext>
                    </a:extLst>
                  </p:cNvPr>
                  <p:cNvPicPr/>
                  <p:nvPr/>
                </p:nvPicPr>
                <p:blipFill>
                  <a:blip r:embed="rId351"/>
                  <a:stretch>
                    <a:fillRect/>
                  </a:stretch>
                </p:blipFill>
                <p:spPr>
                  <a:xfrm>
                    <a:off x="8502040" y="3925629"/>
                    <a:ext cx="125280" cy="15232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2">
              <p14:nvContentPartPr>
                <p14:cNvPr id="280" name="Ink 279">
                  <a:extLst>
                    <a:ext uri="{FF2B5EF4-FFF2-40B4-BE49-F238E27FC236}">
                      <a16:creationId xmlns:a16="http://schemas.microsoft.com/office/drawing/2014/main" id="{2F476CBA-5BB2-0BD2-CFE4-071C8FB6122F}"/>
                    </a:ext>
                  </a:extLst>
                </p14:cNvPr>
                <p14:cNvContentPartPr/>
                <p14:nvPr/>
              </p14:nvContentPartPr>
              <p14:xfrm>
                <a:off x="8623360" y="3917733"/>
                <a:ext cx="68040" cy="144000"/>
              </p14:xfrm>
            </p:contentPart>
          </mc:Choice>
          <mc:Fallback xmlns="">
            <p:pic>
              <p:nvPicPr>
                <p:cNvPr id="280" name="Ink 279">
                  <a:extLst>
                    <a:ext uri="{FF2B5EF4-FFF2-40B4-BE49-F238E27FC236}">
                      <a16:creationId xmlns:a16="http://schemas.microsoft.com/office/drawing/2014/main" id="{2F476CBA-5BB2-0BD2-CFE4-071C8FB6122F}"/>
                    </a:ext>
                  </a:extLst>
                </p:cNvPr>
                <p:cNvPicPr/>
                <p:nvPr/>
              </p:nvPicPr>
              <p:blipFill>
                <a:blip r:embed="rId353"/>
                <a:stretch>
                  <a:fillRect/>
                </a:stretch>
              </p:blipFill>
              <p:spPr>
                <a:xfrm>
                  <a:off x="8614360" y="3908710"/>
                  <a:ext cx="85680" cy="161684"/>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81" name="Ink 280">
                  <a:extLst>
                    <a:ext uri="{FF2B5EF4-FFF2-40B4-BE49-F238E27FC236}">
                      <a16:creationId xmlns:a16="http://schemas.microsoft.com/office/drawing/2014/main" id="{FFE5EC49-246B-F882-E3B7-8948D77AA0D8}"/>
                    </a:ext>
                  </a:extLst>
                </p14:cNvPr>
                <p14:cNvContentPartPr/>
                <p14:nvPr/>
              </p14:nvContentPartPr>
              <p14:xfrm>
                <a:off x="8695000" y="3922053"/>
                <a:ext cx="66960" cy="2520"/>
              </p14:xfrm>
            </p:contentPart>
          </mc:Choice>
          <mc:Fallback xmlns="">
            <p:pic>
              <p:nvPicPr>
                <p:cNvPr id="281" name="Ink 280">
                  <a:extLst>
                    <a:ext uri="{FF2B5EF4-FFF2-40B4-BE49-F238E27FC236}">
                      <a16:creationId xmlns:a16="http://schemas.microsoft.com/office/drawing/2014/main" id="{FFE5EC49-246B-F882-E3B7-8948D77AA0D8}"/>
                    </a:ext>
                  </a:extLst>
                </p:cNvPr>
                <p:cNvPicPr/>
                <p:nvPr/>
              </p:nvPicPr>
              <p:blipFill>
                <a:blip r:embed="rId355"/>
                <a:stretch>
                  <a:fillRect/>
                </a:stretch>
              </p:blipFill>
              <p:spPr>
                <a:xfrm>
                  <a:off x="8686000" y="3911553"/>
                  <a:ext cx="846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82" name="Ink 281">
                  <a:extLst>
                    <a:ext uri="{FF2B5EF4-FFF2-40B4-BE49-F238E27FC236}">
                      <a16:creationId xmlns:a16="http://schemas.microsoft.com/office/drawing/2014/main" id="{39D4CF6B-6FED-183A-931B-6C4C54D0A787}"/>
                    </a:ext>
                  </a:extLst>
                </p14:cNvPr>
                <p14:cNvContentPartPr/>
                <p14:nvPr/>
              </p14:nvContentPartPr>
              <p14:xfrm>
                <a:off x="8762680" y="3928173"/>
                <a:ext cx="43560" cy="90720"/>
              </p14:xfrm>
            </p:contentPart>
          </mc:Choice>
          <mc:Fallback xmlns="">
            <p:pic>
              <p:nvPicPr>
                <p:cNvPr id="282" name="Ink 281">
                  <a:extLst>
                    <a:ext uri="{FF2B5EF4-FFF2-40B4-BE49-F238E27FC236}">
                      <a16:creationId xmlns:a16="http://schemas.microsoft.com/office/drawing/2014/main" id="{39D4CF6B-6FED-183A-931B-6C4C54D0A787}"/>
                    </a:ext>
                  </a:extLst>
                </p:cNvPr>
                <p:cNvPicPr/>
                <p:nvPr/>
              </p:nvPicPr>
              <p:blipFill>
                <a:blip r:embed="rId357"/>
                <a:stretch>
                  <a:fillRect/>
                </a:stretch>
              </p:blipFill>
              <p:spPr>
                <a:xfrm>
                  <a:off x="8753680" y="3919137"/>
                  <a:ext cx="61200" cy="10843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83" name="Ink 282">
                  <a:extLst>
                    <a:ext uri="{FF2B5EF4-FFF2-40B4-BE49-F238E27FC236}">
                      <a16:creationId xmlns:a16="http://schemas.microsoft.com/office/drawing/2014/main" id="{B21C7783-788F-F0ED-FBE3-E22DD2D80AA1}"/>
                    </a:ext>
                  </a:extLst>
                </p14:cNvPr>
                <p14:cNvContentPartPr/>
                <p14:nvPr/>
              </p14:nvContentPartPr>
              <p14:xfrm>
                <a:off x="9831400" y="2565333"/>
                <a:ext cx="14400" cy="226800"/>
              </p14:xfrm>
            </p:contentPart>
          </mc:Choice>
          <mc:Fallback xmlns="">
            <p:pic>
              <p:nvPicPr>
                <p:cNvPr id="283" name="Ink 282">
                  <a:extLst>
                    <a:ext uri="{FF2B5EF4-FFF2-40B4-BE49-F238E27FC236}">
                      <a16:creationId xmlns:a16="http://schemas.microsoft.com/office/drawing/2014/main" id="{B21C7783-788F-F0ED-FBE3-E22DD2D80AA1}"/>
                    </a:ext>
                  </a:extLst>
                </p:cNvPr>
                <p:cNvPicPr/>
                <p:nvPr/>
              </p:nvPicPr>
              <p:blipFill>
                <a:blip r:embed="rId359"/>
                <a:stretch>
                  <a:fillRect/>
                </a:stretch>
              </p:blipFill>
              <p:spPr>
                <a:xfrm>
                  <a:off x="9822400" y="2556333"/>
                  <a:ext cx="32040" cy="244440"/>
                </a:xfrm>
                <a:prstGeom prst="rect">
                  <a:avLst/>
                </a:prstGeom>
              </p:spPr>
            </p:pic>
          </mc:Fallback>
        </mc:AlternateContent>
        <p:grpSp>
          <p:nvGrpSpPr>
            <p:cNvPr id="284" name="Group 283">
              <a:extLst>
                <a:ext uri="{FF2B5EF4-FFF2-40B4-BE49-F238E27FC236}">
                  <a16:creationId xmlns:a16="http://schemas.microsoft.com/office/drawing/2014/main" id="{61E3A3A6-CBC7-BD4A-798F-F5C0BB758A41}"/>
                </a:ext>
              </a:extLst>
            </p:cNvPr>
            <p:cNvGrpSpPr/>
            <p:nvPr/>
          </p:nvGrpSpPr>
          <p:grpSpPr>
            <a:xfrm>
              <a:off x="9764178" y="2566990"/>
              <a:ext cx="358822" cy="1162103"/>
              <a:chOff x="9764178" y="2566990"/>
              <a:chExt cx="358822" cy="1162103"/>
            </a:xfrm>
          </p:grpSpPr>
          <mc:AlternateContent xmlns:mc="http://schemas.openxmlformats.org/markup-compatibility/2006" xmlns:p14="http://schemas.microsoft.com/office/powerpoint/2010/main">
            <mc:Choice Requires="p14">
              <p:contentPart p14:bwMode="auto" r:id="rId360">
                <p14:nvContentPartPr>
                  <p14:cNvPr id="300" name="Ink 299">
                    <a:extLst>
                      <a:ext uri="{FF2B5EF4-FFF2-40B4-BE49-F238E27FC236}">
                        <a16:creationId xmlns:a16="http://schemas.microsoft.com/office/drawing/2014/main" id="{821155DB-4A15-09B7-B7DB-C8F49FD3B889}"/>
                      </a:ext>
                    </a:extLst>
                  </p14:cNvPr>
                  <p14:cNvContentPartPr/>
                  <p14:nvPr/>
                </p14:nvContentPartPr>
                <p14:xfrm>
                  <a:off x="10064680" y="3623613"/>
                  <a:ext cx="58320" cy="105480"/>
                </p14:xfrm>
              </p:contentPart>
            </mc:Choice>
            <mc:Fallback xmlns="">
              <p:pic>
                <p:nvPicPr>
                  <p:cNvPr id="300" name="Ink 299">
                    <a:extLst>
                      <a:ext uri="{FF2B5EF4-FFF2-40B4-BE49-F238E27FC236}">
                        <a16:creationId xmlns:a16="http://schemas.microsoft.com/office/drawing/2014/main" id="{821155DB-4A15-09B7-B7DB-C8F49FD3B889}"/>
                      </a:ext>
                    </a:extLst>
                  </p:cNvPr>
                  <p:cNvPicPr/>
                  <p:nvPr/>
                </p:nvPicPr>
                <p:blipFill>
                  <a:blip r:embed="rId361"/>
                  <a:stretch>
                    <a:fillRect/>
                  </a:stretch>
                </p:blipFill>
                <p:spPr>
                  <a:xfrm>
                    <a:off x="10055735" y="3614613"/>
                    <a:ext cx="75852"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01" name="Ink 300">
                    <a:extLst>
                      <a:ext uri="{FF2B5EF4-FFF2-40B4-BE49-F238E27FC236}">
                        <a16:creationId xmlns:a16="http://schemas.microsoft.com/office/drawing/2014/main" id="{C3DF536A-C274-8C0D-9071-3F9CA362D3CB}"/>
                      </a:ext>
                    </a:extLst>
                  </p14:cNvPr>
                  <p14:cNvContentPartPr/>
                  <p14:nvPr/>
                </p14:nvContentPartPr>
                <p14:xfrm>
                  <a:off x="10007440" y="3627933"/>
                  <a:ext cx="55440" cy="32400"/>
                </p14:xfrm>
              </p:contentPart>
            </mc:Choice>
            <mc:Fallback xmlns="">
              <p:pic>
                <p:nvPicPr>
                  <p:cNvPr id="301" name="Ink 300">
                    <a:extLst>
                      <a:ext uri="{FF2B5EF4-FFF2-40B4-BE49-F238E27FC236}">
                        <a16:creationId xmlns:a16="http://schemas.microsoft.com/office/drawing/2014/main" id="{C3DF536A-C274-8C0D-9071-3F9CA362D3CB}"/>
                      </a:ext>
                    </a:extLst>
                  </p:cNvPr>
                  <p:cNvPicPr/>
                  <p:nvPr/>
                </p:nvPicPr>
                <p:blipFill>
                  <a:blip r:embed="rId363"/>
                  <a:stretch>
                    <a:fillRect/>
                  </a:stretch>
                </p:blipFill>
                <p:spPr>
                  <a:xfrm>
                    <a:off x="9998440" y="3618933"/>
                    <a:ext cx="73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02" name="Ink 301">
                    <a:extLst>
                      <a:ext uri="{FF2B5EF4-FFF2-40B4-BE49-F238E27FC236}">
                        <a16:creationId xmlns:a16="http://schemas.microsoft.com/office/drawing/2014/main" id="{224917FF-7A13-42FE-C6B9-F1C45DC55CD0}"/>
                      </a:ext>
                    </a:extLst>
                  </p14:cNvPr>
                  <p14:cNvContentPartPr/>
                  <p14:nvPr/>
                </p14:nvContentPartPr>
                <p14:xfrm>
                  <a:off x="9950200" y="3306093"/>
                  <a:ext cx="59760" cy="343440"/>
                </p14:xfrm>
              </p:contentPart>
            </mc:Choice>
            <mc:Fallback xmlns="">
              <p:pic>
                <p:nvPicPr>
                  <p:cNvPr id="302" name="Ink 301">
                    <a:extLst>
                      <a:ext uri="{FF2B5EF4-FFF2-40B4-BE49-F238E27FC236}">
                        <a16:creationId xmlns:a16="http://schemas.microsoft.com/office/drawing/2014/main" id="{224917FF-7A13-42FE-C6B9-F1C45DC55CD0}"/>
                      </a:ext>
                    </a:extLst>
                  </p:cNvPr>
                  <p:cNvPicPr/>
                  <p:nvPr/>
                </p:nvPicPr>
                <p:blipFill>
                  <a:blip r:embed="rId365"/>
                  <a:stretch>
                    <a:fillRect/>
                  </a:stretch>
                </p:blipFill>
                <p:spPr>
                  <a:xfrm>
                    <a:off x="9941145" y="3297093"/>
                    <a:ext cx="77507"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03" name="Ink 302">
                    <a:extLst>
                      <a:ext uri="{FF2B5EF4-FFF2-40B4-BE49-F238E27FC236}">
                        <a16:creationId xmlns:a16="http://schemas.microsoft.com/office/drawing/2014/main" id="{4CA14313-6C2A-FC81-7C38-8285F1C09BB2}"/>
                      </a:ext>
                    </a:extLst>
                  </p14:cNvPr>
                  <p14:cNvContentPartPr/>
                  <p14:nvPr/>
                </p14:nvContentPartPr>
                <p14:xfrm>
                  <a:off x="9896200" y="3301773"/>
                  <a:ext cx="48240" cy="157680"/>
                </p14:xfrm>
              </p:contentPart>
            </mc:Choice>
            <mc:Fallback xmlns="">
              <p:pic>
                <p:nvPicPr>
                  <p:cNvPr id="303" name="Ink 302">
                    <a:extLst>
                      <a:ext uri="{FF2B5EF4-FFF2-40B4-BE49-F238E27FC236}">
                        <a16:creationId xmlns:a16="http://schemas.microsoft.com/office/drawing/2014/main" id="{4CA14313-6C2A-FC81-7C38-8285F1C09BB2}"/>
                      </a:ext>
                    </a:extLst>
                  </p:cNvPr>
                  <p:cNvPicPr/>
                  <p:nvPr/>
                </p:nvPicPr>
                <p:blipFill>
                  <a:blip r:embed="rId367"/>
                  <a:stretch>
                    <a:fillRect/>
                  </a:stretch>
                </p:blipFill>
                <p:spPr>
                  <a:xfrm>
                    <a:off x="9887200" y="3292773"/>
                    <a:ext cx="6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04" name="Ink 303">
                    <a:extLst>
                      <a:ext uri="{FF2B5EF4-FFF2-40B4-BE49-F238E27FC236}">
                        <a16:creationId xmlns:a16="http://schemas.microsoft.com/office/drawing/2014/main" id="{D70E5F34-7980-7142-1DA7-E49DC13F8F37}"/>
                      </a:ext>
                    </a:extLst>
                  </p14:cNvPr>
                  <p14:cNvContentPartPr/>
                  <p14:nvPr/>
                </p14:nvContentPartPr>
                <p14:xfrm>
                  <a:off x="9841840" y="2787453"/>
                  <a:ext cx="51120" cy="663480"/>
                </p14:xfrm>
              </p:contentPart>
            </mc:Choice>
            <mc:Fallback xmlns="">
              <p:pic>
                <p:nvPicPr>
                  <p:cNvPr id="304" name="Ink 303">
                    <a:extLst>
                      <a:ext uri="{FF2B5EF4-FFF2-40B4-BE49-F238E27FC236}">
                        <a16:creationId xmlns:a16="http://schemas.microsoft.com/office/drawing/2014/main" id="{D70E5F34-7980-7142-1DA7-E49DC13F8F37}"/>
                      </a:ext>
                    </a:extLst>
                  </p:cNvPr>
                  <p:cNvPicPr/>
                  <p:nvPr/>
                </p:nvPicPr>
                <p:blipFill>
                  <a:blip r:embed="rId369"/>
                  <a:stretch>
                    <a:fillRect/>
                  </a:stretch>
                </p:blipFill>
                <p:spPr>
                  <a:xfrm>
                    <a:off x="9832840" y="2778453"/>
                    <a:ext cx="6876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05" name="Ink 304">
                    <a:extLst>
                      <a:ext uri="{FF2B5EF4-FFF2-40B4-BE49-F238E27FC236}">
                        <a16:creationId xmlns:a16="http://schemas.microsoft.com/office/drawing/2014/main" id="{334C7A8A-4D32-B712-2627-B6C911BDE698}"/>
                      </a:ext>
                    </a:extLst>
                  </p14:cNvPr>
                  <p14:cNvContentPartPr/>
                  <p14:nvPr/>
                </p14:nvContentPartPr>
                <p14:xfrm>
                  <a:off x="9827440" y="2569653"/>
                  <a:ext cx="360" cy="360"/>
                </p14:xfrm>
              </p:contentPart>
            </mc:Choice>
            <mc:Fallback xmlns="">
              <p:pic>
                <p:nvPicPr>
                  <p:cNvPr id="305" name="Ink 304">
                    <a:extLst>
                      <a:ext uri="{FF2B5EF4-FFF2-40B4-BE49-F238E27FC236}">
                        <a16:creationId xmlns:a16="http://schemas.microsoft.com/office/drawing/2014/main" id="{334C7A8A-4D32-B712-2627-B6C911BDE698}"/>
                      </a:ext>
                    </a:extLst>
                  </p:cNvPr>
                  <p:cNvPicPr/>
                  <p:nvPr/>
                </p:nvPicPr>
                <p:blipFill>
                  <a:blip r:embed="rId248"/>
                  <a:stretch>
                    <a:fillRect/>
                  </a:stretch>
                </p:blipFill>
                <p:spPr>
                  <a:xfrm>
                    <a:off x="9818440" y="25606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6" name="Ink 305">
                    <a:extLst>
                      <a:ext uri="{FF2B5EF4-FFF2-40B4-BE49-F238E27FC236}">
                        <a16:creationId xmlns:a16="http://schemas.microsoft.com/office/drawing/2014/main" id="{59DCBEF6-CD41-3CEB-5F0D-84FF649E0BC0}"/>
                      </a:ext>
                    </a:extLst>
                  </p14:cNvPr>
                  <p14:cNvContentPartPr/>
                  <p14:nvPr/>
                </p14:nvContentPartPr>
                <p14:xfrm>
                  <a:off x="9764178" y="2566990"/>
                  <a:ext cx="62640" cy="257400"/>
                </p14:xfrm>
              </p:contentPart>
            </mc:Choice>
            <mc:Fallback xmlns="">
              <p:pic>
                <p:nvPicPr>
                  <p:cNvPr id="306" name="Ink 305">
                    <a:extLst>
                      <a:ext uri="{FF2B5EF4-FFF2-40B4-BE49-F238E27FC236}">
                        <a16:creationId xmlns:a16="http://schemas.microsoft.com/office/drawing/2014/main" id="{59DCBEF6-CD41-3CEB-5F0D-84FF649E0BC0}"/>
                      </a:ext>
                    </a:extLst>
                  </p:cNvPr>
                  <p:cNvPicPr/>
                  <p:nvPr/>
                </p:nvPicPr>
                <p:blipFill>
                  <a:blip r:embed="rId372"/>
                  <a:stretch>
                    <a:fillRect/>
                  </a:stretch>
                </p:blipFill>
                <p:spPr>
                  <a:xfrm>
                    <a:off x="9755126" y="2557990"/>
                    <a:ext cx="80382" cy="27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85" name="Ink 284">
                  <a:extLst>
                    <a:ext uri="{FF2B5EF4-FFF2-40B4-BE49-F238E27FC236}">
                      <a16:creationId xmlns:a16="http://schemas.microsoft.com/office/drawing/2014/main" id="{423F3A7D-246F-A0DB-3E62-FC9788629FFF}"/>
                    </a:ext>
                  </a:extLst>
                </p14:cNvPr>
                <p14:cNvContentPartPr/>
                <p14:nvPr/>
              </p14:nvContentPartPr>
              <p14:xfrm>
                <a:off x="9704058" y="2828710"/>
                <a:ext cx="61560" cy="611640"/>
              </p14:xfrm>
            </p:contentPart>
          </mc:Choice>
          <mc:Fallback xmlns="">
            <p:pic>
              <p:nvPicPr>
                <p:cNvPr id="285" name="Ink 284">
                  <a:extLst>
                    <a:ext uri="{FF2B5EF4-FFF2-40B4-BE49-F238E27FC236}">
                      <a16:creationId xmlns:a16="http://schemas.microsoft.com/office/drawing/2014/main" id="{423F3A7D-246F-A0DB-3E62-FC9788629FFF}"/>
                    </a:ext>
                  </a:extLst>
                </p:cNvPr>
                <p:cNvPicPr/>
                <p:nvPr/>
              </p:nvPicPr>
              <p:blipFill>
                <a:blip r:embed="rId374"/>
                <a:stretch>
                  <a:fillRect/>
                </a:stretch>
              </p:blipFill>
              <p:spPr>
                <a:xfrm>
                  <a:off x="9695058" y="2819705"/>
                  <a:ext cx="79200" cy="62929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86" name="Ink 285">
                  <a:extLst>
                    <a:ext uri="{FF2B5EF4-FFF2-40B4-BE49-F238E27FC236}">
                      <a16:creationId xmlns:a16="http://schemas.microsoft.com/office/drawing/2014/main" id="{C3C98814-7726-EC00-6174-76401597B588}"/>
                    </a:ext>
                  </a:extLst>
                </p14:cNvPr>
                <p14:cNvContentPartPr/>
                <p14:nvPr/>
              </p14:nvContentPartPr>
              <p14:xfrm>
                <a:off x="9636018" y="3440080"/>
                <a:ext cx="66960" cy="238680"/>
              </p14:xfrm>
            </p:contentPart>
          </mc:Choice>
          <mc:Fallback xmlns="">
            <p:pic>
              <p:nvPicPr>
                <p:cNvPr id="286" name="Ink 285">
                  <a:extLst>
                    <a:ext uri="{FF2B5EF4-FFF2-40B4-BE49-F238E27FC236}">
                      <a16:creationId xmlns:a16="http://schemas.microsoft.com/office/drawing/2014/main" id="{C3C98814-7726-EC00-6174-76401597B588}"/>
                    </a:ext>
                  </a:extLst>
                </p:cNvPr>
                <p:cNvPicPr/>
                <p:nvPr/>
              </p:nvPicPr>
              <p:blipFill>
                <a:blip r:embed="rId376"/>
                <a:stretch>
                  <a:fillRect/>
                </a:stretch>
              </p:blipFill>
              <p:spPr>
                <a:xfrm>
                  <a:off x="9627018" y="3431080"/>
                  <a:ext cx="84600" cy="256320"/>
                </a:xfrm>
                <a:prstGeom prst="rect">
                  <a:avLst/>
                </a:prstGeom>
              </p:spPr>
            </p:pic>
          </mc:Fallback>
        </mc:AlternateContent>
        <p:grpSp>
          <p:nvGrpSpPr>
            <p:cNvPr id="287" name="Group 286">
              <a:extLst>
                <a:ext uri="{FF2B5EF4-FFF2-40B4-BE49-F238E27FC236}">
                  <a16:creationId xmlns:a16="http://schemas.microsoft.com/office/drawing/2014/main" id="{F4E9E4FD-BCC5-956D-6A24-6BE1544C43BB}"/>
                </a:ext>
              </a:extLst>
            </p:cNvPr>
            <p:cNvGrpSpPr/>
            <p:nvPr/>
          </p:nvGrpSpPr>
          <p:grpSpPr>
            <a:xfrm>
              <a:off x="8814498" y="3311290"/>
              <a:ext cx="821880" cy="724230"/>
              <a:chOff x="8814498" y="3311290"/>
              <a:chExt cx="821880" cy="724230"/>
            </a:xfrm>
          </p:grpSpPr>
          <mc:AlternateContent xmlns:mc="http://schemas.openxmlformats.org/markup-compatibility/2006" xmlns:p14="http://schemas.microsoft.com/office/powerpoint/2010/main">
            <mc:Choice Requires="p14">
              <p:contentPart p14:bwMode="auto" r:id="rId377">
                <p14:nvContentPartPr>
                  <p14:cNvPr id="288" name="Ink 287">
                    <a:extLst>
                      <a:ext uri="{FF2B5EF4-FFF2-40B4-BE49-F238E27FC236}">
                        <a16:creationId xmlns:a16="http://schemas.microsoft.com/office/drawing/2014/main" id="{EBF1B88E-3F55-21A2-71E1-34549E6EC7A0}"/>
                      </a:ext>
                    </a:extLst>
                  </p14:cNvPr>
                  <p14:cNvContentPartPr/>
                  <p14:nvPr/>
                </p14:nvContentPartPr>
                <p14:xfrm>
                  <a:off x="9518298" y="3681280"/>
                  <a:ext cx="118080" cy="354240"/>
                </p14:xfrm>
              </p:contentPart>
            </mc:Choice>
            <mc:Fallback xmlns="">
              <p:pic>
                <p:nvPicPr>
                  <p:cNvPr id="288" name="Ink 287">
                    <a:extLst>
                      <a:ext uri="{FF2B5EF4-FFF2-40B4-BE49-F238E27FC236}">
                        <a16:creationId xmlns:a16="http://schemas.microsoft.com/office/drawing/2014/main" id="{EBF1B88E-3F55-21A2-71E1-34549E6EC7A0}"/>
                      </a:ext>
                    </a:extLst>
                  </p:cNvPr>
                  <p:cNvPicPr/>
                  <p:nvPr/>
                </p:nvPicPr>
                <p:blipFill>
                  <a:blip r:embed="rId378"/>
                  <a:stretch>
                    <a:fillRect/>
                  </a:stretch>
                </p:blipFill>
                <p:spPr>
                  <a:xfrm>
                    <a:off x="9509270" y="3672289"/>
                    <a:ext cx="135774" cy="371862"/>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89" name="Ink 288">
                    <a:extLst>
                      <a:ext uri="{FF2B5EF4-FFF2-40B4-BE49-F238E27FC236}">
                        <a16:creationId xmlns:a16="http://schemas.microsoft.com/office/drawing/2014/main" id="{629C6048-BA2D-957C-E0C9-C8285BA9F3BF}"/>
                      </a:ext>
                    </a:extLst>
                  </p14:cNvPr>
                  <p14:cNvContentPartPr/>
                  <p14:nvPr/>
                </p14:nvContentPartPr>
                <p14:xfrm>
                  <a:off x="9404178" y="3766960"/>
                  <a:ext cx="109800" cy="264960"/>
                </p14:xfrm>
              </p:contentPart>
            </mc:Choice>
            <mc:Fallback xmlns="">
              <p:pic>
                <p:nvPicPr>
                  <p:cNvPr id="289" name="Ink 288">
                    <a:extLst>
                      <a:ext uri="{FF2B5EF4-FFF2-40B4-BE49-F238E27FC236}">
                        <a16:creationId xmlns:a16="http://schemas.microsoft.com/office/drawing/2014/main" id="{629C6048-BA2D-957C-E0C9-C8285BA9F3BF}"/>
                      </a:ext>
                    </a:extLst>
                  </p:cNvPr>
                  <p:cNvPicPr/>
                  <p:nvPr/>
                </p:nvPicPr>
                <p:blipFill>
                  <a:blip r:embed="rId380"/>
                  <a:stretch>
                    <a:fillRect/>
                  </a:stretch>
                </p:blipFill>
                <p:spPr>
                  <a:xfrm>
                    <a:off x="9395178" y="3757960"/>
                    <a:ext cx="127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0" name="Ink 289">
                    <a:extLst>
                      <a:ext uri="{FF2B5EF4-FFF2-40B4-BE49-F238E27FC236}">
                        <a16:creationId xmlns:a16="http://schemas.microsoft.com/office/drawing/2014/main" id="{1D0E7CBA-4366-0C25-92C3-23F86D8458EC}"/>
                      </a:ext>
                    </a:extLst>
                  </p14:cNvPr>
                  <p14:cNvContentPartPr/>
                  <p14:nvPr/>
                </p14:nvContentPartPr>
                <p14:xfrm>
                  <a:off x="9287898" y="3570040"/>
                  <a:ext cx="65880" cy="157680"/>
                </p14:xfrm>
              </p:contentPart>
            </mc:Choice>
            <mc:Fallback xmlns="">
              <p:pic>
                <p:nvPicPr>
                  <p:cNvPr id="290" name="Ink 289">
                    <a:extLst>
                      <a:ext uri="{FF2B5EF4-FFF2-40B4-BE49-F238E27FC236}">
                        <a16:creationId xmlns:a16="http://schemas.microsoft.com/office/drawing/2014/main" id="{1D0E7CBA-4366-0C25-92C3-23F86D8458EC}"/>
                      </a:ext>
                    </a:extLst>
                  </p:cNvPr>
                  <p:cNvPicPr/>
                  <p:nvPr/>
                </p:nvPicPr>
                <p:blipFill>
                  <a:blip r:embed="rId382"/>
                  <a:stretch>
                    <a:fillRect/>
                  </a:stretch>
                </p:blipFill>
                <p:spPr>
                  <a:xfrm>
                    <a:off x="9278898" y="3561040"/>
                    <a:ext cx="83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91" name="Ink 290">
                    <a:extLst>
                      <a:ext uri="{FF2B5EF4-FFF2-40B4-BE49-F238E27FC236}">
                        <a16:creationId xmlns:a16="http://schemas.microsoft.com/office/drawing/2014/main" id="{8A3267B0-E971-8E75-9812-694D767A7B58}"/>
                      </a:ext>
                    </a:extLst>
                  </p14:cNvPr>
                  <p14:cNvContentPartPr/>
                  <p14:nvPr/>
                </p14:nvContentPartPr>
                <p14:xfrm>
                  <a:off x="9353418" y="3730600"/>
                  <a:ext cx="48960" cy="41040"/>
                </p14:xfrm>
              </p:contentPart>
            </mc:Choice>
            <mc:Fallback xmlns="">
              <p:pic>
                <p:nvPicPr>
                  <p:cNvPr id="291" name="Ink 290">
                    <a:extLst>
                      <a:ext uri="{FF2B5EF4-FFF2-40B4-BE49-F238E27FC236}">
                        <a16:creationId xmlns:a16="http://schemas.microsoft.com/office/drawing/2014/main" id="{8A3267B0-E971-8E75-9812-694D767A7B58}"/>
                      </a:ext>
                    </a:extLst>
                  </p:cNvPr>
                  <p:cNvPicPr/>
                  <p:nvPr/>
                </p:nvPicPr>
                <p:blipFill>
                  <a:blip r:embed="rId384"/>
                  <a:stretch>
                    <a:fillRect/>
                  </a:stretch>
                </p:blipFill>
                <p:spPr>
                  <a:xfrm>
                    <a:off x="9344418" y="3721600"/>
                    <a:ext cx="66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2" name="Ink 291">
                    <a:extLst>
                      <a:ext uri="{FF2B5EF4-FFF2-40B4-BE49-F238E27FC236}">
                        <a16:creationId xmlns:a16="http://schemas.microsoft.com/office/drawing/2014/main" id="{97631150-4402-9B6C-A694-BB03D2FFBC9B}"/>
                      </a:ext>
                    </a:extLst>
                  </p14:cNvPr>
                  <p14:cNvContentPartPr/>
                  <p14:nvPr/>
                </p14:nvContentPartPr>
                <p14:xfrm>
                  <a:off x="9223458" y="3568600"/>
                  <a:ext cx="65160" cy="72360"/>
                </p14:xfrm>
              </p:contentPart>
            </mc:Choice>
            <mc:Fallback xmlns="">
              <p:pic>
                <p:nvPicPr>
                  <p:cNvPr id="292" name="Ink 291">
                    <a:extLst>
                      <a:ext uri="{FF2B5EF4-FFF2-40B4-BE49-F238E27FC236}">
                        <a16:creationId xmlns:a16="http://schemas.microsoft.com/office/drawing/2014/main" id="{97631150-4402-9B6C-A694-BB03D2FFBC9B}"/>
                      </a:ext>
                    </a:extLst>
                  </p:cNvPr>
                  <p:cNvPicPr/>
                  <p:nvPr/>
                </p:nvPicPr>
                <p:blipFill>
                  <a:blip r:embed="rId386"/>
                  <a:stretch>
                    <a:fillRect/>
                  </a:stretch>
                </p:blipFill>
                <p:spPr>
                  <a:xfrm>
                    <a:off x="9214458" y="3559600"/>
                    <a:ext cx="82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3" name="Ink 292">
                    <a:extLst>
                      <a:ext uri="{FF2B5EF4-FFF2-40B4-BE49-F238E27FC236}">
                        <a16:creationId xmlns:a16="http://schemas.microsoft.com/office/drawing/2014/main" id="{6211FA5F-5DE6-CA99-B574-2AD88CBD4F0A}"/>
                      </a:ext>
                    </a:extLst>
                  </p14:cNvPr>
                  <p14:cNvContentPartPr/>
                  <p14:nvPr/>
                </p14:nvContentPartPr>
                <p14:xfrm>
                  <a:off x="9162618" y="3641680"/>
                  <a:ext cx="59040" cy="273600"/>
                </p14:xfrm>
              </p:contentPart>
            </mc:Choice>
            <mc:Fallback xmlns="">
              <p:pic>
                <p:nvPicPr>
                  <p:cNvPr id="293" name="Ink 292">
                    <a:extLst>
                      <a:ext uri="{FF2B5EF4-FFF2-40B4-BE49-F238E27FC236}">
                        <a16:creationId xmlns:a16="http://schemas.microsoft.com/office/drawing/2014/main" id="{6211FA5F-5DE6-CA99-B574-2AD88CBD4F0A}"/>
                      </a:ext>
                    </a:extLst>
                  </p:cNvPr>
                  <p:cNvPicPr/>
                  <p:nvPr/>
                </p:nvPicPr>
                <p:blipFill>
                  <a:blip r:embed="rId388"/>
                  <a:stretch>
                    <a:fillRect/>
                  </a:stretch>
                </p:blipFill>
                <p:spPr>
                  <a:xfrm>
                    <a:off x="9153618" y="3632680"/>
                    <a:ext cx="766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4" name="Ink 293">
                    <a:extLst>
                      <a:ext uri="{FF2B5EF4-FFF2-40B4-BE49-F238E27FC236}">
                        <a16:creationId xmlns:a16="http://schemas.microsoft.com/office/drawing/2014/main" id="{2A373411-F8BA-BE2F-052E-99A1466B24F5}"/>
                      </a:ext>
                    </a:extLst>
                  </p14:cNvPr>
                  <p14:cNvContentPartPr/>
                  <p14:nvPr/>
                </p14:nvContentPartPr>
                <p14:xfrm>
                  <a:off x="9043818" y="3311290"/>
                  <a:ext cx="65520" cy="186120"/>
                </p14:xfrm>
              </p:contentPart>
            </mc:Choice>
            <mc:Fallback xmlns="">
              <p:pic>
                <p:nvPicPr>
                  <p:cNvPr id="294" name="Ink 293">
                    <a:extLst>
                      <a:ext uri="{FF2B5EF4-FFF2-40B4-BE49-F238E27FC236}">
                        <a16:creationId xmlns:a16="http://schemas.microsoft.com/office/drawing/2014/main" id="{2A373411-F8BA-BE2F-052E-99A1466B24F5}"/>
                      </a:ext>
                    </a:extLst>
                  </p:cNvPr>
                  <p:cNvPicPr/>
                  <p:nvPr/>
                </p:nvPicPr>
                <p:blipFill>
                  <a:blip r:embed="rId390"/>
                  <a:stretch>
                    <a:fillRect/>
                  </a:stretch>
                </p:blipFill>
                <p:spPr>
                  <a:xfrm>
                    <a:off x="9034818" y="3302290"/>
                    <a:ext cx="83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5" name="Ink 294">
                    <a:extLst>
                      <a:ext uri="{FF2B5EF4-FFF2-40B4-BE49-F238E27FC236}">
                        <a16:creationId xmlns:a16="http://schemas.microsoft.com/office/drawing/2014/main" id="{654BB548-884A-C40A-F98C-469902F4A87D}"/>
                      </a:ext>
                    </a:extLst>
                  </p14:cNvPr>
                  <p14:cNvContentPartPr/>
                  <p14:nvPr/>
                </p14:nvContentPartPr>
                <p14:xfrm>
                  <a:off x="9110418" y="3498850"/>
                  <a:ext cx="53640" cy="390960"/>
                </p14:xfrm>
              </p:contentPart>
            </mc:Choice>
            <mc:Fallback xmlns="">
              <p:pic>
                <p:nvPicPr>
                  <p:cNvPr id="295" name="Ink 294">
                    <a:extLst>
                      <a:ext uri="{FF2B5EF4-FFF2-40B4-BE49-F238E27FC236}">
                        <a16:creationId xmlns:a16="http://schemas.microsoft.com/office/drawing/2014/main" id="{654BB548-884A-C40A-F98C-469902F4A87D}"/>
                      </a:ext>
                    </a:extLst>
                  </p:cNvPr>
                  <p:cNvPicPr/>
                  <p:nvPr/>
                </p:nvPicPr>
                <p:blipFill>
                  <a:blip r:embed="rId392"/>
                  <a:stretch>
                    <a:fillRect/>
                  </a:stretch>
                </p:blipFill>
                <p:spPr>
                  <a:xfrm>
                    <a:off x="9101418" y="3489850"/>
                    <a:ext cx="7128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6" name="Ink 295">
                    <a:extLst>
                      <a:ext uri="{FF2B5EF4-FFF2-40B4-BE49-F238E27FC236}">
                        <a16:creationId xmlns:a16="http://schemas.microsoft.com/office/drawing/2014/main" id="{C4EE427C-A0A1-E6D7-692B-B2A5F3F8847C}"/>
                      </a:ext>
                    </a:extLst>
                  </p14:cNvPr>
                  <p14:cNvContentPartPr/>
                  <p14:nvPr/>
                </p14:nvContentPartPr>
                <p14:xfrm>
                  <a:off x="8977578" y="3317770"/>
                  <a:ext cx="69840" cy="262800"/>
                </p14:xfrm>
              </p:contentPart>
            </mc:Choice>
            <mc:Fallback xmlns="">
              <p:pic>
                <p:nvPicPr>
                  <p:cNvPr id="296" name="Ink 295">
                    <a:extLst>
                      <a:ext uri="{FF2B5EF4-FFF2-40B4-BE49-F238E27FC236}">
                        <a16:creationId xmlns:a16="http://schemas.microsoft.com/office/drawing/2014/main" id="{C4EE427C-A0A1-E6D7-692B-B2A5F3F8847C}"/>
                      </a:ext>
                    </a:extLst>
                  </p:cNvPr>
                  <p:cNvPicPr/>
                  <p:nvPr/>
                </p:nvPicPr>
                <p:blipFill>
                  <a:blip r:embed="rId394"/>
                  <a:stretch>
                    <a:fillRect/>
                  </a:stretch>
                </p:blipFill>
                <p:spPr>
                  <a:xfrm>
                    <a:off x="8968531" y="3308782"/>
                    <a:ext cx="87571" cy="280416"/>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7" name="Ink 296">
                    <a:extLst>
                      <a:ext uri="{FF2B5EF4-FFF2-40B4-BE49-F238E27FC236}">
                        <a16:creationId xmlns:a16="http://schemas.microsoft.com/office/drawing/2014/main" id="{6F4EB462-75B2-1A71-91F7-EE0194B5F97C}"/>
                      </a:ext>
                    </a:extLst>
                  </p14:cNvPr>
                  <p14:cNvContentPartPr/>
                  <p14:nvPr/>
                </p14:nvContentPartPr>
                <p14:xfrm>
                  <a:off x="8928618" y="3582730"/>
                  <a:ext cx="48960" cy="88200"/>
                </p14:xfrm>
              </p:contentPart>
            </mc:Choice>
            <mc:Fallback xmlns="">
              <p:pic>
                <p:nvPicPr>
                  <p:cNvPr id="297" name="Ink 296">
                    <a:extLst>
                      <a:ext uri="{FF2B5EF4-FFF2-40B4-BE49-F238E27FC236}">
                        <a16:creationId xmlns:a16="http://schemas.microsoft.com/office/drawing/2014/main" id="{6F4EB462-75B2-1A71-91F7-EE0194B5F97C}"/>
                      </a:ext>
                    </a:extLst>
                  </p:cNvPr>
                  <p:cNvPicPr/>
                  <p:nvPr/>
                </p:nvPicPr>
                <p:blipFill>
                  <a:blip r:embed="rId396"/>
                  <a:stretch>
                    <a:fillRect/>
                  </a:stretch>
                </p:blipFill>
                <p:spPr>
                  <a:xfrm>
                    <a:off x="8919618" y="3573730"/>
                    <a:ext cx="66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98" name="Ink 297">
                    <a:extLst>
                      <a:ext uri="{FF2B5EF4-FFF2-40B4-BE49-F238E27FC236}">
                        <a16:creationId xmlns:a16="http://schemas.microsoft.com/office/drawing/2014/main" id="{2690C0C6-3990-D4C4-05AF-4DB76365E2F3}"/>
                      </a:ext>
                    </a:extLst>
                  </p14:cNvPr>
                  <p14:cNvContentPartPr/>
                  <p14:nvPr/>
                </p14:nvContentPartPr>
                <p14:xfrm>
                  <a:off x="8872458" y="3673450"/>
                  <a:ext cx="55800" cy="305280"/>
                </p14:xfrm>
              </p:contentPart>
            </mc:Choice>
            <mc:Fallback xmlns="">
              <p:pic>
                <p:nvPicPr>
                  <p:cNvPr id="298" name="Ink 297">
                    <a:extLst>
                      <a:ext uri="{FF2B5EF4-FFF2-40B4-BE49-F238E27FC236}">
                        <a16:creationId xmlns:a16="http://schemas.microsoft.com/office/drawing/2014/main" id="{2690C0C6-3990-D4C4-05AF-4DB76365E2F3}"/>
                      </a:ext>
                    </a:extLst>
                  </p:cNvPr>
                  <p:cNvPicPr/>
                  <p:nvPr/>
                </p:nvPicPr>
                <p:blipFill>
                  <a:blip r:embed="rId398"/>
                  <a:stretch>
                    <a:fillRect/>
                  </a:stretch>
                </p:blipFill>
                <p:spPr>
                  <a:xfrm>
                    <a:off x="8863516" y="3664450"/>
                    <a:ext cx="73327"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99" name="Ink 298">
                    <a:extLst>
                      <a:ext uri="{FF2B5EF4-FFF2-40B4-BE49-F238E27FC236}">
                        <a16:creationId xmlns:a16="http://schemas.microsoft.com/office/drawing/2014/main" id="{33D69DE6-67A7-9FB1-2066-0367E6166C32}"/>
                      </a:ext>
                    </a:extLst>
                  </p14:cNvPr>
                  <p14:cNvContentPartPr/>
                  <p14:nvPr/>
                </p14:nvContentPartPr>
                <p14:xfrm>
                  <a:off x="8814498" y="3981250"/>
                  <a:ext cx="58320" cy="45720"/>
                </p14:xfrm>
              </p:contentPart>
            </mc:Choice>
            <mc:Fallback xmlns="">
              <p:pic>
                <p:nvPicPr>
                  <p:cNvPr id="299" name="Ink 298">
                    <a:extLst>
                      <a:ext uri="{FF2B5EF4-FFF2-40B4-BE49-F238E27FC236}">
                        <a16:creationId xmlns:a16="http://schemas.microsoft.com/office/drawing/2014/main" id="{33D69DE6-67A7-9FB1-2066-0367E6166C32}"/>
                      </a:ext>
                    </a:extLst>
                  </p:cNvPr>
                  <p:cNvPicPr/>
                  <p:nvPr/>
                </p:nvPicPr>
                <p:blipFill>
                  <a:blip r:embed="rId400"/>
                  <a:stretch>
                    <a:fillRect/>
                  </a:stretch>
                </p:blipFill>
                <p:spPr>
                  <a:xfrm>
                    <a:off x="8805498" y="3972179"/>
                    <a:ext cx="75960" cy="63500"/>
                  </a:xfrm>
                  <a:prstGeom prst="rect">
                    <a:avLst/>
                  </a:prstGeom>
                </p:spPr>
              </p:pic>
            </mc:Fallback>
          </mc:AlternateContent>
        </p:grpSp>
      </p:grpSp>
    </p:spTree>
    <p:extLst>
      <p:ext uri="{BB962C8B-B14F-4D97-AF65-F5344CB8AC3E}">
        <p14:creationId xmlns:p14="http://schemas.microsoft.com/office/powerpoint/2010/main" val="348373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2CD2-D1D7-CCEF-1FA4-AF10AE7C402D}"/>
              </a:ext>
            </a:extLst>
          </p:cNvPr>
          <p:cNvSpPr>
            <a:spLocks noGrp="1"/>
          </p:cNvSpPr>
          <p:nvPr>
            <p:ph type="title"/>
          </p:nvPr>
        </p:nvSpPr>
        <p:spPr/>
        <p:txBody>
          <a:bodyPr/>
          <a:lstStyle/>
          <a:p>
            <a:r>
              <a:rPr lang="en-GB" dirty="0"/>
              <a:t>Substantial reductions in asthma exacerbations were </a:t>
            </a:r>
            <a:br>
              <a:rPr lang="en-GB" dirty="0"/>
            </a:br>
            <a:r>
              <a:rPr lang="en-GB" dirty="0"/>
              <a:t>seen over the course of the COVID-19 pandemic</a:t>
            </a:r>
            <a:r>
              <a:rPr lang="en-GB" baseline="30000" dirty="0"/>
              <a:t>1</a:t>
            </a:r>
          </a:p>
        </p:txBody>
      </p:sp>
      <p:graphicFrame>
        <p:nvGraphicFramePr>
          <p:cNvPr id="7" name="Content Placeholder 6">
            <a:extLst>
              <a:ext uri="{FF2B5EF4-FFF2-40B4-BE49-F238E27FC236}">
                <a16:creationId xmlns:a16="http://schemas.microsoft.com/office/drawing/2014/main" id="{8BC5CE5E-C708-611C-2E88-E376FBB8AF04}"/>
              </a:ext>
            </a:extLst>
          </p:cNvPr>
          <p:cNvGraphicFramePr>
            <a:graphicFrameLocks noGrp="1"/>
          </p:cNvGraphicFramePr>
          <p:nvPr>
            <p:ph idx="1"/>
            <p:extLst>
              <p:ext uri="{D42A27DB-BD31-4B8C-83A1-F6EECF244321}">
                <p14:modId xmlns:p14="http://schemas.microsoft.com/office/powerpoint/2010/main" val="331468700"/>
              </p:ext>
            </p:extLst>
          </p:nvPr>
        </p:nvGraphicFramePr>
        <p:xfrm>
          <a:off x="1270701" y="1701835"/>
          <a:ext cx="9074777" cy="4093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E95A15F-E850-CDE4-A3A7-FD01B169AF4E}"/>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aseline="30000" dirty="0" err="1">
                <a:latin typeface="+mn-lt"/>
              </a:rPr>
              <a:t>a</a:t>
            </a:r>
            <a:r>
              <a:rPr lang="en-GB" sz="900" dirty="0" err="1">
                <a:latin typeface="+mn-lt"/>
              </a:rPr>
              <a:t>Mean</a:t>
            </a:r>
            <a:r>
              <a:rPr lang="en-GB" sz="900" dirty="0">
                <a:latin typeface="+mn-lt"/>
              </a:rPr>
              <a:t> of 2016</a:t>
            </a:r>
            <a:r>
              <a:rPr lang="en-GB" sz="900" dirty="0">
                <a:latin typeface="+mn-lt"/>
                <a:cs typeface="Arial" panose="020B0604020202020204" pitchFamily="34" charset="0"/>
              </a:rPr>
              <a:t>–</a:t>
            </a:r>
            <a:r>
              <a:rPr lang="en-GB" sz="900" dirty="0">
                <a:latin typeface="+mn-lt"/>
              </a:rPr>
              <a:t>2019</a:t>
            </a:r>
            <a:r>
              <a:rPr lang="en-GB" sz="900" baseline="30000" dirty="0">
                <a:latin typeface="+mn-lt"/>
              </a:rPr>
              <a:t>1</a:t>
            </a:r>
            <a:br>
              <a:rPr lang="en-GB" sz="900" b="1" dirty="0">
                <a:latin typeface="+mn-lt"/>
              </a:rPr>
            </a:br>
            <a:r>
              <a:rPr lang="en-GB" sz="900" b="1" dirty="0">
                <a:latin typeface="+mn-lt"/>
              </a:rPr>
              <a:t>Abbreviations:</a:t>
            </a:r>
            <a:r>
              <a:rPr lang="en-GB" sz="900" dirty="0">
                <a:latin typeface="+mn-lt"/>
              </a:rPr>
              <a:t> COVID, coronavirus disease; Q, quarter.</a:t>
            </a:r>
            <a:br>
              <a:rPr lang="en-GB" sz="900" dirty="0">
                <a:latin typeface="+mn-lt"/>
              </a:rPr>
            </a:br>
            <a:r>
              <a:rPr lang="en-GB" sz="900" b="1" dirty="0">
                <a:latin typeface="+mn-lt"/>
              </a:rPr>
              <a:t>Reference: </a:t>
            </a:r>
            <a:r>
              <a:rPr lang="en-GB" sz="900" dirty="0">
                <a:latin typeface="+mn-lt"/>
              </a:rPr>
              <a:t>1. Shah SA, et al. Thorax. 2021;76(9):860-866. </a:t>
            </a:r>
          </a:p>
        </p:txBody>
      </p:sp>
      <p:sp>
        <p:nvSpPr>
          <p:cNvPr id="8" name="Rectangle 7">
            <a:extLst>
              <a:ext uri="{FF2B5EF4-FFF2-40B4-BE49-F238E27FC236}">
                <a16:creationId xmlns:a16="http://schemas.microsoft.com/office/drawing/2014/main" id="{1CCC7FE2-255B-C599-1ADC-188FC5A03765}"/>
              </a:ext>
            </a:extLst>
          </p:cNvPr>
          <p:cNvSpPr/>
          <p:nvPr/>
        </p:nvSpPr>
        <p:spPr>
          <a:xfrm>
            <a:off x="1250813" y="1321682"/>
            <a:ext cx="9190359" cy="459002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EF5309-AF23-8BD3-FE6F-9A3CD18B0A0E}"/>
              </a:ext>
            </a:extLst>
          </p:cNvPr>
          <p:cNvSpPr/>
          <p:nvPr/>
        </p:nvSpPr>
        <p:spPr>
          <a:xfrm>
            <a:off x="1248140" y="1221465"/>
            <a:ext cx="9193926" cy="458047"/>
          </a:xfrm>
          <a:prstGeom prst="rect">
            <a:avLst/>
          </a:prstGeom>
          <a:solidFill>
            <a:schemeClr val="accent4"/>
          </a:solidFill>
          <a:ln w="19050">
            <a:solidFill>
              <a:schemeClr val="bg2"/>
            </a:solidFill>
          </a:ln>
        </p:spPr>
        <p:txBody>
          <a:bodyPr wrap="square" lIns="72000" tIns="36000" rIns="72000" bIns="36000" anchor="ctr">
            <a:noAutofit/>
          </a:bodyPr>
          <a:lstStyle/>
          <a:p>
            <a:pPr algn="ctr" defTabSz="914377">
              <a:buClr>
                <a:srgbClr val="12839E"/>
              </a:buClr>
            </a:pPr>
            <a:r>
              <a:rPr lang="en-US" sz="1400" b="1" kern="0" dirty="0">
                <a:solidFill>
                  <a:schemeClr val="bg1"/>
                </a:solidFill>
                <a:cs typeface="Arial" pitchFamily="34" charset="0"/>
              </a:rPr>
              <a:t>Change in asthma exacerbation rate during the COVID-19 pandemic compared with pre-pandemic (n=100,632)</a:t>
            </a:r>
            <a:r>
              <a:rPr lang="en-US" sz="1400" b="1" kern="0" baseline="30000" dirty="0">
                <a:solidFill>
                  <a:schemeClr val="bg1"/>
                </a:solidFill>
                <a:cs typeface="Arial" pitchFamily="34" charset="0"/>
              </a:rPr>
              <a:t>1</a:t>
            </a:r>
          </a:p>
        </p:txBody>
      </p:sp>
      <p:sp>
        <p:nvSpPr>
          <p:cNvPr id="3" name="Slide Number Placeholder 5">
            <a:extLst>
              <a:ext uri="{FF2B5EF4-FFF2-40B4-BE49-F238E27FC236}">
                <a16:creationId xmlns:a16="http://schemas.microsoft.com/office/drawing/2014/main" id="{FFBB9E20-362E-1674-D239-6EFF5531BD8B}"/>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6</a:t>
            </a:fld>
            <a:endParaRPr lang="en-GB"/>
          </a:p>
        </p:txBody>
      </p:sp>
    </p:spTree>
    <p:extLst>
      <p:ext uri="{BB962C8B-B14F-4D97-AF65-F5344CB8AC3E}">
        <p14:creationId xmlns:p14="http://schemas.microsoft.com/office/powerpoint/2010/main" val="241436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6C58-677A-9BB6-CA1F-761809C5F888}"/>
              </a:ext>
            </a:extLst>
          </p:cNvPr>
          <p:cNvSpPr>
            <a:spLocks noGrp="1"/>
          </p:cNvSpPr>
          <p:nvPr>
            <p:ph type="title"/>
          </p:nvPr>
        </p:nvSpPr>
        <p:spPr/>
        <p:txBody>
          <a:bodyPr/>
          <a:lstStyle/>
          <a:p>
            <a:r>
              <a:rPr lang="en-GB"/>
              <a:t>Triggers play a key role as drivers of inflammation</a:t>
            </a:r>
            <a:r>
              <a:rPr lang="en-GB" baseline="30000"/>
              <a:t>1–6</a:t>
            </a:r>
          </a:p>
        </p:txBody>
      </p:sp>
      <p:sp>
        <p:nvSpPr>
          <p:cNvPr id="3" name="Content Placeholder 2">
            <a:extLst>
              <a:ext uri="{FF2B5EF4-FFF2-40B4-BE49-F238E27FC236}">
                <a16:creationId xmlns:a16="http://schemas.microsoft.com/office/drawing/2014/main" id="{9D5C3360-FF58-C075-6B6C-25AD76D2A0D9}"/>
              </a:ext>
            </a:extLst>
          </p:cNvPr>
          <p:cNvSpPr>
            <a:spLocks noGrp="1"/>
          </p:cNvSpPr>
          <p:nvPr>
            <p:ph idx="1"/>
          </p:nvPr>
        </p:nvSpPr>
        <p:spPr/>
        <p:txBody>
          <a:bodyPr/>
          <a:lstStyle/>
          <a:p>
            <a:r>
              <a:rPr lang="en-GB" dirty="0"/>
              <a:t>Triggers interact directly with the </a:t>
            </a:r>
            <a:r>
              <a:rPr lang="en-GB" b="1" dirty="0"/>
              <a:t>epithelium</a:t>
            </a:r>
            <a:r>
              <a:rPr lang="en-GB" dirty="0"/>
              <a:t> to initiate the </a:t>
            </a:r>
            <a:r>
              <a:rPr lang="en-GB" b="1" dirty="0"/>
              <a:t>inflammatory cascade</a:t>
            </a:r>
            <a:r>
              <a:rPr lang="en-GB" baseline="30000" dirty="0"/>
              <a:t>1</a:t>
            </a:r>
            <a:r>
              <a:rPr lang="en-GB" baseline="30000" dirty="0">
                <a:latin typeface="+mn-lt"/>
                <a:cs typeface="Arial" panose="020B0604020202020204" pitchFamily="34" charset="0"/>
              </a:rPr>
              <a:t>–6</a:t>
            </a:r>
          </a:p>
          <a:p>
            <a:pPr lvl="1"/>
            <a:r>
              <a:rPr lang="en-GB" dirty="0">
                <a:latin typeface="+mn-lt"/>
                <a:cs typeface="Arial" panose="020B0604020202020204" pitchFamily="34" charset="0"/>
              </a:rPr>
              <a:t>The types of triggers can lead the release of different cytokines by the epithelium and the subsequent activation of different cell types</a:t>
            </a:r>
            <a:r>
              <a:rPr lang="en-GB" baseline="30000" dirty="0"/>
              <a:t>1</a:t>
            </a:r>
            <a:r>
              <a:rPr lang="en-GB" baseline="30000" dirty="0">
                <a:latin typeface="+mn-lt"/>
                <a:cs typeface="Arial" panose="020B0604020202020204" pitchFamily="34" charset="0"/>
              </a:rPr>
              <a:t>–6</a:t>
            </a:r>
          </a:p>
          <a:p>
            <a:pPr lvl="1"/>
            <a:r>
              <a:rPr lang="en-GB" dirty="0">
                <a:cs typeface="Arial" panose="020B0604020202020204" pitchFamily="34" charset="0"/>
              </a:rPr>
              <a:t>The response to triggers can differ between airway disease, as well as within disease type</a:t>
            </a:r>
            <a:r>
              <a:rPr lang="en-GB" baseline="30000" dirty="0"/>
              <a:t>1</a:t>
            </a:r>
            <a:r>
              <a:rPr lang="en-GB" baseline="30000" dirty="0">
                <a:latin typeface="+mn-lt"/>
                <a:cs typeface="Arial" panose="020B0604020202020204" pitchFamily="34" charset="0"/>
              </a:rPr>
              <a:t>–6</a:t>
            </a:r>
            <a:endParaRPr lang="en-GB" dirty="0">
              <a:latin typeface="+mn-lt"/>
              <a:cs typeface="Arial" panose="020B0604020202020204" pitchFamily="34" charset="0"/>
            </a:endParaRPr>
          </a:p>
          <a:p>
            <a:r>
              <a:rPr lang="en-GB" dirty="0">
                <a:latin typeface="+mn-lt"/>
                <a:cs typeface="Arial" panose="020B0604020202020204" pitchFamily="34" charset="0"/>
              </a:rPr>
              <a:t>In airway diseases triggers are factors that lead to </a:t>
            </a:r>
            <a:r>
              <a:rPr lang="en-GB" b="1" dirty="0">
                <a:latin typeface="+mn-lt"/>
                <a:cs typeface="Arial" panose="020B0604020202020204" pitchFamily="34" charset="0"/>
              </a:rPr>
              <a:t>symptoms of disease</a:t>
            </a:r>
            <a:r>
              <a:rPr lang="en-GB" baseline="30000" dirty="0">
                <a:latin typeface="+mn-lt"/>
                <a:cs typeface="Arial" panose="020B0604020202020204" pitchFamily="34" charset="0"/>
              </a:rPr>
              <a:t>7,8</a:t>
            </a:r>
            <a:endParaRPr lang="en-GB" baseline="30000" dirty="0"/>
          </a:p>
          <a:p>
            <a:r>
              <a:rPr lang="en-GB" b="1" dirty="0"/>
              <a:t>Avoidance </a:t>
            </a:r>
            <a:r>
              <a:rPr lang="en-GB" dirty="0"/>
              <a:t>of triggers is seen as a preventative measure in airway disease </a:t>
            </a:r>
            <a:r>
              <a:rPr lang="en-GB" b="1" dirty="0"/>
              <a:t>management</a:t>
            </a:r>
            <a:r>
              <a:rPr lang="en-GB" baseline="30000" dirty="0"/>
              <a:t>7,9</a:t>
            </a:r>
          </a:p>
          <a:p>
            <a:r>
              <a:rPr lang="en-GB" dirty="0"/>
              <a:t>Examples of airway disease triggers:</a:t>
            </a:r>
            <a:r>
              <a:rPr lang="en-GB" baseline="30000" dirty="0"/>
              <a:t>7</a:t>
            </a:r>
            <a:r>
              <a:rPr lang="en-GB" baseline="30000" dirty="0">
                <a:latin typeface="+mn-lt"/>
                <a:cs typeface="Arial" panose="020B0604020202020204" pitchFamily="34" charset="0"/>
              </a:rPr>
              <a:t>–10</a:t>
            </a:r>
            <a:endParaRPr lang="en-GB" baseline="30000" dirty="0">
              <a:latin typeface="+mn-lt"/>
            </a:endParaRPr>
          </a:p>
        </p:txBody>
      </p:sp>
      <p:sp>
        <p:nvSpPr>
          <p:cNvPr id="4" name="Text Placeholder 3">
            <a:extLst>
              <a:ext uri="{FF2B5EF4-FFF2-40B4-BE49-F238E27FC236}">
                <a16:creationId xmlns:a16="http://schemas.microsoft.com/office/drawing/2014/main" id="{1624C29A-B5EB-CBEE-8446-075276ADEB0D}"/>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900" dirty="0"/>
            </a:br>
            <a:r>
              <a:rPr lang="en-GB" sz="900" b="1" dirty="0"/>
              <a:t>References: </a:t>
            </a:r>
            <a:r>
              <a:rPr lang="en-GB" sz="900" dirty="0"/>
              <a:t>1. </a:t>
            </a:r>
            <a:r>
              <a:rPr lang="fr-FR" sz="900" dirty="0" err="1"/>
              <a:t>Gauvreau</a:t>
            </a:r>
            <a:r>
              <a:rPr lang="fr-FR" sz="900" dirty="0"/>
              <a:t> GM, et al. </a:t>
            </a:r>
            <a:r>
              <a:rPr lang="fr-FR" sz="900" i="1" dirty="0"/>
              <a:t>Expert </a:t>
            </a:r>
            <a:r>
              <a:rPr lang="fr-FR" sz="900" i="1" dirty="0" err="1"/>
              <a:t>Opin</a:t>
            </a:r>
            <a:r>
              <a:rPr lang="fr-FR" sz="900" i="1" dirty="0"/>
              <a:t> </a:t>
            </a:r>
            <a:r>
              <a:rPr lang="fr-FR" sz="900" i="1" dirty="0" err="1"/>
              <a:t>Ther</a:t>
            </a:r>
            <a:r>
              <a:rPr lang="fr-FR" sz="900" i="1" dirty="0"/>
              <a:t> </a:t>
            </a:r>
            <a:r>
              <a:rPr lang="fr-FR" sz="900" i="1" dirty="0" err="1"/>
              <a:t>Targets</a:t>
            </a:r>
            <a:r>
              <a:rPr lang="fr-FR" sz="900" dirty="0"/>
              <a:t>. 2020;24(8):777–92; 2.</a:t>
            </a:r>
            <a:r>
              <a:rPr lang="en-GB" sz="900" dirty="0"/>
              <a:t> Calderon AA, et al. </a:t>
            </a:r>
            <a:r>
              <a:rPr lang="en-GB" sz="900" i="1" dirty="0" err="1"/>
              <a:t>Eur</a:t>
            </a:r>
            <a:r>
              <a:rPr lang="en-GB" sz="900" i="1" dirty="0"/>
              <a:t> Respir Rev. </a:t>
            </a:r>
            <a:r>
              <a:rPr lang="en-GB" sz="900" dirty="0"/>
              <a:t>2023;32(167):220144; 3. </a:t>
            </a:r>
            <a:r>
              <a:rPr lang="en-GB" sz="900" dirty="0" err="1"/>
              <a:t>Brightling</a:t>
            </a:r>
            <a:r>
              <a:rPr lang="en-GB" sz="900" dirty="0"/>
              <a:t> C, Greening N. </a:t>
            </a:r>
            <a:r>
              <a:rPr lang="en-GB" sz="900" i="1" dirty="0" err="1"/>
              <a:t>Eur</a:t>
            </a:r>
            <a:r>
              <a:rPr lang="en-GB" sz="900" i="1" dirty="0"/>
              <a:t> Respir J.</a:t>
            </a:r>
            <a:r>
              <a:rPr lang="en-GB" sz="900" dirty="0"/>
              <a:t> 2019;54(2):1900651; 4. </a:t>
            </a:r>
            <a:r>
              <a:rPr lang="da-DK" sz="900" dirty="0"/>
              <a:t>Fokkens WJ, et al. </a:t>
            </a:r>
            <a:r>
              <a:rPr lang="da-DK" sz="900" i="1" dirty="0"/>
              <a:t>Rhinol</a:t>
            </a:r>
            <a:r>
              <a:rPr lang="da-DK" sz="900" dirty="0"/>
              <a:t>. 2020;58(Suppl.S29):1–464; 5. Victor AR, et al. </a:t>
            </a:r>
            <a:r>
              <a:rPr lang="da-DK" sz="900" i="1" dirty="0"/>
              <a:t>J Immunol</a:t>
            </a:r>
            <a:r>
              <a:rPr lang="da-DK" sz="900" dirty="0"/>
              <a:t>. 2017;199(7):2333–42; 6. Staudacher AG, et al. </a:t>
            </a:r>
            <a:r>
              <a:rPr lang="da-DK" sz="900" i="1" dirty="0"/>
              <a:t>Ann Allergy Asthma Immunol</a:t>
            </a:r>
            <a:r>
              <a:rPr lang="da-DK" sz="900" dirty="0"/>
              <a:t>. 2020;124(4):318–25; 7. </a:t>
            </a:r>
            <a:r>
              <a:rPr lang="en-GB" sz="900" dirty="0"/>
              <a:t>Aydin Ö, et al. </a:t>
            </a:r>
            <a:r>
              <a:rPr lang="en-GB" sz="900" i="1" dirty="0" err="1"/>
              <a:t>Allergol</a:t>
            </a:r>
            <a:r>
              <a:rPr lang="en-GB" sz="900" i="1" dirty="0"/>
              <a:t> </a:t>
            </a:r>
            <a:r>
              <a:rPr lang="en-GB" sz="900" i="1" dirty="0" err="1"/>
              <a:t>Immunopathol</a:t>
            </a:r>
            <a:r>
              <a:rPr lang="en-GB" sz="900" i="1" dirty="0"/>
              <a:t> (</a:t>
            </a:r>
            <a:r>
              <a:rPr lang="en-GB" sz="900" i="1" dirty="0" err="1"/>
              <a:t>Madr</a:t>
            </a:r>
            <a:r>
              <a:rPr lang="en-GB" sz="900" i="1" dirty="0"/>
              <a:t>)</a:t>
            </a:r>
            <a:r>
              <a:rPr lang="en-GB" sz="900" dirty="0"/>
              <a:t>. 2013;41(1):30–6; 8. </a:t>
            </a:r>
            <a:r>
              <a:rPr lang="en-GB" sz="900" dirty="0" err="1"/>
              <a:t>Wedzicha</a:t>
            </a:r>
            <a:r>
              <a:rPr lang="en-GB" sz="900" dirty="0"/>
              <a:t> JA, </a:t>
            </a:r>
            <a:r>
              <a:rPr lang="en-GB" sz="900" dirty="0" err="1"/>
              <a:t>Seemungal</a:t>
            </a:r>
            <a:r>
              <a:rPr lang="en-GB" sz="900" dirty="0"/>
              <a:t> TA. </a:t>
            </a:r>
            <a:r>
              <a:rPr lang="en-GB" sz="900" i="1" dirty="0"/>
              <a:t>Lancet</a:t>
            </a:r>
            <a:r>
              <a:rPr lang="en-GB" sz="900" dirty="0"/>
              <a:t>. 2007;370(9589):786–96; 3. </a:t>
            </a:r>
            <a:r>
              <a:rPr lang="da-DK" sz="900" dirty="0"/>
              <a:t>9. </a:t>
            </a:r>
            <a:r>
              <a:rPr lang="en-GB" sz="900" dirty="0"/>
              <a:t>See KC, et al. </a:t>
            </a:r>
            <a:r>
              <a:rPr lang="en-GB" sz="900" i="1" dirty="0"/>
              <a:t>Singapore Med J</a:t>
            </a:r>
            <a:r>
              <a:rPr lang="en-GB" sz="900" dirty="0"/>
              <a:t>. 2016;57(10):561–65</a:t>
            </a:r>
            <a:r>
              <a:rPr lang="fr-FR" sz="900" dirty="0"/>
              <a:t>; 10. </a:t>
            </a:r>
            <a:r>
              <a:rPr lang="en-GB" sz="900" dirty="0"/>
              <a:t>Connell D, Shah A. </a:t>
            </a:r>
            <a:r>
              <a:rPr lang="en-GB" sz="900" dirty="0" err="1"/>
              <a:t>Eur</a:t>
            </a:r>
            <a:r>
              <a:rPr lang="en-GB" sz="900" dirty="0"/>
              <a:t> Respir J. 2020;56(2):2002223. </a:t>
            </a:r>
          </a:p>
        </p:txBody>
      </p:sp>
      <p:grpSp>
        <p:nvGrpSpPr>
          <p:cNvPr id="11" name="Group 10">
            <a:extLst>
              <a:ext uri="{FF2B5EF4-FFF2-40B4-BE49-F238E27FC236}">
                <a16:creationId xmlns:a16="http://schemas.microsoft.com/office/drawing/2014/main" id="{2F8EC5F2-4705-01AB-DDB9-B2105990E0DA}"/>
              </a:ext>
            </a:extLst>
          </p:cNvPr>
          <p:cNvGrpSpPr/>
          <p:nvPr/>
        </p:nvGrpSpPr>
        <p:grpSpPr>
          <a:xfrm>
            <a:off x="669806" y="4537826"/>
            <a:ext cx="1798077" cy="900000"/>
            <a:chOff x="2529429" y="2306982"/>
            <a:chExt cx="1798077" cy="900000"/>
          </a:xfrm>
        </p:grpSpPr>
        <p:sp>
          <p:nvSpPr>
            <p:cNvPr id="7" name="Rectangle: Rounded Corners 6">
              <a:extLst>
                <a:ext uri="{FF2B5EF4-FFF2-40B4-BE49-F238E27FC236}">
                  <a16:creationId xmlns:a16="http://schemas.microsoft.com/office/drawing/2014/main" id="{3C316BCD-F7AF-535D-E4D6-83E69FAE208D}"/>
                </a:ext>
              </a:extLst>
            </p:cNvPr>
            <p:cNvSpPr/>
            <p:nvPr/>
          </p:nvSpPr>
          <p:spPr>
            <a:xfrm>
              <a:off x="2867365" y="2918982"/>
              <a:ext cx="1460141" cy="28466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lIns="504000" rIns="72000" rtlCol="0" anchor="ctr"/>
            <a:lstStyle/>
            <a:p>
              <a:pPr algn="ctr"/>
              <a:r>
                <a:rPr lang="en-US" sz="1800"/>
                <a:t>Bacteria</a:t>
              </a:r>
            </a:p>
          </p:txBody>
        </p:sp>
        <p:sp>
          <p:nvSpPr>
            <p:cNvPr id="8" name="Oval 7">
              <a:extLst>
                <a:ext uri="{FF2B5EF4-FFF2-40B4-BE49-F238E27FC236}">
                  <a16:creationId xmlns:a16="http://schemas.microsoft.com/office/drawing/2014/main" id="{B6A22003-30A0-5F7E-FEE5-E69560D225EF}"/>
                </a:ext>
              </a:extLst>
            </p:cNvPr>
            <p:cNvSpPr>
              <a:spLocks noChangeAspect="1"/>
            </p:cNvSpPr>
            <p:nvPr/>
          </p:nvSpPr>
          <p:spPr>
            <a:xfrm>
              <a:off x="2529429" y="2306982"/>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10" name="Graphic 9" descr="Germ with solid fill">
            <a:extLst>
              <a:ext uri="{FF2B5EF4-FFF2-40B4-BE49-F238E27FC236}">
                <a16:creationId xmlns:a16="http://schemas.microsoft.com/office/drawing/2014/main" id="{1BF3C712-EFD9-9149-4777-EC5375880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769" y="4645826"/>
            <a:ext cx="696074" cy="696074"/>
          </a:xfrm>
          <a:prstGeom prst="rect">
            <a:avLst/>
          </a:prstGeom>
        </p:spPr>
      </p:pic>
      <p:grpSp>
        <p:nvGrpSpPr>
          <p:cNvPr id="12" name="Group 11">
            <a:extLst>
              <a:ext uri="{FF2B5EF4-FFF2-40B4-BE49-F238E27FC236}">
                <a16:creationId xmlns:a16="http://schemas.microsoft.com/office/drawing/2014/main" id="{FFA72700-4CAA-E42A-AD05-41E2B432BAC6}"/>
              </a:ext>
            </a:extLst>
          </p:cNvPr>
          <p:cNvGrpSpPr/>
          <p:nvPr/>
        </p:nvGrpSpPr>
        <p:grpSpPr>
          <a:xfrm>
            <a:off x="4796355" y="4534489"/>
            <a:ext cx="1939562" cy="903336"/>
            <a:chOff x="2529429" y="2306982"/>
            <a:chExt cx="1939562" cy="903336"/>
          </a:xfrm>
        </p:grpSpPr>
        <p:sp>
          <p:nvSpPr>
            <p:cNvPr id="13" name="Rectangle: Rounded Corners 12">
              <a:extLst>
                <a:ext uri="{FF2B5EF4-FFF2-40B4-BE49-F238E27FC236}">
                  <a16:creationId xmlns:a16="http://schemas.microsoft.com/office/drawing/2014/main" id="{2DD551A8-A327-ED49-B6E8-380A1AD4BD1E}"/>
                </a:ext>
              </a:extLst>
            </p:cNvPr>
            <p:cNvSpPr/>
            <p:nvPr/>
          </p:nvSpPr>
          <p:spPr>
            <a:xfrm>
              <a:off x="2867365" y="2918981"/>
              <a:ext cx="1601626" cy="291337"/>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lIns="504000" rIns="72000" rtlCol="0" anchor="ctr"/>
            <a:lstStyle/>
            <a:p>
              <a:pPr algn="ctr"/>
              <a:r>
                <a:rPr lang="en-US" sz="1800"/>
                <a:t>Allergens</a:t>
              </a:r>
            </a:p>
          </p:txBody>
        </p:sp>
        <p:sp>
          <p:nvSpPr>
            <p:cNvPr id="14" name="Oval 13">
              <a:extLst>
                <a:ext uri="{FF2B5EF4-FFF2-40B4-BE49-F238E27FC236}">
                  <a16:creationId xmlns:a16="http://schemas.microsoft.com/office/drawing/2014/main" id="{BCF6FE4F-EAE0-27F9-3905-AFD0EB21F92C}"/>
                </a:ext>
              </a:extLst>
            </p:cNvPr>
            <p:cNvSpPr>
              <a:spLocks noChangeAspect="1"/>
            </p:cNvSpPr>
            <p:nvPr/>
          </p:nvSpPr>
          <p:spPr>
            <a:xfrm>
              <a:off x="2529429" y="2306982"/>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grpSp>
        <p:nvGrpSpPr>
          <p:cNvPr id="16" name="Group 15">
            <a:extLst>
              <a:ext uri="{FF2B5EF4-FFF2-40B4-BE49-F238E27FC236}">
                <a16:creationId xmlns:a16="http://schemas.microsoft.com/office/drawing/2014/main" id="{1988028B-D185-84CB-FD3B-13117D615202}"/>
              </a:ext>
            </a:extLst>
          </p:cNvPr>
          <p:cNvGrpSpPr/>
          <p:nvPr/>
        </p:nvGrpSpPr>
        <p:grpSpPr>
          <a:xfrm>
            <a:off x="1847356" y="4534489"/>
            <a:ext cx="2544974" cy="900000"/>
            <a:chOff x="618483" y="2176566"/>
            <a:chExt cx="2544974" cy="900000"/>
          </a:xfrm>
        </p:grpSpPr>
        <p:sp>
          <p:nvSpPr>
            <p:cNvPr id="17" name="Rectangle: Rounded Corners 16">
              <a:extLst>
                <a:ext uri="{FF2B5EF4-FFF2-40B4-BE49-F238E27FC236}">
                  <a16:creationId xmlns:a16="http://schemas.microsoft.com/office/drawing/2014/main" id="{CC6882F1-CBEB-95B1-0DCE-DD6A9C21B11B}"/>
                </a:ext>
              </a:extLst>
            </p:cNvPr>
            <p:cNvSpPr/>
            <p:nvPr/>
          </p:nvSpPr>
          <p:spPr>
            <a:xfrm>
              <a:off x="618483" y="2176566"/>
              <a:ext cx="2196000"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540000" rtlCol="0" anchor="ctr"/>
            <a:lstStyle/>
            <a:p>
              <a:pPr algn="ctr"/>
              <a:r>
                <a:rPr lang="en-US" sz="1800"/>
                <a:t>Cigarette sm</a:t>
              </a:r>
              <a:r>
                <a:rPr lang="en-US"/>
                <a:t>oke</a:t>
              </a:r>
              <a:endParaRPr lang="en-US" sz="1800"/>
            </a:p>
          </p:txBody>
        </p:sp>
        <p:sp>
          <p:nvSpPr>
            <p:cNvPr id="18" name="Oval 17">
              <a:extLst>
                <a:ext uri="{FF2B5EF4-FFF2-40B4-BE49-F238E27FC236}">
                  <a16:creationId xmlns:a16="http://schemas.microsoft.com/office/drawing/2014/main" id="{77742218-3556-2B78-6FDD-1B8A7687B7D9}"/>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20" name="Graphic 19" descr="Smoking with solid fill">
            <a:extLst>
              <a:ext uri="{FF2B5EF4-FFF2-40B4-BE49-F238E27FC236}">
                <a16:creationId xmlns:a16="http://schemas.microsoft.com/office/drawing/2014/main" id="{A3242676-EF5B-081D-7405-DE736E1FFB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5389" y="4648971"/>
            <a:ext cx="613881" cy="613881"/>
          </a:xfrm>
          <a:prstGeom prst="rect">
            <a:avLst/>
          </a:prstGeom>
        </p:spPr>
      </p:pic>
      <p:pic>
        <p:nvPicPr>
          <p:cNvPr id="22" name="Graphic 21" descr="Deciduous tree outline">
            <a:extLst>
              <a:ext uri="{FF2B5EF4-FFF2-40B4-BE49-F238E27FC236}">
                <a16:creationId xmlns:a16="http://schemas.microsoft.com/office/drawing/2014/main" id="{79ECA8B7-6F8A-3F3B-3BC8-84C3803BA6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4277" y="4672411"/>
            <a:ext cx="624155" cy="624155"/>
          </a:xfrm>
          <a:prstGeom prst="rect">
            <a:avLst/>
          </a:prstGeom>
        </p:spPr>
      </p:pic>
      <p:grpSp>
        <p:nvGrpSpPr>
          <p:cNvPr id="23" name="Group 22">
            <a:extLst>
              <a:ext uri="{FF2B5EF4-FFF2-40B4-BE49-F238E27FC236}">
                <a16:creationId xmlns:a16="http://schemas.microsoft.com/office/drawing/2014/main" id="{FD4AB24A-3469-A741-C44F-2F134DC28CF0}"/>
              </a:ext>
            </a:extLst>
          </p:cNvPr>
          <p:cNvGrpSpPr/>
          <p:nvPr/>
        </p:nvGrpSpPr>
        <p:grpSpPr>
          <a:xfrm>
            <a:off x="6156400" y="4534489"/>
            <a:ext cx="1900040" cy="900000"/>
            <a:chOff x="1263417" y="2176566"/>
            <a:chExt cx="1900040" cy="900000"/>
          </a:xfrm>
        </p:grpSpPr>
        <p:sp>
          <p:nvSpPr>
            <p:cNvPr id="24" name="Rectangle: Rounded Corners 23">
              <a:extLst>
                <a:ext uri="{FF2B5EF4-FFF2-40B4-BE49-F238E27FC236}">
                  <a16:creationId xmlns:a16="http://schemas.microsoft.com/office/drawing/2014/main" id="{210AF542-0887-08B0-8156-40B053515467}"/>
                </a:ext>
              </a:extLst>
            </p:cNvPr>
            <p:cNvSpPr/>
            <p:nvPr/>
          </p:nvSpPr>
          <p:spPr>
            <a:xfrm>
              <a:off x="1263417" y="2176566"/>
              <a:ext cx="1551065"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540000" rtlCol="0" anchor="ctr"/>
            <a:lstStyle/>
            <a:p>
              <a:pPr algn="ctr"/>
              <a:r>
                <a:rPr lang="en-US" sz="1800"/>
                <a:t>Pollution</a:t>
              </a:r>
            </a:p>
          </p:txBody>
        </p:sp>
        <p:sp>
          <p:nvSpPr>
            <p:cNvPr id="25" name="Oval 24">
              <a:extLst>
                <a:ext uri="{FF2B5EF4-FFF2-40B4-BE49-F238E27FC236}">
                  <a16:creationId xmlns:a16="http://schemas.microsoft.com/office/drawing/2014/main" id="{A79C2EBB-C719-D6B3-4EA2-ABE9C4941AFD}"/>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27" name="Graphic 26" descr="Power Plant outline">
            <a:extLst>
              <a:ext uri="{FF2B5EF4-FFF2-40B4-BE49-F238E27FC236}">
                <a16:creationId xmlns:a16="http://schemas.microsoft.com/office/drawing/2014/main" id="{2A830052-F176-D888-E14E-4ADD0FCED6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9443" y="4677548"/>
            <a:ext cx="562510" cy="562510"/>
          </a:xfrm>
          <a:prstGeom prst="rect">
            <a:avLst/>
          </a:prstGeom>
        </p:spPr>
      </p:pic>
      <p:grpSp>
        <p:nvGrpSpPr>
          <p:cNvPr id="28" name="Group 27">
            <a:extLst>
              <a:ext uri="{FF2B5EF4-FFF2-40B4-BE49-F238E27FC236}">
                <a16:creationId xmlns:a16="http://schemas.microsoft.com/office/drawing/2014/main" id="{2D49961A-9AB8-D785-508A-7629B41DF2DC}"/>
              </a:ext>
            </a:extLst>
          </p:cNvPr>
          <p:cNvGrpSpPr/>
          <p:nvPr/>
        </p:nvGrpSpPr>
        <p:grpSpPr>
          <a:xfrm>
            <a:off x="8391419" y="4534489"/>
            <a:ext cx="1702011" cy="903336"/>
            <a:chOff x="2529429" y="2306982"/>
            <a:chExt cx="1702011" cy="903336"/>
          </a:xfrm>
        </p:grpSpPr>
        <p:sp>
          <p:nvSpPr>
            <p:cNvPr id="29" name="Rectangle: Rounded Corners 28">
              <a:extLst>
                <a:ext uri="{FF2B5EF4-FFF2-40B4-BE49-F238E27FC236}">
                  <a16:creationId xmlns:a16="http://schemas.microsoft.com/office/drawing/2014/main" id="{0EFDA36B-18DC-D724-CA10-90FEB159360A}"/>
                </a:ext>
              </a:extLst>
            </p:cNvPr>
            <p:cNvSpPr/>
            <p:nvPr/>
          </p:nvSpPr>
          <p:spPr>
            <a:xfrm>
              <a:off x="2867365" y="2918981"/>
              <a:ext cx="1364075" cy="291337"/>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lIns="504000" rIns="72000" rtlCol="0" anchor="ctr"/>
            <a:lstStyle/>
            <a:p>
              <a:pPr algn="ctr"/>
              <a:r>
                <a:rPr lang="en-US" sz="1800"/>
                <a:t>Viruses</a:t>
              </a:r>
            </a:p>
          </p:txBody>
        </p:sp>
        <p:sp>
          <p:nvSpPr>
            <p:cNvPr id="30" name="Oval 29">
              <a:extLst>
                <a:ext uri="{FF2B5EF4-FFF2-40B4-BE49-F238E27FC236}">
                  <a16:creationId xmlns:a16="http://schemas.microsoft.com/office/drawing/2014/main" id="{8837A9D2-12EC-B349-2528-E9ED9D2D7115}"/>
                </a:ext>
              </a:extLst>
            </p:cNvPr>
            <p:cNvSpPr>
              <a:spLocks noChangeAspect="1"/>
            </p:cNvSpPr>
            <p:nvPr/>
          </p:nvSpPr>
          <p:spPr>
            <a:xfrm>
              <a:off x="2529429" y="2306982"/>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32" name="Graphic 31" descr="Germ outline">
            <a:extLst>
              <a:ext uri="{FF2B5EF4-FFF2-40B4-BE49-F238E27FC236}">
                <a16:creationId xmlns:a16="http://schemas.microsoft.com/office/drawing/2014/main" id="{E10C8610-AA73-675F-9F2B-F94D8CB787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13818" y="4647251"/>
            <a:ext cx="655201" cy="655201"/>
          </a:xfrm>
          <a:prstGeom prst="rect">
            <a:avLst/>
          </a:prstGeom>
        </p:spPr>
      </p:pic>
      <p:grpSp>
        <p:nvGrpSpPr>
          <p:cNvPr id="33" name="Group 32">
            <a:extLst>
              <a:ext uri="{FF2B5EF4-FFF2-40B4-BE49-F238E27FC236}">
                <a16:creationId xmlns:a16="http://schemas.microsoft.com/office/drawing/2014/main" id="{530826A5-FC2C-671B-36BF-E940459729A5}"/>
              </a:ext>
            </a:extLst>
          </p:cNvPr>
          <p:cNvGrpSpPr/>
          <p:nvPr/>
        </p:nvGrpSpPr>
        <p:grpSpPr>
          <a:xfrm>
            <a:off x="9627354" y="4534427"/>
            <a:ext cx="1900040" cy="900000"/>
            <a:chOff x="1263417" y="2176566"/>
            <a:chExt cx="1900040" cy="900000"/>
          </a:xfrm>
        </p:grpSpPr>
        <p:sp>
          <p:nvSpPr>
            <p:cNvPr id="34" name="Rectangle: Rounded Corners 33">
              <a:extLst>
                <a:ext uri="{FF2B5EF4-FFF2-40B4-BE49-F238E27FC236}">
                  <a16:creationId xmlns:a16="http://schemas.microsoft.com/office/drawing/2014/main" id="{6984DAB6-16A0-ED2F-4716-21384B3A18B8}"/>
                </a:ext>
              </a:extLst>
            </p:cNvPr>
            <p:cNvSpPr/>
            <p:nvPr/>
          </p:nvSpPr>
          <p:spPr>
            <a:xfrm>
              <a:off x="1263417" y="2176566"/>
              <a:ext cx="1551065"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540000" rtlCol="0" anchor="ctr"/>
            <a:lstStyle/>
            <a:p>
              <a:pPr algn="ctr"/>
              <a:r>
                <a:rPr lang="en-US" sz="1800"/>
                <a:t>Fungi</a:t>
              </a:r>
            </a:p>
          </p:txBody>
        </p:sp>
        <p:sp>
          <p:nvSpPr>
            <p:cNvPr id="35" name="Oval 34">
              <a:extLst>
                <a:ext uri="{FF2B5EF4-FFF2-40B4-BE49-F238E27FC236}">
                  <a16:creationId xmlns:a16="http://schemas.microsoft.com/office/drawing/2014/main" id="{E3EEDA74-D100-F012-526E-CA5ED2BA904E}"/>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37" name="Picture 36" descr="A picture containing text&#10;&#10;Description automatically generated">
            <a:extLst>
              <a:ext uri="{FF2B5EF4-FFF2-40B4-BE49-F238E27FC236}">
                <a16:creationId xmlns:a16="http://schemas.microsoft.com/office/drawing/2014/main" id="{E9024C11-C60F-C47A-7CF1-5134E2FFF976}"/>
              </a:ext>
            </a:extLst>
          </p:cNvPr>
          <p:cNvPicPr>
            <a:picLocks noChangeAspect="1"/>
          </p:cNvPicPr>
          <p:nvPr/>
        </p:nvPicPr>
        <p:blipFill>
          <a:blip r:embed="rId13">
            <a:duotone>
              <a:prstClr val="black"/>
              <a:schemeClr val="tx2">
                <a:lumMod val="60000"/>
                <a:lumOff val="40000"/>
                <a:tint val="45000"/>
                <a:satMod val="400000"/>
              </a:schemeClr>
            </a:duotone>
            <a:extLst>
              <a:ext uri="{BEBA8EAE-BF5A-486C-A8C5-ECC9F3942E4B}">
                <a14:imgProps xmlns:a14="http://schemas.microsoft.com/office/drawing/2010/main">
                  <a14:imgLayer r:embed="rId14">
                    <a14:imgEffect>
                      <a14:sharpenSoften amount="25000"/>
                    </a14:imgEffect>
                    <a14:imgEffect>
                      <a14:brightnessContrast bright="6000" contrast="-10000"/>
                    </a14:imgEffect>
                  </a14:imgLayer>
                </a14:imgProps>
              </a:ext>
            </a:extLst>
          </a:blip>
          <a:stretch>
            <a:fillRect/>
          </a:stretch>
        </p:blipFill>
        <p:spPr>
          <a:xfrm>
            <a:off x="10771067" y="4657344"/>
            <a:ext cx="591402" cy="638716"/>
          </a:xfrm>
          <a:prstGeom prst="rect">
            <a:avLst/>
          </a:prstGeom>
        </p:spPr>
      </p:pic>
      <p:sp>
        <p:nvSpPr>
          <p:cNvPr id="5" name="Slide Number Placeholder 5">
            <a:extLst>
              <a:ext uri="{FF2B5EF4-FFF2-40B4-BE49-F238E27FC236}">
                <a16:creationId xmlns:a16="http://schemas.microsoft.com/office/drawing/2014/main" id="{03328329-24FE-3211-A84D-4A6439E75AFB}"/>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7</a:t>
            </a:fld>
            <a:endParaRPr lang="en-GB"/>
          </a:p>
        </p:txBody>
      </p:sp>
    </p:spTree>
    <p:extLst>
      <p:ext uri="{BB962C8B-B14F-4D97-AF65-F5344CB8AC3E}">
        <p14:creationId xmlns:p14="http://schemas.microsoft.com/office/powerpoint/2010/main" val="225831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E80B7C-0851-4D96-B8C9-82224D1B716D}"/>
              </a:ext>
            </a:extLst>
          </p:cNvPr>
          <p:cNvSpPr>
            <a:spLocks noGrp="1"/>
          </p:cNvSpPr>
          <p:nvPr>
            <p:ph type="title"/>
          </p:nvPr>
        </p:nvSpPr>
        <p:spPr/>
        <p:txBody>
          <a:bodyPr/>
          <a:lstStyle/>
          <a:p>
            <a:r>
              <a:rPr lang="en-GB" dirty="0"/>
              <a:t>Epithelial cytokines may play a key role in driving </a:t>
            </a:r>
            <a:r>
              <a:rPr lang="en-GB" dirty="0">
                <a:ea typeface="+mj-lt"/>
                <a:cs typeface="+mj-lt"/>
              </a:rPr>
              <a:t>airway inflammation in patients with asthma</a:t>
            </a:r>
            <a:endParaRPr lang="en-GB" dirty="0"/>
          </a:p>
        </p:txBody>
      </p:sp>
      <p:sp>
        <p:nvSpPr>
          <p:cNvPr id="569" name="Arrow: Pentagon 568">
            <a:extLst>
              <a:ext uri="{FF2B5EF4-FFF2-40B4-BE49-F238E27FC236}">
                <a16:creationId xmlns:a16="http://schemas.microsoft.com/office/drawing/2014/main" id="{4A627905-1FA0-4FC1-89B0-C08B65C1C6AB}"/>
              </a:ext>
            </a:extLst>
          </p:cNvPr>
          <p:cNvSpPr/>
          <p:nvPr/>
        </p:nvSpPr>
        <p:spPr>
          <a:xfrm>
            <a:off x="488868" y="2707964"/>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Alarmins</a:t>
            </a:r>
          </a:p>
        </p:txBody>
      </p:sp>
      <p:sp>
        <p:nvSpPr>
          <p:cNvPr id="571" name="Arrow: Pentagon 570">
            <a:extLst>
              <a:ext uri="{FF2B5EF4-FFF2-40B4-BE49-F238E27FC236}">
                <a16:creationId xmlns:a16="http://schemas.microsoft.com/office/drawing/2014/main" id="{5073C386-FC01-43C3-AED2-EA35B9AE7B1C}"/>
              </a:ext>
            </a:extLst>
          </p:cNvPr>
          <p:cNvSpPr>
            <a:spLocks/>
          </p:cNvSpPr>
          <p:nvPr/>
        </p:nvSpPr>
        <p:spPr>
          <a:xfrm>
            <a:off x="488868" y="3323131"/>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tIns="72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T2 interleukins</a:t>
            </a:r>
            <a:endParaRPr kumimoji="0" lang="en-GB" sz="1800" b="1" i="0" u="none" strike="noStrike" kern="1200" cap="none" spc="0" normalizeH="0" baseline="30000" noProof="0">
              <a:ln>
                <a:noFill/>
              </a:ln>
              <a:solidFill>
                <a:srgbClr val="FFFFFF"/>
              </a:solidFill>
              <a:effectLst/>
              <a:uLnTx/>
              <a:uFillTx/>
              <a:latin typeface="Calibri"/>
              <a:ea typeface="+mn-ea"/>
              <a:cs typeface="+mn-cs"/>
            </a:endParaRPr>
          </a:p>
        </p:txBody>
      </p:sp>
      <p:sp>
        <p:nvSpPr>
          <p:cNvPr id="572" name="Arrow: Pentagon 571">
            <a:extLst>
              <a:ext uri="{FF2B5EF4-FFF2-40B4-BE49-F238E27FC236}">
                <a16:creationId xmlns:a16="http://schemas.microsoft.com/office/drawing/2014/main" id="{2A40116C-3109-42D5-A865-702C6D57ACAB}"/>
              </a:ext>
            </a:extLst>
          </p:cNvPr>
          <p:cNvSpPr>
            <a:spLocks/>
          </p:cNvSpPr>
          <p:nvPr/>
        </p:nvSpPr>
        <p:spPr>
          <a:xfrm>
            <a:off x="488868" y="3938298"/>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Biomarkers</a:t>
            </a:r>
            <a:endParaRPr kumimoji="0" lang="en-GB" sz="1200" b="1" i="0" u="none" strike="noStrike" kern="1200" cap="none" spc="0" normalizeH="0" baseline="30000" noProof="0">
              <a:ln>
                <a:noFill/>
              </a:ln>
              <a:solidFill>
                <a:srgbClr val="FFFFFF"/>
              </a:solidFill>
              <a:effectLst/>
              <a:uLnTx/>
              <a:uFillTx/>
              <a:latin typeface="Calibri"/>
              <a:ea typeface="+mn-ea"/>
              <a:cs typeface="+mn-cs"/>
            </a:endParaRPr>
          </a:p>
        </p:txBody>
      </p:sp>
      <p:sp>
        <p:nvSpPr>
          <p:cNvPr id="573" name="Arrow: Pentagon 572">
            <a:extLst>
              <a:ext uri="{FF2B5EF4-FFF2-40B4-BE49-F238E27FC236}">
                <a16:creationId xmlns:a16="http://schemas.microsoft.com/office/drawing/2014/main" id="{C97BE80C-89B8-40BE-B177-6130120D9CE3}"/>
              </a:ext>
            </a:extLst>
          </p:cNvPr>
          <p:cNvSpPr>
            <a:spLocks/>
          </p:cNvSpPr>
          <p:nvPr/>
        </p:nvSpPr>
        <p:spPr>
          <a:xfrm>
            <a:off x="488868" y="4737100"/>
            <a:ext cx="1690703" cy="52679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lIns="36000" r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Pathophysiological outcomes</a:t>
            </a:r>
            <a:endParaRPr kumimoji="0" lang="en-GB" sz="1200" b="1" i="0" u="none" strike="noStrike" kern="1200" cap="none" spc="0" normalizeH="0" baseline="30000" noProof="0">
              <a:ln>
                <a:noFill/>
              </a:ln>
              <a:solidFill>
                <a:srgbClr val="FFFFFF"/>
              </a:solidFill>
              <a:effectLst/>
              <a:uLnTx/>
              <a:uFillTx/>
              <a:latin typeface="Calibri"/>
              <a:ea typeface="+mn-ea"/>
              <a:cs typeface="+mn-cs"/>
            </a:endParaRPr>
          </a:p>
        </p:txBody>
      </p:sp>
      <p:sp>
        <p:nvSpPr>
          <p:cNvPr id="574" name="Arrow: Pentagon 573">
            <a:extLst>
              <a:ext uri="{FF2B5EF4-FFF2-40B4-BE49-F238E27FC236}">
                <a16:creationId xmlns:a16="http://schemas.microsoft.com/office/drawing/2014/main" id="{803714FD-5D2E-4DEC-8214-FEC75342BA84}"/>
              </a:ext>
            </a:extLst>
          </p:cNvPr>
          <p:cNvSpPr>
            <a:spLocks/>
          </p:cNvSpPr>
          <p:nvPr/>
        </p:nvSpPr>
        <p:spPr>
          <a:xfrm>
            <a:off x="488868" y="5656361"/>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Clinical outcomes</a:t>
            </a:r>
            <a:endParaRPr kumimoji="0" lang="en-GB" sz="1200" b="1" i="0" u="none" strike="noStrike" kern="1200" cap="none" spc="0" normalizeH="0" baseline="30000" noProof="0">
              <a:ln>
                <a:noFill/>
              </a:ln>
              <a:solidFill>
                <a:srgbClr val="FFFFFF"/>
              </a:solidFill>
              <a:effectLst/>
              <a:uLnTx/>
              <a:uFillTx/>
              <a:latin typeface="Calibri"/>
              <a:ea typeface="+mn-ea"/>
              <a:cs typeface="+mn-cs"/>
            </a:endParaRPr>
          </a:p>
        </p:txBody>
      </p:sp>
      <p:sp>
        <p:nvSpPr>
          <p:cNvPr id="575" name="Rectangle 574">
            <a:extLst>
              <a:ext uri="{FF2B5EF4-FFF2-40B4-BE49-F238E27FC236}">
                <a16:creationId xmlns:a16="http://schemas.microsoft.com/office/drawing/2014/main" id="{84C1A73A-9A9E-4F07-96BC-28EC8D3B4AA4}"/>
              </a:ext>
            </a:extLst>
          </p:cNvPr>
          <p:cNvSpPr>
            <a:spLocks/>
          </p:cNvSpPr>
          <p:nvPr/>
        </p:nvSpPr>
        <p:spPr>
          <a:xfrm>
            <a:off x="2470123" y="2707964"/>
            <a:ext cx="8945650" cy="406330"/>
          </a:xfrm>
          <a:prstGeom prst="rect">
            <a:avLst/>
          </a:prstGeom>
          <a:solidFill>
            <a:schemeClr val="accent1"/>
          </a:solidFill>
          <a:ln>
            <a:no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IL-33, TSLP, IL-25</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p>
        </p:txBody>
      </p:sp>
      <p:sp>
        <p:nvSpPr>
          <p:cNvPr id="576" name="TextBox 575">
            <a:extLst>
              <a:ext uri="{FF2B5EF4-FFF2-40B4-BE49-F238E27FC236}">
                <a16:creationId xmlns:a16="http://schemas.microsoft.com/office/drawing/2014/main" id="{CE433DA9-85C5-45DC-BB46-EA300E117545}"/>
              </a:ext>
            </a:extLst>
          </p:cNvPr>
          <p:cNvSpPr txBox="1">
            <a:spLocks/>
          </p:cNvSpPr>
          <p:nvPr/>
        </p:nvSpPr>
        <p:spPr>
          <a:xfrm>
            <a:off x="2462813" y="3323131"/>
            <a:ext cx="2650974" cy="406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IL-4</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7" name="TextBox 576">
            <a:extLst>
              <a:ext uri="{FF2B5EF4-FFF2-40B4-BE49-F238E27FC236}">
                <a16:creationId xmlns:a16="http://schemas.microsoft.com/office/drawing/2014/main" id="{E888A37C-C5D4-4B38-A7F5-34C9771CFDAF}"/>
              </a:ext>
            </a:extLst>
          </p:cNvPr>
          <p:cNvSpPr txBox="1">
            <a:spLocks/>
          </p:cNvSpPr>
          <p:nvPr/>
        </p:nvSpPr>
        <p:spPr>
          <a:xfrm>
            <a:off x="5623238" y="3323130"/>
            <a:ext cx="2650974" cy="406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IL-13</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8" name="TextBox 577">
            <a:extLst>
              <a:ext uri="{FF2B5EF4-FFF2-40B4-BE49-F238E27FC236}">
                <a16:creationId xmlns:a16="http://schemas.microsoft.com/office/drawing/2014/main" id="{F4276DA1-35A0-459A-9615-1B7FD2A857E1}"/>
              </a:ext>
            </a:extLst>
          </p:cNvPr>
          <p:cNvSpPr txBox="1">
            <a:spLocks/>
          </p:cNvSpPr>
          <p:nvPr/>
        </p:nvSpPr>
        <p:spPr>
          <a:xfrm>
            <a:off x="8764799" y="3323131"/>
            <a:ext cx="2650974" cy="40633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IL-5</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9" name="TextBox 578">
            <a:extLst>
              <a:ext uri="{FF2B5EF4-FFF2-40B4-BE49-F238E27FC236}">
                <a16:creationId xmlns:a16="http://schemas.microsoft.com/office/drawing/2014/main" id="{F6EFE531-902D-4E21-B5CA-44EF0877E9A3}"/>
              </a:ext>
            </a:extLst>
          </p:cNvPr>
          <p:cNvSpPr txBox="1">
            <a:spLocks/>
          </p:cNvSpPr>
          <p:nvPr/>
        </p:nvSpPr>
        <p:spPr>
          <a:xfrm>
            <a:off x="2470123" y="3938298"/>
            <a:ext cx="2650974" cy="406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IgE/EOS</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0" name="TextBox 579">
            <a:extLst>
              <a:ext uri="{FF2B5EF4-FFF2-40B4-BE49-F238E27FC236}">
                <a16:creationId xmlns:a16="http://schemas.microsoft.com/office/drawing/2014/main" id="{5EA6B211-6E03-43EE-89B4-89F930ED724F}"/>
              </a:ext>
            </a:extLst>
          </p:cNvPr>
          <p:cNvSpPr txBox="1">
            <a:spLocks/>
          </p:cNvSpPr>
          <p:nvPr/>
        </p:nvSpPr>
        <p:spPr>
          <a:xfrm>
            <a:off x="5630548" y="3938296"/>
            <a:ext cx="2650974" cy="406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FeNO</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1" name="TextBox 580">
            <a:extLst>
              <a:ext uri="{FF2B5EF4-FFF2-40B4-BE49-F238E27FC236}">
                <a16:creationId xmlns:a16="http://schemas.microsoft.com/office/drawing/2014/main" id="{4D6564EF-F9A8-48DB-BC46-69052CA853BE}"/>
              </a:ext>
            </a:extLst>
          </p:cNvPr>
          <p:cNvSpPr txBox="1">
            <a:spLocks/>
          </p:cNvSpPr>
          <p:nvPr/>
        </p:nvSpPr>
        <p:spPr>
          <a:xfrm>
            <a:off x="8772109" y="3938298"/>
            <a:ext cx="2650974" cy="40633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EOS</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2" name="TextBox 581">
            <a:extLst>
              <a:ext uri="{FF2B5EF4-FFF2-40B4-BE49-F238E27FC236}">
                <a16:creationId xmlns:a16="http://schemas.microsoft.com/office/drawing/2014/main" id="{490D7107-EBD2-4960-AB5B-2C952194E3A0}"/>
              </a:ext>
            </a:extLst>
          </p:cNvPr>
          <p:cNvSpPr txBox="1"/>
          <p:nvPr/>
        </p:nvSpPr>
        <p:spPr>
          <a:xfrm>
            <a:off x="2476371" y="4553465"/>
            <a:ext cx="2650974" cy="89406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Airway hyper-responsiveness</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Mucus plugging</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lang="en-GB" sz="1200" b="1" baseline="30000" dirty="0">
                <a:solidFill>
                  <a:srgbClr val="FFFFFF"/>
                </a:solidFill>
                <a:latin typeface="Arial" panose="020B0604020202020204" pitchFamily="34" charset="0"/>
                <a:cs typeface="Arial" panose="020B0604020202020204" pitchFamily="34" charset="0"/>
              </a:rPr>
              <a:t>–4</a:t>
            </a:r>
            <a:endPar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3" name="TextBox 582">
            <a:extLst>
              <a:ext uri="{FF2B5EF4-FFF2-40B4-BE49-F238E27FC236}">
                <a16:creationId xmlns:a16="http://schemas.microsoft.com/office/drawing/2014/main" id="{AB1AB513-7A4E-449C-8A8D-2524A6D796AE}"/>
              </a:ext>
            </a:extLst>
          </p:cNvPr>
          <p:cNvSpPr txBox="1"/>
          <p:nvPr/>
        </p:nvSpPr>
        <p:spPr>
          <a:xfrm>
            <a:off x="5636797" y="4553462"/>
            <a:ext cx="2650974" cy="894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Airway hyper-responsiveness</a:t>
            </a:r>
            <a:r>
              <a:rPr kumimoji="0" lang="en-GB"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Mucus secretion</a:t>
            </a:r>
            <a:r>
              <a:rPr kumimoji="0" lang="en-GB"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Airway remodelling</a:t>
            </a:r>
            <a:r>
              <a:rPr kumimoji="0" lang="en-GB"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4" name="TextBox 583">
            <a:extLst>
              <a:ext uri="{FF2B5EF4-FFF2-40B4-BE49-F238E27FC236}">
                <a16:creationId xmlns:a16="http://schemas.microsoft.com/office/drawing/2014/main" id="{28BE0626-345C-4325-A609-B1BE6EE1D545}"/>
              </a:ext>
            </a:extLst>
          </p:cNvPr>
          <p:cNvSpPr txBox="1"/>
          <p:nvPr/>
        </p:nvSpPr>
        <p:spPr>
          <a:xfrm>
            <a:off x="8778358" y="4553465"/>
            <a:ext cx="2650974" cy="89406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Bronchoconstriction</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Airway remodelling</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Mucus plugging</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3</a:t>
            </a:r>
            <a:r>
              <a:rPr lang="en-GB" sz="1200" b="1" baseline="30000" dirty="0">
                <a:solidFill>
                  <a:srgbClr val="FFFFFF"/>
                </a:solidFill>
                <a:latin typeface="Arial" panose="020B0604020202020204" pitchFamily="34" charset="0"/>
                <a:cs typeface="Arial" panose="020B0604020202020204" pitchFamily="34" charset="0"/>
              </a:rPr>
              <a: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585" name="Rectangle 584">
            <a:extLst>
              <a:ext uri="{FF2B5EF4-FFF2-40B4-BE49-F238E27FC236}">
                <a16:creationId xmlns:a16="http://schemas.microsoft.com/office/drawing/2014/main" id="{235A1D02-845C-4F4F-B217-4AD0F42A33A3}"/>
              </a:ext>
            </a:extLst>
          </p:cNvPr>
          <p:cNvSpPr>
            <a:spLocks/>
          </p:cNvSpPr>
          <p:nvPr/>
        </p:nvSpPr>
        <p:spPr>
          <a:xfrm>
            <a:off x="2477076" y="5656361"/>
            <a:ext cx="8952256" cy="406330"/>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mn-cs"/>
              </a:rPr>
              <a:t>Symptoms,</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1–3,5</a:t>
            </a:r>
            <a:r>
              <a:rPr kumimoji="0" lang="en-GB" sz="1200" b="1" i="0" u="none" strike="noStrike" kern="1200" cap="none" spc="0" normalizeH="0" baseline="0" noProof="0" dirty="0">
                <a:ln>
                  <a:noFill/>
                </a:ln>
                <a:solidFill>
                  <a:srgbClr val="FFFFFF"/>
                </a:solidFill>
                <a:effectLst/>
                <a:uLnTx/>
                <a:uFillTx/>
                <a:latin typeface="Calibri"/>
                <a:ea typeface="+mn-ea"/>
                <a:cs typeface="+mn-cs"/>
              </a:rPr>
              <a:t> lung function decreases,</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r>
              <a:rPr kumimoji="0" lang="en-GB" sz="1200" b="1" i="0" u="none" strike="noStrike" kern="1200" cap="none" spc="0" normalizeH="0" baseline="0" noProof="0" dirty="0">
                <a:ln>
                  <a:noFill/>
                </a:ln>
                <a:solidFill>
                  <a:srgbClr val="FFFFFF"/>
                </a:solidFill>
                <a:effectLst/>
                <a:uLnTx/>
                <a:uFillTx/>
                <a:latin typeface="Calibri"/>
                <a:ea typeface="+mn-ea"/>
                <a:cs typeface="+mn-cs"/>
              </a:rPr>
              <a:t> exacerbations</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p>
        </p:txBody>
      </p:sp>
      <p:sp>
        <p:nvSpPr>
          <p:cNvPr id="586" name="Isosceles Triangle 585">
            <a:extLst>
              <a:ext uri="{FF2B5EF4-FFF2-40B4-BE49-F238E27FC236}">
                <a16:creationId xmlns:a16="http://schemas.microsoft.com/office/drawing/2014/main" id="{967B2DEF-5132-4EBD-AEB6-133AE030BE94}"/>
              </a:ext>
            </a:extLst>
          </p:cNvPr>
          <p:cNvSpPr/>
          <p:nvPr/>
        </p:nvSpPr>
        <p:spPr>
          <a:xfrm rot="10800000">
            <a:off x="3607841" y="3726552"/>
            <a:ext cx="360919" cy="1800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87" name="Isosceles Triangle 586">
            <a:extLst>
              <a:ext uri="{FF2B5EF4-FFF2-40B4-BE49-F238E27FC236}">
                <a16:creationId xmlns:a16="http://schemas.microsoft.com/office/drawing/2014/main" id="{6AE8D3E9-4E8A-4515-8C9E-25A8EEF2349C}"/>
              </a:ext>
            </a:extLst>
          </p:cNvPr>
          <p:cNvSpPr/>
          <p:nvPr/>
        </p:nvSpPr>
        <p:spPr>
          <a:xfrm rot="10800000">
            <a:off x="3607841" y="4340805"/>
            <a:ext cx="360919" cy="1800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88" name="Isosceles Triangle 587">
            <a:extLst>
              <a:ext uri="{FF2B5EF4-FFF2-40B4-BE49-F238E27FC236}">
                <a16:creationId xmlns:a16="http://schemas.microsoft.com/office/drawing/2014/main" id="{54DAF0C5-D09C-4655-B6E3-9DF7BC9CEF67}"/>
              </a:ext>
            </a:extLst>
          </p:cNvPr>
          <p:cNvSpPr/>
          <p:nvPr/>
        </p:nvSpPr>
        <p:spPr>
          <a:xfrm rot="10800000">
            <a:off x="3607841" y="5429709"/>
            <a:ext cx="360919" cy="1800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89" name="Isosceles Triangle 588">
            <a:extLst>
              <a:ext uri="{FF2B5EF4-FFF2-40B4-BE49-F238E27FC236}">
                <a16:creationId xmlns:a16="http://schemas.microsoft.com/office/drawing/2014/main" id="{3CE9E63E-75DE-4551-87BC-57FC18CA2623}"/>
              </a:ext>
            </a:extLst>
          </p:cNvPr>
          <p:cNvSpPr/>
          <p:nvPr/>
        </p:nvSpPr>
        <p:spPr>
          <a:xfrm rot="10800000">
            <a:off x="3607841" y="3112298"/>
            <a:ext cx="360919" cy="180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0" name="Isosceles Triangle 589">
            <a:extLst>
              <a:ext uri="{FF2B5EF4-FFF2-40B4-BE49-F238E27FC236}">
                <a16:creationId xmlns:a16="http://schemas.microsoft.com/office/drawing/2014/main" id="{E52F017E-9A40-4115-86B3-8D4BBC414CE2}"/>
              </a:ext>
            </a:extLst>
          </p:cNvPr>
          <p:cNvSpPr/>
          <p:nvPr/>
        </p:nvSpPr>
        <p:spPr>
          <a:xfrm rot="10800000">
            <a:off x="6768266" y="3112298"/>
            <a:ext cx="360919" cy="180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1" name="Isosceles Triangle 590">
            <a:extLst>
              <a:ext uri="{FF2B5EF4-FFF2-40B4-BE49-F238E27FC236}">
                <a16:creationId xmlns:a16="http://schemas.microsoft.com/office/drawing/2014/main" id="{0BD02C33-4172-43F2-9EAE-84812A553F2B}"/>
              </a:ext>
            </a:extLst>
          </p:cNvPr>
          <p:cNvSpPr/>
          <p:nvPr/>
        </p:nvSpPr>
        <p:spPr>
          <a:xfrm rot="10800000">
            <a:off x="9909827" y="3112298"/>
            <a:ext cx="360919" cy="180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2" name="Isosceles Triangle 591">
            <a:extLst>
              <a:ext uri="{FF2B5EF4-FFF2-40B4-BE49-F238E27FC236}">
                <a16:creationId xmlns:a16="http://schemas.microsoft.com/office/drawing/2014/main" id="{639C1DE5-39DB-44E5-89B4-4DD48F4AA2FD}"/>
              </a:ext>
            </a:extLst>
          </p:cNvPr>
          <p:cNvSpPr/>
          <p:nvPr/>
        </p:nvSpPr>
        <p:spPr>
          <a:xfrm rot="10800000">
            <a:off x="6768266" y="3726552"/>
            <a:ext cx="360919" cy="1800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3" name="Isosceles Triangle 592">
            <a:extLst>
              <a:ext uri="{FF2B5EF4-FFF2-40B4-BE49-F238E27FC236}">
                <a16:creationId xmlns:a16="http://schemas.microsoft.com/office/drawing/2014/main" id="{D0376390-981A-4C59-B8DC-36FEF7910B61}"/>
              </a:ext>
            </a:extLst>
          </p:cNvPr>
          <p:cNvSpPr/>
          <p:nvPr/>
        </p:nvSpPr>
        <p:spPr>
          <a:xfrm rot="10800000">
            <a:off x="6768266" y="4340805"/>
            <a:ext cx="360919" cy="1800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4" name="Isosceles Triangle 593">
            <a:extLst>
              <a:ext uri="{FF2B5EF4-FFF2-40B4-BE49-F238E27FC236}">
                <a16:creationId xmlns:a16="http://schemas.microsoft.com/office/drawing/2014/main" id="{F50FED07-3E76-4BFE-86DA-FD213B0DCD6F}"/>
              </a:ext>
            </a:extLst>
          </p:cNvPr>
          <p:cNvSpPr/>
          <p:nvPr/>
        </p:nvSpPr>
        <p:spPr>
          <a:xfrm rot="10800000">
            <a:off x="6768266" y="5429709"/>
            <a:ext cx="360919" cy="1800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5" name="Isosceles Triangle 594">
            <a:extLst>
              <a:ext uri="{FF2B5EF4-FFF2-40B4-BE49-F238E27FC236}">
                <a16:creationId xmlns:a16="http://schemas.microsoft.com/office/drawing/2014/main" id="{F910CEEC-33FA-4F93-90AC-17E279DFFAC7}"/>
              </a:ext>
            </a:extLst>
          </p:cNvPr>
          <p:cNvSpPr/>
          <p:nvPr/>
        </p:nvSpPr>
        <p:spPr>
          <a:xfrm rot="10800000">
            <a:off x="9909827" y="3726552"/>
            <a:ext cx="360919" cy="18004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6" name="Isosceles Triangle 595">
            <a:extLst>
              <a:ext uri="{FF2B5EF4-FFF2-40B4-BE49-F238E27FC236}">
                <a16:creationId xmlns:a16="http://schemas.microsoft.com/office/drawing/2014/main" id="{74206326-9B28-4F72-B9BB-788F7751CC64}"/>
              </a:ext>
            </a:extLst>
          </p:cNvPr>
          <p:cNvSpPr/>
          <p:nvPr/>
        </p:nvSpPr>
        <p:spPr>
          <a:xfrm rot="10800000">
            <a:off x="9909827" y="4340805"/>
            <a:ext cx="360919" cy="18004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7" name="Isosceles Triangle 596">
            <a:extLst>
              <a:ext uri="{FF2B5EF4-FFF2-40B4-BE49-F238E27FC236}">
                <a16:creationId xmlns:a16="http://schemas.microsoft.com/office/drawing/2014/main" id="{7F037817-8DF3-487A-BD97-6EE3B5AB1949}"/>
              </a:ext>
            </a:extLst>
          </p:cNvPr>
          <p:cNvSpPr/>
          <p:nvPr/>
        </p:nvSpPr>
        <p:spPr>
          <a:xfrm rot="10800000">
            <a:off x="9909827" y="5429709"/>
            <a:ext cx="360919" cy="18004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grpSp>
        <p:nvGrpSpPr>
          <p:cNvPr id="598" name="Group 597">
            <a:extLst>
              <a:ext uri="{FF2B5EF4-FFF2-40B4-BE49-F238E27FC236}">
                <a16:creationId xmlns:a16="http://schemas.microsoft.com/office/drawing/2014/main" id="{B712B927-4639-4D7D-9E3D-52ECF729AED9}"/>
              </a:ext>
            </a:extLst>
          </p:cNvPr>
          <p:cNvGrpSpPr/>
          <p:nvPr/>
        </p:nvGrpSpPr>
        <p:grpSpPr>
          <a:xfrm>
            <a:off x="4270304" y="1250559"/>
            <a:ext cx="3651392" cy="978735"/>
            <a:chOff x="4205700" y="1157855"/>
            <a:chExt cx="3780600" cy="993318"/>
          </a:xfrm>
        </p:grpSpPr>
        <p:grpSp>
          <p:nvGrpSpPr>
            <p:cNvPr id="599" name="Group 598">
              <a:extLst>
                <a:ext uri="{FF2B5EF4-FFF2-40B4-BE49-F238E27FC236}">
                  <a16:creationId xmlns:a16="http://schemas.microsoft.com/office/drawing/2014/main" id="{9791E82D-49AE-4F51-A9B3-4E394DD7E33E}"/>
                </a:ext>
              </a:extLst>
            </p:cNvPr>
            <p:cNvGrpSpPr/>
            <p:nvPr/>
          </p:nvGrpSpPr>
          <p:grpSpPr>
            <a:xfrm>
              <a:off x="4205700" y="1157855"/>
              <a:ext cx="3780600" cy="993318"/>
              <a:chOff x="4736554" y="1199555"/>
              <a:chExt cx="2772816" cy="728532"/>
            </a:xfrm>
          </p:grpSpPr>
          <p:pic>
            <p:nvPicPr>
              <p:cNvPr id="601" name="Picture 600">
                <a:extLst>
                  <a:ext uri="{FF2B5EF4-FFF2-40B4-BE49-F238E27FC236}">
                    <a16:creationId xmlns:a16="http://schemas.microsoft.com/office/drawing/2014/main" id="{FD918AD2-291A-49DF-8F49-D9B2CA342D0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31" b="10019" l="28526" r="70726">
                            <a14:foregroundMark x1="28739" y1="7607" x2="28739" y2="7607"/>
                            <a14:foregroundMark x1="31838" y1="8442" x2="31838" y2="8442"/>
                            <a14:foregroundMark x1="33013" y1="5659" x2="33013" y2="5659"/>
                            <a14:foregroundMark x1="38675" y1="6494" x2="38675" y2="6494"/>
                            <a14:foregroundMark x1="40064" y1="8720" x2="40064" y2="8720"/>
                            <a14:foregroundMark x1="55769" y1="6772" x2="55769" y2="6772"/>
                            <a14:foregroundMark x1="58654" y1="9276" x2="58654" y2="9276"/>
                            <a14:foregroundMark x1="61538" y1="7236" x2="61538" y2="7236"/>
                            <a14:foregroundMark x1="64209" y1="6772" x2="64209" y2="6772"/>
                            <a14:foregroundMark x1="66346" y1="7421" x2="66346" y2="7421"/>
                            <a14:foregroundMark x1="67308" y1="7885" x2="67308" y2="7885"/>
                            <a14:foregroundMark x1="68162" y1="7885" x2="68162" y2="7885"/>
                            <a14:foregroundMark x1="69338" y1="8256" x2="69338" y2="8256"/>
                            <a14:foregroundMark x1="70726" y1="8720" x2="70726" y2="8720"/>
                            <a14:foregroundMark x1="70085" y1="8813" x2="70085" y2="8813"/>
                            <a14:foregroundMark x1="68803" y1="8442" x2="68803" y2="8442"/>
                            <a14:foregroundMark x1="70406" y1="8442" x2="70406" y2="8442"/>
                            <a14:foregroundMark x1="70085" y1="9184" x2="70085" y2="9184"/>
                            <a14:backgroundMark x1="65491" y1="7514" x2="65491" y2="7514"/>
                          </a14:backgroundRemoval>
                        </a14:imgEffect>
                      </a14:imgLayer>
                    </a14:imgProps>
                  </a:ext>
                </a:extLst>
              </a:blip>
              <a:srcRect l="53436" t="4164" r="34555" b="89276"/>
              <a:stretch/>
            </p:blipFill>
            <p:spPr>
              <a:xfrm>
                <a:off x="6006289" y="1270979"/>
                <a:ext cx="992652" cy="624586"/>
              </a:xfrm>
              <a:prstGeom prst="rect">
                <a:avLst/>
              </a:prstGeom>
              <a:effectLst>
                <a:outerShdw blurRad="63500" sx="102000" sy="102000" algn="ctr" rotWithShape="0">
                  <a:prstClr val="black">
                    <a:alpha val="40000"/>
                  </a:prstClr>
                </a:outerShdw>
              </a:effectLst>
            </p:spPr>
          </p:pic>
          <p:pic>
            <p:nvPicPr>
              <p:cNvPr id="602" name="Picture 601">
                <a:extLst>
                  <a:ext uri="{FF2B5EF4-FFF2-40B4-BE49-F238E27FC236}">
                    <a16:creationId xmlns:a16="http://schemas.microsoft.com/office/drawing/2014/main" id="{FD713EC6-C252-4B47-9CDB-014C43267DA5}"/>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4731" b="10019" l="28526" r="70726">
                            <a14:foregroundMark x1="28739" y1="7607" x2="28739" y2="7607"/>
                            <a14:foregroundMark x1="31838" y1="8442" x2="31838" y2="8442"/>
                            <a14:foregroundMark x1="33013" y1="5659" x2="33013" y2="5659"/>
                            <a14:foregroundMark x1="38675" y1="6494" x2="38675" y2="6494"/>
                            <a14:foregroundMark x1="40064" y1="8720" x2="40064" y2="8720"/>
                            <a14:foregroundMark x1="55769" y1="6772" x2="55769" y2="6772"/>
                            <a14:foregroundMark x1="58654" y1="9276" x2="58654" y2="9276"/>
                            <a14:foregroundMark x1="61538" y1="7236" x2="61538" y2="7236"/>
                            <a14:foregroundMark x1="64209" y1="6772" x2="64209" y2="6772"/>
                            <a14:foregroundMark x1="66346" y1="7421" x2="66346" y2="7421"/>
                            <a14:foregroundMark x1="67308" y1="7885" x2="67308" y2="7885"/>
                            <a14:foregroundMark x1="68162" y1="7885" x2="68162" y2="7885"/>
                            <a14:foregroundMark x1="69338" y1="8256" x2="69338" y2="8256"/>
                            <a14:foregroundMark x1="70726" y1="8720" x2="70726" y2="8720"/>
                            <a14:foregroundMark x1="70085" y1="8813" x2="70085" y2="8813"/>
                            <a14:foregroundMark x1="68803" y1="8442" x2="68803" y2="8442"/>
                            <a14:foregroundMark x1="70406" y1="8442" x2="70406" y2="8442"/>
                            <a14:foregroundMark x1="70085" y1="9184" x2="70085" y2="9184"/>
                          </a14:backgroundRemoval>
                        </a14:imgEffect>
                      </a14:imgLayer>
                    </a14:imgProps>
                  </a:ext>
                </a:extLst>
              </a:blip>
              <a:srcRect l="25631" t="4164" r="57923" b="89276"/>
              <a:stretch/>
            </p:blipFill>
            <p:spPr>
              <a:xfrm>
                <a:off x="4736554" y="1294931"/>
                <a:ext cx="1359446" cy="624586"/>
              </a:xfrm>
              <a:prstGeom prst="rect">
                <a:avLst/>
              </a:prstGeom>
              <a:effectLst>
                <a:outerShdw blurRad="63500" sx="102000" sy="102000" algn="ctr" rotWithShape="0">
                  <a:prstClr val="black">
                    <a:alpha val="40000"/>
                  </a:prstClr>
                </a:outerShdw>
              </a:effectLst>
            </p:spPr>
          </p:pic>
          <p:pic>
            <p:nvPicPr>
              <p:cNvPr id="603" name="Cigarette2">
                <a:extLst>
                  <a:ext uri="{FF2B5EF4-FFF2-40B4-BE49-F238E27FC236}">
                    <a16:creationId xmlns:a16="http://schemas.microsoft.com/office/drawing/2014/main" id="{8EE928B7-0D9E-4B35-8420-783F672ECF8F}"/>
                  </a:ext>
                </a:extLst>
              </p:cNvPr>
              <p:cNvPicPr>
                <a:picLocks noChangeAspect="1"/>
              </p:cNvPicPr>
              <p:nvPr/>
            </p:nvPicPr>
            <p:blipFill rotWithShape="1">
              <a:blip r:embed="rId5"/>
              <a:srcRect l="62785" t="1480" r="29844" b="84983"/>
              <a:stretch/>
            </p:blipFill>
            <p:spPr>
              <a:xfrm flipH="1">
                <a:off x="6804099" y="1199555"/>
                <a:ext cx="705271" cy="728532"/>
              </a:xfrm>
              <a:prstGeom prst="rect">
                <a:avLst/>
              </a:prstGeom>
              <a:effectLst>
                <a:outerShdw blurRad="63500" sx="102000" sy="102000" algn="ctr" rotWithShape="0">
                  <a:prstClr val="black">
                    <a:alpha val="40000"/>
                  </a:prstClr>
                </a:outerShdw>
              </a:effectLst>
            </p:spPr>
          </p:pic>
        </p:grpSp>
        <p:pic>
          <p:nvPicPr>
            <p:cNvPr id="600" name="Picture 599">
              <a:extLst>
                <a:ext uri="{FF2B5EF4-FFF2-40B4-BE49-F238E27FC236}">
                  <a16:creationId xmlns:a16="http://schemas.microsoft.com/office/drawing/2014/main" id="{023061E7-9EB2-4010-9BD8-4B43998600DD}"/>
                </a:ext>
              </a:extLst>
            </p:cNvPr>
            <p:cNvPicPr>
              <a:picLocks noChangeAspect="1"/>
            </p:cNvPicPr>
            <p:nvPr/>
          </p:nvPicPr>
          <p:blipFill>
            <a:blip r:embed="rId6">
              <a:duotone>
                <a:prstClr val="black"/>
                <a:srgbClr val="B9B9B9">
                  <a:tint val="45000"/>
                  <a:satMod val="400000"/>
                </a:srgbClr>
              </a:duotone>
              <a:alphaModFix/>
              <a:extLst>
                <a:ext uri="{BEBA8EAE-BF5A-486C-A8C5-ECC9F3942E4B}">
                  <a14:imgProps xmlns:a14="http://schemas.microsoft.com/office/drawing/2010/main">
                    <a14:imgLayer r:embed="rId7">
                      <a14:imgEffect>
                        <a14:artisticGlass/>
                      </a14:imgEffect>
                      <a14:imgEffect>
                        <a14:brightnessContrast bright="20000" contrast="-40000"/>
                      </a14:imgEffect>
                    </a14:imgLayer>
                  </a14:imgProps>
                </a:ext>
              </a:extLst>
            </a:blip>
            <a:stretch>
              <a:fillRect/>
            </a:stretch>
          </p:blipFill>
          <p:spPr>
            <a:xfrm rot="13784289">
              <a:off x="5566287" y="1325968"/>
              <a:ext cx="315404" cy="477225"/>
            </a:xfrm>
            <a:prstGeom prst="rect">
              <a:avLst/>
            </a:prstGeom>
            <a:ln>
              <a:noFill/>
            </a:ln>
            <a:effectLst>
              <a:glow rad="635">
                <a:schemeClr val="tx1">
                  <a:alpha val="26000"/>
                </a:schemeClr>
              </a:glow>
              <a:outerShdw blurRad="63500" sx="96000" sy="96000" algn="ctr" rotWithShape="0">
                <a:schemeClr val="tx1">
                  <a:alpha val="34000"/>
                </a:schemeClr>
              </a:outerShdw>
            </a:effectLst>
          </p:spPr>
        </p:pic>
      </p:grpSp>
      <p:grpSp>
        <p:nvGrpSpPr>
          <p:cNvPr id="604" name="Group 603">
            <a:extLst>
              <a:ext uri="{FF2B5EF4-FFF2-40B4-BE49-F238E27FC236}">
                <a16:creationId xmlns:a16="http://schemas.microsoft.com/office/drawing/2014/main" id="{BBE12FBA-158F-4A0B-B969-28E9C61E4178}"/>
              </a:ext>
            </a:extLst>
          </p:cNvPr>
          <p:cNvGrpSpPr/>
          <p:nvPr/>
        </p:nvGrpSpPr>
        <p:grpSpPr>
          <a:xfrm>
            <a:off x="478528" y="2045290"/>
            <a:ext cx="11234047" cy="820679"/>
            <a:chOff x="280677" y="2014676"/>
            <a:chExt cx="11630647" cy="872526"/>
          </a:xfrm>
        </p:grpSpPr>
        <p:grpSp>
          <p:nvGrpSpPr>
            <p:cNvPr id="605" name="Group 604">
              <a:extLst>
                <a:ext uri="{FF2B5EF4-FFF2-40B4-BE49-F238E27FC236}">
                  <a16:creationId xmlns:a16="http://schemas.microsoft.com/office/drawing/2014/main" id="{298F3F01-BC17-4CA1-9207-7830ACABD5FC}"/>
                </a:ext>
              </a:extLst>
            </p:cNvPr>
            <p:cNvGrpSpPr/>
            <p:nvPr/>
          </p:nvGrpSpPr>
          <p:grpSpPr>
            <a:xfrm>
              <a:off x="280677" y="2014676"/>
              <a:ext cx="7061955" cy="872526"/>
              <a:chOff x="38088" y="4977797"/>
              <a:chExt cx="7061955" cy="872526"/>
            </a:xfrm>
          </p:grpSpPr>
          <p:grpSp>
            <p:nvGrpSpPr>
              <p:cNvPr id="814" name="Epithelial Cell">
                <a:extLst>
                  <a:ext uri="{FF2B5EF4-FFF2-40B4-BE49-F238E27FC236}">
                    <a16:creationId xmlns:a16="http://schemas.microsoft.com/office/drawing/2014/main" id="{4F4D7B96-22DF-4E45-9C54-B4981BF25A57}"/>
                  </a:ext>
                </a:extLst>
              </p:cNvPr>
              <p:cNvGrpSpPr/>
              <p:nvPr/>
            </p:nvGrpSpPr>
            <p:grpSpPr>
              <a:xfrm>
                <a:off x="1736769" y="5001535"/>
                <a:ext cx="292605" cy="544481"/>
                <a:chOff x="2685383" y="1805888"/>
                <a:chExt cx="506734" cy="942935"/>
              </a:xfrm>
            </p:grpSpPr>
            <p:sp>
              <p:nvSpPr>
                <p:cNvPr id="1119" name="Freeform: Shape 1118">
                  <a:extLst>
                    <a:ext uri="{FF2B5EF4-FFF2-40B4-BE49-F238E27FC236}">
                      <a16:creationId xmlns:a16="http://schemas.microsoft.com/office/drawing/2014/main" id="{84FF8783-43F2-4E7A-BE50-7085D7DE534A}"/>
                    </a:ext>
                  </a:extLst>
                </p:cNvPr>
                <p:cNvSpPr/>
                <p:nvPr/>
              </p:nvSpPr>
              <p:spPr>
                <a:xfrm>
                  <a:off x="274764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0" name="Freeform: Shape 1119">
                  <a:extLst>
                    <a:ext uri="{FF2B5EF4-FFF2-40B4-BE49-F238E27FC236}">
                      <a16:creationId xmlns:a16="http://schemas.microsoft.com/office/drawing/2014/main" id="{88013752-73E2-4BDE-8A52-D6B9F0A9D705}"/>
                    </a:ext>
                  </a:extLst>
                </p:cNvPr>
                <p:cNvSpPr/>
                <p:nvPr/>
              </p:nvSpPr>
              <p:spPr>
                <a:xfrm>
                  <a:off x="280180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1" name="Freeform: Shape 1120">
                  <a:extLst>
                    <a:ext uri="{FF2B5EF4-FFF2-40B4-BE49-F238E27FC236}">
                      <a16:creationId xmlns:a16="http://schemas.microsoft.com/office/drawing/2014/main" id="{87E20E91-0AA8-4A93-932C-516D09BF3F21}"/>
                    </a:ext>
                  </a:extLst>
                </p:cNvPr>
                <p:cNvSpPr/>
                <p:nvPr/>
              </p:nvSpPr>
              <p:spPr>
                <a:xfrm>
                  <a:off x="284957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2" name="Freeform: Shape 1121">
                  <a:extLst>
                    <a:ext uri="{FF2B5EF4-FFF2-40B4-BE49-F238E27FC236}">
                      <a16:creationId xmlns:a16="http://schemas.microsoft.com/office/drawing/2014/main" id="{C9E61AB5-3F3C-4672-90DE-EEAEB6531206}"/>
                    </a:ext>
                  </a:extLst>
                </p:cNvPr>
                <p:cNvSpPr/>
                <p:nvPr/>
              </p:nvSpPr>
              <p:spPr>
                <a:xfrm>
                  <a:off x="289970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3" name="Freeform: Shape 1122">
                  <a:extLst>
                    <a:ext uri="{FF2B5EF4-FFF2-40B4-BE49-F238E27FC236}">
                      <a16:creationId xmlns:a16="http://schemas.microsoft.com/office/drawing/2014/main" id="{8A1BC3BC-D647-46EE-BB89-1A1058BF7ADA}"/>
                    </a:ext>
                  </a:extLst>
                </p:cNvPr>
                <p:cNvSpPr/>
                <p:nvPr/>
              </p:nvSpPr>
              <p:spPr>
                <a:xfrm>
                  <a:off x="294760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4" name="Freeform: Shape 1123">
                  <a:extLst>
                    <a:ext uri="{FF2B5EF4-FFF2-40B4-BE49-F238E27FC236}">
                      <a16:creationId xmlns:a16="http://schemas.microsoft.com/office/drawing/2014/main" id="{6B08077D-73D4-47ED-9788-6C6AA8EB8934}"/>
                    </a:ext>
                  </a:extLst>
                </p:cNvPr>
                <p:cNvSpPr/>
                <p:nvPr/>
              </p:nvSpPr>
              <p:spPr>
                <a:xfrm>
                  <a:off x="299343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5" name="Freeform: Shape 1124">
                  <a:extLst>
                    <a:ext uri="{FF2B5EF4-FFF2-40B4-BE49-F238E27FC236}">
                      <a16:creationId xmlns:a16="http://schemas.microsoft.com/office/drawing/2014/main" id="{C48495F8-3604-4082-90DE-A56F0207FB22}"/>
                    </a:ext>
                  </a:extLst>
                </p:cNvPr>
                <p:cNvSpPr/>
                <p:nvPr/>
              </p:nvSpPr>
              <p:spPr>
                <a:xfrm>
                  <a:off x="304550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6" name="Freeform: Shape 1125">
                  <a:extLst>
                    <a:ext uri="{FF2B5EF4-FFF2-40B4-BE49-F238E27FC236}">
                      <a16:creationId xmlns:a16="http://schemas.microsoft.com/office/drawing/2014/main" id="{997E9967-DA44-454E-BF37-92E52321641D}"/>
                    </a:ext>
                  </a:extLst>
                </p:cNvPr>
                <p:cNvSpPr/>
                <p:nvPr/>
              </p:nvSpPr>
              <p:spPr>
                <a:xfrm>
                  <a:off x="309133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27" name="Group 1126">
                  <a:extLst>
                    <a:ext uri="{FF2B5EF4-FFF2-40B4-BE49-F238E27FC236}">
                      <a16:creationId xmlns:a16="http://schemas.microsoft.com/office/drawing/2014/main" id="{CF3CADB1-8799-400F-AC74-E1F16A7999D6}"/>
                    </a:ext>
                  </a:extLst>
                </p:cNvPr>
                <p:cNvGrpSpPr/>
                <p:nvPr/>
              </p:nvGrpSpPr>
              <p:grpSpPr>
                <a:xfrm>
                  <a:off x="2685383" y="2033317"/>
                  <a:ext cx="506734" cy="715506"/>
                  <a:chOff x="664078" y="1946983"/>
                  <a:chExt cx="506734" cy="715506"/>
                </a:xfrm>
              </p:grpSpPr>
              <p:sp>
                <p:nvSpPr>
                  <p:cNvPr id="1128" name="Rectangle: Rounded Corners 1127">
                    <a:extLst>
                      <a:ext uri="{FF2B5EF4-FFF2-40B4-BE49-F238E27FC236}">
                        <a16:creationId xmlns:a16="http://schemas.microsoft.com/office/drawing/2014/main" id="{B1448F45-0951-44B5-8BEB-3EE1E64BBAC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9" name="Oval 1128">
                    <a:extLst>
                      <a:ext uri="{FF2B5EF4-FFF2-40B4-BE49-F238E27FC236}">
                        <a16:creationId xmlns:a16="http://schemas.microsoft.com/office/drawing/2014/main" id="{77071479-6F5C-4B85-A829-97B564A06D20}"/>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5" name="Epithelial Cell">
                <a:extLst>
                  <a:ext uri="{FF2B5EF4-FFF2-40B4-BE49-F238E27FC236}">
                    <a16:creationId xmlns:a16="http://schemas.microsoft.com/office/drawing/2014/main" id="{C34C326D-6705-4D2A-8DD8-B91B0A9BB587}"/>
                  </a:ext>
                </a:extLst>
              </p:cNvPr>
              <p:cNvGrpSpPr/>
              <p:nvPr/>
            </p:nvGrpSpPr>
            <p:grpSpPr>
              <a:xfrm>
                <a:off x="2348141" y="5001535"/>
                <a:ext cx="292605" cy="544481"/>
                <a:chOff x="3744162" y="1805888"/>
                <a:chExt cx="506734" cy="942935"/>
              </a:xfrm>
            </p:grpSpPr>
            <p:sp>
              <p:nvSpPr>
                <p:cNvPr id="1107" name="Freeform: Shape 1106">
                  <a:extLst>
                    <a:ext uri="{FF2B5EF4-FFF2-40B4-BE49-F238E27FC236}">
                      <a16:creationId xmlns:a16="http://schemas.microsoft.com/office/drawing/2014/main" id="{67955F85-DA26-4B12-992D-788C7A35AF3C}"/>
                    </a:ext>
                  </a:extLst>
                </p:cNvPr>
                <p:cNvSpPr/>
                <p:nvPr/>
              </p:nvSpPr>
              <p:spPr>
                <a:xfrm>
                  <a:off x="3785898"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8" name="Freeform: Shape 1107">
                  <a:extLst>
                    <a:ext uri="{FF2B5EF4-FFF2-40B4-BE49-F238E27FC236}">
                      <a16:creationId xmlns:a16="http://schemas.microsoft.com/office/drawing/2014/main" id="{8C1667BD-0478-40C4-B017-2009E45DB923}"/>
                    </a:ext>
                  </a:extLst>
                </p:cNvPr>
                <p:cNvSpPr/>
                <p:nvPr/>
              </p:nvSpPr>
              <p:spPr>
                <a:xfrm>
                  <a:off x="3840053"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9" name="Freeform: Shape 1108">
                  <a:extLst>
                    <a:ext uri="{FF2B5EF4-FFF2-40B4-BE49-F238E27FC236}">
                      <a16:creationId xmlns:a16="http://schemas.microsoft.com/office/drawing/2014/main" id="{D0EA2132-D254-45C3-AC47-28F1B911A38D}"/>
                    </a:ext>
                  </a:extLst>
                </p:cNvPr>
                <p:cNvSpPr/>
                <p:nvPr/>
              </p:nvSpPr>
              <p:spPr>
                <a:xfrm>
                  <a:off x="3887822"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0" name="Freeform: Shape 1109">
                  <a:extLst>
                    <a:ext uri="{FF2B5EF4-FFF2-40B4-BE49-F238E27FC236}">
                      <a16:creationId xmlns:a16="http://schemas.microsoft.com/office/drawing/2014/main" id="{82A04E41-E895-4832-91FD-A6F52469D577}"/>
                    </a:ext>
                  </a:extLst>
                </p:cNvPr>
                <p:cNvSpPr/>
                <p:nvPr/>
              </p:nvSpPr>
              <p:spPr>
                <a:xfrm>
                  <a:off x="3937950"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1" name="Freeform: Shape 1110">
                  <a:extLst>
                    <a:ext uri="{FF2B5EF4-FFF2-40B4-BE49-F238E27FC236}">
                      <a16:creationId xmlns:a16="http://schemas.microsoft.com/office/drawing/2014/main" id="{5FD364ED-799A-417F-84A8-513D7D166AC7}"/>
                    </a:ext>
                  </a:extLst>
                </p:cNvPr>
                <p:cNvSpPr/>
                <p:nvPr/>
              </p:nvSpPr>
              <p:spPr>
                <a:xfrm>
                  <a:off x="3985858"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2" name="Freeform: Shape 1111">
                  <a:extLst>
                    <a:ext uri="{FF2B5EF4-FFF2-40B4-BE49-F238E27FC236}">
                      <a16:creationId xmlns:a16="http://schemas.microsoft.com/office/drawing/2014/main" id="{B4CC44E0-E4DB-4B1F-8E13-92E89A4BA498}"/>
                    </a:ext>
                  </a:extLst>
                </p:cNvPr>
                <p:cNvSpPr/>
                <p:nvPr/>
              </p:nvSpPr>
              <p:spPr>
                <a:xfrm>
                  <a:off x="4031682"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3" name="Freeform: Shape 1112">
                  <a:extLst>
                    <a:ext uri="{FF2B5EF4-FFF2-40B4-BE49-F238E27FC236}">
                      <a16:creationId xmlns:a16="http://schemas.microsoft.com/office/drawing/2014/main" id="{FCDFBC0B-0833-4739-9C23-42040F752D6B}"/>
                    </a:ext>
                  </a:extLst>
                </p:cNvPr>
                <p:cNvSpPr/>
                <p:nvPr/>
              </p:nvSpPr>
              <p:spPr>
                <a:xfrm>
                  <a:off x="4083755"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4" name="Freeform: Shape 1113">
                  <a:extLst>
                    <a:ext uri="{FF2B5EF4-FFF2-40B4-BE49-F238E27FC236}">
                      <a16:creationId xmlns:a16="http://schemas.microsoft.com/office/drawing/2014/main" id="{F8907DDF-19F3-4FDE-B186-915413062647}"/>
                    </a:ext>
                  </a:extLst>
                </p:cNvPr>
                <p:cNvSpPr/>
                <p:nvPr/>
              </p:nvSpPr>
              <p:spPr>
                <a:xfrm>
                  <a:off x="4129579"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5" name="Freeform: Shape 1114">
                  <a:extLst>
                    <a:ext uri="{FF2B5EF4-FFF2-40B4-BE49-F238E27FC236}">
                      <a16:creationId xmlns:a16="http://schemas.microsoft.com/office/drawing/2014/main" id="{3015396F-2ABE-4CCE-B46A-6754459CF8B8}"/>
                    </a:ext>
                  </a:extLst>
                </p:cNvPr>
                <p:cNvSpPr/>
                <p:nvPr/>
              </p:nvSpPr>
              <p:spPr>
                <a:xfrm>
                  <a:off x="4170881"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16" name="Group 1115">
                  <a:extLst>
                    <a:ext uri="{FF2B5EF4-FFF2-40B4-BE49-F238E27FC236}">
                      <a16:creationId xmlns:a16="http://schemas.microsoft.com/office/drawing/2014/main" id="{D02A346F-3D1D-4CD3-96BF-8324ECD9A7A6}"/>
                    </a:ext>
                  </a:extLst>
                </p:cNvPr>
                <p:cNvGrpSpPr/>
                <p:nvPr/>
              </p:nvGrpSpPr>
              <p:grpSpPr>
                <a:xfrm>
                  <a:off x="3744162" y="2033317"/>
                  <a:ext cx="506734" cy="715506"/>
                  <a:chOff x="664078" y="1946983"/>
                  <a:chExt cx="506734" cy="715506"/>
                </a:xfrm>
              </p:grpSpPr>
              <p:sp>
                <p:nvSpPr>
                  <p:cNvPr id="1117" name="Rectangle: Rounded Corners 1116">
                    <a:extLst>
                      <a:ext uri="{FF2B5EF4-FFF2-40B4-BE49-F238E27FC236}">
                        <a16:creationId xmlns:a16="http://schemas.microsoft.com/office/drawing/2014/main" id="{145822E8-F68B-4AB4-928D-4FA691C97DE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8" name="Oval 1117">
                    <a:extLst>
                      <a:ext uri="{FF2B5EF4-FFF2-40B4-BE49-F238E27FC236}">
                        <a16:creationId xmlns:a16="http://schemas.microsoft.com/office/drawing/2014/main" id="{4B733D46-BF79-4C51-B5F3-08F14923E75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6" name="Epithelial Cell">
                <a:extLst>
                  <a:ext uri="{FF2B5EF4-FFF2-40B4-BE49-F238E27FC236}">
                    <a16:creationId xmlns:a16="http://schemas.microsoft.com/office/drawing/2014/main" id="{8D9A1EE9-93B6-4F1A-8A32-307478EDDB06}"/>
                  </a:ext>
                </a:extLst>
              </p:cNvPr>
              <p:cNvGrpSpPr/>
              <p:nvPr/>
            </p:nvGrpSpPr>
            <p:grpSpPr>
              <a:xfrm>
                <a:off x="3469112" y="5001535"/>
                <a:ext cx="292605" cy="544481"/>
                <a:chOff x="4692938" y="1805888"/>
                <a:chExt cx="506734" cy="942935"/>
              </a:xfrm>
            </p:grpSpPr>
            <p:sp>
              <p:nvSpPr>
                <p:cNvPr id="1095" name="Freeform: Shape 1094">
                  <a:extLst>
                    <a:ext uri="{FF2B5EF4-FFF2-40B4-BE49-F238E27FC236}">
                      <a16:creationId xmlns:a16="http://schemas.microsoft.com/office/drawing/2014/main" id="{889B9E8F-0AFE-414B-AF3D-79E28FE79E6C}"/>
                    </a:ext>
                  </a:extLst>
                </p:cNvPr>
                <p:cNvSpPr/>
                <p:nvPr/>
              </p:nvSpPr>
              <p:spPr>
                <a:xfrm>
                  <a:off x="4741344"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6" name="Freeform: Shape 1095">
                  <a:extLst>
                    <a:ext uri="{FF2B5EF4-FFF2-40B4-BE49-F238E27FC236}">
                      <a16:creationId xmlns:a16="http://schemas.microsoft.com/office/drawing/2014/main" id="{A54B5DE9-6133-4217-9A1B-48A2581DA7F4}"/>
                    </a:ext>
                  </a:extLst>
                </p:cNvPr>
                <p:cNvSpPr/>
                <p:nvPr/>
              </p:nvSpPr>
              <p:spPr>
                <a:xfrm>
                  <a:off x="4795499"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7" name="Freeform: Shape 1096">
                  <a:extLst>
                    <a:ext uri="{FF2B5EF4-FFF2-40B4-BE49-F238E27FC236}">
                      <a16:creationId xmlns:a16="http://schemas.microsoft.com/office/drawing/2014/main" id="{C6324A73-C3D2-4A0B-BCA2-DFD2FC0A0B82}"/>
                    </a:ext>
                  </a:extLst>
                </p:cNvPr>
                <p:cNvSpPr/>
                <p:nvPr/>
              </p:nvSpPr>
              <p:spPr>
                <a:xfrm>
                  <a:off x="4843268"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8" name="Freeform: Shape 1097">
                  <a:extLst>
                    <a:ext uri="{FF2B5EF4-FFF2-40B4-BE49-F238E27FC236}">
                      <a16:creationId xmlns:a16="http://schemas.microsoft.com/office/drawing/2014/main" id="{AAF815A6-9E51-444A-A13B-98C3BFF4524C}"/>
                    </a:ext>
                  </a:extLst>
                </p:cNvPr>
                <p:cNvSpPr/>
                <p:nvPr/>
              </p:nvSpPr>
              <p:spPr>
                <a:xfrm>
                  <a:off x="4893396"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9" name="Freeform: Shape 1098">
                  <a:extLst>
                    <a:ext uri="{FF2B5EF4-FFF2-40B4-BE49-F238E27FC236}">
                      <a16:creationId xmlns:a16="http://schemas.microsoft.com/office/drawing/2014/main" id="{515B34A9-F2AD-476B-AB0B-2732A56838B1}"/>
                    </a:ext>
                  </a:extLst>
                </p:cNvPr>
                <p:cNvSpPr/>
                <p:nvPr/>
              </p:nvSpPr>
              <p:spPr>
                <a:xfrm>
                  <a:off x="4941304"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0" name="Freeform: Shape 1099">
                  <a:extLst>
                    <a:ext uri="{FF2B5EF4-FFF2-40B4-BE49-F238E27FC236}">
                      <a16:creationId xmlns:a16="http://schemas.microsoft.com/office/drawing/2014/main" id="{CA495A3D-1A98-481A-B0F5-526694AF95E2}"/>
                    </a:ext>
                  </a:extLst>
                </p:cNvPr>
                <p:cNvSpPr/>
                <p:nvPr/>
              </p:nvSpPr>
              <p:spPr>
                <a:xfrm>
                  <a:off x="4987128"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1" name="Freeform: Shape 1100">
                  <a:extLst>
                    <a:ext uri="{FF2B5EF4-FFF2-40B4-BE49-F238E27FC236}">
                      <a16:creationId xmlns:a16="http://schemas.microsoft.com/office/drawing/2014/main" id="{1A677FD1-8CE4-4205-AB45-6D100B714994}"/>
                    </a:ext>
                  </a:extLst>
                </p:cNvPr>
                <p:cNvSpPr/>
                <p:nvPr/>
              </p:nvSpPr>
              <p:spPr>
                <a:xfrm>
                  <a:off x="5039201"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2" name="Freeform: Shape 1101">
                  <a:extLst>
                    <a:ext uri="{FF2B5EF4-FFF2-40B4-BE49-F238E27FC236}">
                      <a16:creationId xmlns:a16="http://schemas.microsoft.com/office/drawing/2014/main" id="{D6B3E1AC-B4F3-44DD-B9DA-3370AC8C4F1D}"/>
                    </a:ext>
                  </a:extLst>
                </p:cNvPr>
                <p:cNvSpPr/>
                <p:nvPr/>
              </p:nvSpPr>
              <p:spPr>
                <a:xfrm>
                  <a:off x="5085025"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3" name="Freeform: Shape 1102">
                  <a:extLst>
                    <a:ext uri="{FF2B5EF4-FFF2-40B4-BE49-F238E27FC236}">
                      <a16:creationId xmlns:a16="http://schemas.microsoft.com/office/drawing/2014/main" id="{354B0FE3-F773-4940-9B9C-DDE4E0745192}"/>
                    </a:ext>
                  </a:extLst>
                </p:cNvPr>
                <p:cNvSpPr/>
                <p:nvPr/>
              </p:nvSpPr>
              <p:spPr>
                <a:xfrm>
                  <a:off x="5126327"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04" name="Group 1103">
                  <a:extLst>
                    <a:ext uri="{FF2B5EF4-FFF2-40B4-BE49-F238E27FC236}">
                      <a16:creationId xmlns:a16="http://schemas.microsoft.com/office/drawing/2014/main" id="{F34F5D96-13DC-4FF3-B342-9F30942E7CFD}"/>
                    </a:ext>
                  </a:extLst>
                </p:cNvPr>
                <p:cNvGrpSpPr/>
                <p:nvPr/>
              </p:nvGrpSpPr>
              <p:grpSpPr>
                <a:xfrm>
                  <a:off x="4692938" y="2033317"/>
                  <a:ext cx="506734" cy="715506"/>
                  <a:chOff x="664078" y="1946983"/>
                  <a:chExt cx="506734" cy="715506"/>
                </a:xfrm>
              </p:grpSpPr>
              <p:sp>
                <p:nvSpPr>
                  <p:cNvPr id="1105" name="Rectangle: Rounded Corners 1104">
                    <a:extLst>
                      <a:ext uri="{FF2B5EF4-FFF2-40B4-BE49-F238E27FC236}">
                        <a16:creationId xmlns:a16="http://schemas.microsoft.com/office/drawing/2014/main" id="{15F04572-8047-4EAD-A751-A6AD6D06FAC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6" name="Oval 1105">
                    <a:extLst>
                      <a:ext uri="{FF2B5EF4-FFF2-40B4-BE49-F238E27FC236}">
                        <a16:creationId xmlns:a16="http://schemas.microsoft.com/office/drawing/2014/main" id="{6558C124-FCDE-4B9D-A404-32369AA005F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7" name="Epithelial Cell">
                <a:extLst>
                  <a:ext uri="{FF2B5EF4-FFF2-40B4-BE49-F238E27FC236}">
                    <a16:creationId xmlns:a16="http://schemas.microsoft.com/office/drawing/2014/main" id="{8B343111-ED8A-40E3-B535-634A59913986}"/>
                  </a:ext>
                </a:extLst>
              </p:cNvPr>
              <p:cNvGrpSpPr/>
              <p:nvPr/>
            </p:nvGrpSpPr>
            <p:grpSpPr>
              <a:xfrm>
                <a:off x="3762888" y="5001535"/>
                <a:ext cx="292605" cy="544481"/>
                <a:chOff x="5201701" y="1805888"/>
                <a:chExt cx="506734" cy="942935"/>
              </a:xfrm>
            </p:grpSpPr>
            <p:sp>
              <p:nvSpPr>
                <p:cNvPr id="1083" name="Freeform: Shape 1082">
                  <a:extLst>
                    <a:ext uri="{FF2B5EF4-FFF2-40B4-BE49-F238E27FC236}">
                      <a16:creationId xmlns:a16="http://schemas.microsoft.com/office/drawing/2014/main" id="{196E8C86-F15B-4DEB-9E8D-FE89A13C9DBE}"/>
                    </a:ext>
                  </a:extLst>
                </p:cNvPr>
                <p:cNvSpPr/>
                <p:nvPr/>
              </p:nvSpPr>
              <p:spPr>
                <a:xfrm>
                  <a:off x="524729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4" name="Freeform: Shape 1083">
                  <a:extLst>
                    <a:ext uri="{FF2B5EF4-FFF2-40B4-BE49-F238E27FC236}">
                      <a16:creationId xmlns:a16="http://schemas.microsoft.com/office/drawing/2014/main" id="{62F9A98C-B752-4C9E-A667-D2B2FFACBFC8}"/>
                    </a:ext>
                  </a:extLst>
                </p:cNvPr>
                <p:cNvSpPr/>
                <p:nvPr/>
              </p:nvSpPr>
              <p:spPr>
                <a:xfrm>
                  <a:off x="530145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 name="Freeform: Shape 1084">
                  <a:extLst>
                    <a:ext uri="{FF2B5EF4-FFF2-40B4-BE49-F238E27FC236}">
                      <a16:creationId xmlns:a16="http://schemas.microsoft.com/office/drawing/2014/main" id="{5837BD0B-8963-4146-B6CA-EDA96ACA8089}"/>
                    </a:ext>
                  </a:extLst>
                </p:cNvPr>
                <p:cNvSpPr/>
                <p:nvPr/>
              </p:nvSpPr>
              <p:spPr>
                <a:xfrm>
                  <a:off x="534922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6" name="Freeform: Shape 1085">
                  <a:extLst>
                    <a:ext uri="{FF2B5EF4-FFF2-40B4-BE49-F238E27FC236}">
                      <a16:creationId xmlns:a16="http://schemas.microsoft.com/office/drawing/2014/main" id="{19C87B9A-0989-4476-A810-C55CB6F952CA}"/>
                    </a:ext>
                  </a:extLst>
                </p:cNvPr>
                <p:cNvSpPr/>
                <p:nvPr/>
              </p:nvSpPr>
              <p:spPr>
                <a:xfrm>
                  <a:off x="539935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7" name="Freeform: Shape 1086">
                  <a:extLst>
                    <a:ext uri="{FF2B5EF4-FFF2-40B4-BE49-F238E27FC236}">
                      <a16:creationId xmlns:a16="http://schemas.microsoft.com/office/drawing/2014/main" id="{E471532B-0F2D-46DD-B2CD-43E1CA9F1230}"/>
                    </a:ext>
                  </a:extLst>
                </p:cNvPr>
                <p:cNvSpPr/>
                <p:nvPr/>
              </p:nvSpPr>
              <p:spPr>
                <a:xfrm>
                  <a:off x="544725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8" name="Freeform: Shape 1087">
                  <a:extLst>
                    <a:ext uri="{FF2B5EF4-FFF2-40B4-BE49-F238E27FC236}">
                      <a16:creationId xmlns:a16="http://schemas.microsoft.com/office/drawing/2014/main" id="{6DADC015-3863-4CD1-83BD-829A02C697B4}"/>
                    </a:ext>
                  </a:extLst>
                </p:cNvPr>
                <p:cNvSpPr/>
                <p:nvPr/>
              </p:nvSpPr>
              <p:spPr>
                <a:xfrm>
                  <a:off x="549308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9" name="Freeform: Shape 1088">
                  <a:extLst>
                    <a:ext uri="{FF2B5EF4-FFF2-40B4-BE49-F238E27FC236}">
                      <a16:creationId xmlns:a16="http://schemas.microsoft.com/office/drawing/2014/main" id="{4763D5DC-BD6A-4A1D-BE04-4BAFEC16522E}"/>
                    </a:ext>
                  </a:extLst>
                </p:cNvPr>
                <p:cNvSpPr/>
                <p:nvPr/>
              </p:nvSpPr>
              <p:spPr>
                <a:xfrm>
                  <a:off x="554515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0" name="Freeform: Shape 1089">
                  <a:extLst>
                    <a:ext uri="{FF2B5EF4-FFF2-40B4-BE49-F238E27FC236}">
                      <a16:creationId xmlns:a16="http://schemas.microsoft.com/office/drawing/2014/main" id="{E4D19905-C5CA-4CCE-9031-60FF1F1BF5F4}"/>
                    </a:ext>
                  </a:extLst>
                </p:cNvPr>
                <p:cNvSpPr/>
                <p:nvPr/>
              </p:nvSpPr>
              <p:spPr>
                <a:xfrm>
                  <a:off x="559098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1" name="Freeform: Shape 1090">
                  <a:extLst>
                    <a:ext uri="{FF2B5EF4-FFF2-40B4-BE49-F238E27FC236}">
                      <a16:creationId xmlns:a16="http://schemas.microsoft.com/office/drawing/2014/main" id="{710B2D90-5C13-4F11-9906-068DAFDB9892}"/>
                    </a:ext>
                  </a:extLst>
                </p:cNvPr>
                <p:cNvSpPr/>
                <p:nvPr/>
              </p:nvSpPr>
              <p:spPr>
                <a:xfrm>
                  <a:off x="563228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92" name="Group 1091">
                  <a:extLst>
                    <a:ext uri="{FF2B5EF4-FFF2-40B4-BE49-F238E27FC236}">
                      <a16:creationId xmlns:a16="http://schemas.microsoft.com/office/drawing/2014/main" id="{2B267673-085D-4275-989B-8241B0DB59A0}"/>
                    </a:ext>
                  </a:extLst>
                </p:cNvPr>
                <p:cNvGrpSpPr/>
                <p:nvPr/>
              </p:nvGrpSpPr>
              <p:grpSpPr>
                <a:xfrm>
                  <a:off x="5201701" y="2033317"/>
                  <a:ext cx="506734" cy="715506"/>
                  <a:chOff x="664078" y="1946983"/>
                  <a:chExt cx="506734" cy="715506"/>
                </a:xfrm>
              </p:grpSpPr>
              <p:sp>
                <p:nvSpPr>
                  <p:cNvPr id="1093" name="Rectangle: Rounded Corners 1092">
                    <a:extLst>
                      <a:ext uri="{FF2B5EF4-FFF2-40B4-BE49-F238E27FC236}">
                        <a16:creationId xmlns:a16="http://schemas.microsoft.com/office/drawing/2014/main" id="{3E4E1F1B-7405-4014-B3FF-2180449ABCFD}"/>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4" name="Oval 1093">
                    <a:extLst>
                      <a:ext uri="{FF2B5EF4-FFF2-40B4-BE49-F238E27FC236}">
                        <a16:creationId xmlns:a16="http://schemas.microsoft.com/office/drawing/2014/main" id="{EECE3CE4-44FD-4C45-AD2B-62F2ED61B6F7}"/>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8" name="Epithelial Cell">
                <a:extLst>
                  <a:ext uri="{FF2B5EF4-FFF2-40B4-BE49-F238E27FC236}">
                    <a16:creationId xmlns:a16="http://schemas.microsoft.com/office/drawing/2014/main" id="{C1CE7A46-11EA-4EB5-B8BB-C362B6226C33}"/>
                  </a:ext>
                </a:extLst>
              </p:cNvPr>
              <p:cNvGrpSpPr/>
              <p:nvPr/>
            </p:nvGrpSpPr>
            <p:grpSpPr>
              <a:xfrm>
                <a:off x="4303973" y="5001535"/>
                <a:ext cx="292605" cy="544481"/>
                <a:chOff x="6138756" y="1805888"/>
                <a:chExt cx="506734" cy="942935"/>
              </a:xfrm>
            </p:grpSpPr>
            <p:sp>
              <p:nvSpPr>
                <p:cNvPr id="1071" name="Freeform: Shape 1070">
                  <a:extLst>
                    <a:ext uri="{FF2B5EF4-FFF2-40B4-BE49-F238E27FC236}">
                      <a16:creationId xmlns:a16="http://schemas.microsoft.com/office/drawing/2014/main" id="{F1413410-D718-484C-B115-0E9536E8B6DB}"/>
                    </a:ext>
                  </a:extLst>
                </p:cNvPr>
                <p:cNvSpPr/>
                <p:nvPr/>
              </p:nvSpPr>
              <p:spPr>
                <a:xfrm>
                  <a:off x="6183007"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2" name="Freeform: Shape 1071">
                  <a:extLst>
                    <a:ext uri="{FF2B5EF4-FFF2-40B4-BE49-F238E27FC236}">
                      <a16:creationId xmlns:a16="http://schemas.microsoft.com/office/drawing/2014/main" id="{69D243A3-E00E-46A1-8469-46A285763924}"/>
                    </a:ext>
                  </a:extLst>
                </p:cNvPr>
                <p:cNvSpPr/>
                <p:nvPr/>
              </p:nvSpPr>
              <p:spPr>
                <a:xfrm>
                  <a:off x="6237162"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3" name="Freeform: Shape 1072">
                  <a:extLst>
                    <a:ext uri="{FF2B5EF4-FFF2-40B4-BE49-F238E27FC236}">
                      <a16:creationId xmlns:a16="http://schemas.microsoft.com/office/drawing/2014/main" id="{435462B4-9F7C-4EAA-AE5F-F20E45770988}"/>
                    </a:ext>
                  </a:extLst>
                </p:cNvPr>
                <p:cNvSpPr/>
                <p:nvPr/>
              </p:nvSpPr>
              <p:spPr>
                <a:xfrm>
                  <a:off x="6284931"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4" name="Freeform: Shape 1073">
                  <a:extLst>
                    <a:ext uri="{FF2B5EF4-FFF2-40B4-BE49-F238E27FC236}">
                      <a16:creationId xmlns:a16="http://schemas.microsoft.com/office/drawing/2014/main" id="{84F7E2C8-D46C-474A-B67C-E0CAA454644C}"/>
                    </a:ext>
                  </a:extLst>
                </p:cNvPr>
                <p:cNvSpPr/>
                <p:nvPr/>
              </p:nvSpPr>
              <p:spPr>
                <a:xfrm>
                  <a:off x="6335059"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5" name="Freeform: Shape 1074">
                  <a:extLst>
                    <a:ext uri="{FF2B5EF4-FFF2-40B4-BE49-F238E27FC236}">
                      <a16:creationId xmlns:a16="http://schemas.microsoft.com/office/drawing/2014/main" id="{4E5EA5BF-8979-4657-B459-2B280F4AFDAC}"/>
                    </a:ext>
                  </a:extLst>
                </p:cNvPr>
                <p:cNvSpPr/>
                <p:nvPr/>
              </p:nvSpPr>
              <p:spPr>
                <a:xfrm>
                  <a:off x="6382967"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6" name="Freeform: Shape 1075">
                  <a:extLst>
                    <a:ext uri="{FF2B5EF4-FFF2-40B4-BE49-F238E27FC236}">
                      <a16:creationId xmlns:a16="http://schemas.microsoft.com/office/drawing/2014/main" id="{814B1D08-3D97-44E8-B26E-A4B5B2D591F4}"/>
                    </a:ext>
                  </a:extLst>
                </p:cNvPr>
                <p:cNvSpPr/>
                <p:nvPr/>
              </p:nvSpPr>
              <p:spPr>
                <a:xfrm>
                  <a:off x="6428791"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7" name="Freeform: Shape 1076">
                  <a:extLst>
                    <a:ext uri="{FF2B5EF4-FFF2-40B4-BE49-F238E27FC236}">
                      <a16:creationId xmlns:a16="http://schemas.microsoft.com/office/drawing/2014/main" id="{D27B4B33-D66A-4C57-BD96-884A146602D5}"/>
                    </a:ext>
                  </a:extLst>
                </p:cNvPr>
                <p:cNvSpPr/>
                <p:nvPr/>
              </p:nvSpPr>
              <p:spPr>
                <a:xfrm>
                  <a:off x="6480864"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8" name="Freeform: Shape 1077">
                  <a:extLst>
                    <a:ext uri="{FF2B5EF4-FFF2-40B4-BE49-F238E27FC236}">
                      <a16:creationId xmlns:a16="http://schemas.microsoft.com/office/drawing/2014/main" id="{B1FD6188-0E2E-449D-9988-C9B255496C45}"/>
                    </a:ext>
                  </a:extLst>
                </p:cNvPr>
                <p:cNvSpPr/>
                <p:nvPr/>
              </p:nvSpPr>
              <p:spPr>
                <a:xfrm>
                  <a:off x="6526688"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9" name="Freeform: Shape 1078">
                  <a:extLst>
                    <a:ext uri="{FF2B5EF4-FFF2-40B4-BE49-F238E27FC236}">
                      <a16:creationId xmlns:a16="http://schemas.microsoft.com/office/drawing/2014/main" id="{4C607980-F067-4087-9CB7-3EAF88C21FF8}"/>
                    </a:ext>
                  </a:extLst>
                </p:cNvPr>
                <p:cNvSpPr/>
                <p:nvPr/>
              </p:nvSpPr>
              <p:spPr>
                <a:xfrm>
                  <a:off x="6567990"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80" name="Group 1079">
                  <a:extLst>
                    <a:ext uri="{FF2B5EF4-FFF2-40B4-BE49-F238E27FC236}">
                      <a16:creationId xmlns:a16="http://schemas.microsoft.com/office/drawing/2014/main" id="{7D3BC159-606F-4434-BD9D-6E3862D6DFAD}"/>
                    </a:ext>
                  </a:extLst>
                </p:cNvPr>
                <p:cNvGrpSpPr/>
                <p:nvPr/>
              </p:nvGrpSpPr>
              <p:grpSpPr>
                <a:xfrm>
                  <a:off x="6138756" y="2033317"/>
                  <a:ext cx="506734" cy="715506"/>
                  <a:chOff x="664078" y="1946983"/>
                  <a:chExt cx="506734" cy="715506"/>
                </a:xfrm>
              </p:grpSpPr>
              <p:sp>
                <p:nvSpPr>
                  <p:cNvPr id="1081" name="Rectangle: Rounded Corners 1080">
                    <a:extLst>
                      <a:ext uri="{FF2B5EF4-FFF2-40B4-BE49-F238E27FC236}">
                        <a16:creationId xmlns:a16="http://schemas.microsoft.com/office/drawing/2014/main" id="{082E7F25-998B-4294-B0C7-A8423C3E8D87}"/>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2" name="Oval 1081">
                    <a:extLst>
                      <a:ext uri="{FF2B5EF4-FFF2-40B4-BE49-F238E27FC236}">
                        <a16:creationId xmlns:a16="http://schemas.microsoft.com/office/drawing/2014/main" id="{2D478FD0-E832-41CC-B79C-666B5C399707}"/>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9" name="Epithelial Cell">
                <a:extLst>
                  <a:ext uri="{FF2B5EF4-FFF2-40B4-BE49-F238E27FC236}">
                    <a16:creationId xmlns:a16="http://schemas.microsoft.com/office/drawing/2014/main" id="{A118415C-F5A6-4319-A738-B6E92045FB1F}"/>
                  </a:ext>
                </a:extLst>
              </p:cNvPr>
              <p:cNvGrpSpPr/>
              <p:nvPr/>
            </p:nvGrpSpPr>
            <p:grpSpPr>
              <a:xfrm>
                <a:off x="5111299" y="5001535"/>
                <a:ext cx="292605" cy="544481"/>
                <a:chOff x="7536889" y="1805888"/>
                <a:chExt cx="506734" cy="942935"/>
              </a:xfrm>
            </p:grpSpPr>
            <p:sp>
              <p:nvSpPr>
                <p:cNvPr id="1059" name="Freeform: Shape 1058">
                  <a:extLst>
                    <a:ext uri="{FF2B5EF4-FFF2-40B4-BE49-F238E27FC236}">
                      <a16:creationId xmlns:a16="http://schemas.microsoft.com/office/drawing/2014/main" id="{9CED1C63-71A7-43A7-8F3D-A271DCCD30D4}"/>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0" name="Freeform: Shape 1059">
                  <a:extLst>
                    <a:ext uri="{FF2B5EF4-FFF2-40B4-BE49-F238E27FC236}">
                      <a16:creationId xmlns:a16="http://schemas.microsoft.com/office/drawing/2014/main" id="{3097C6B2-8FD8-43D7-8E97-89A2F641DF59}"/>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1" name="Freeform: Shape 1060">
                  <a:extLst>
                    <a:ext uri="{FF2B5EF4-FFF2-40B4-BE49-F238E27FC236}">
                      <a16:creationId xmlns:a16="http://schemas.microsoft.com/office/drawing/2014/main" id="{EDE14B2E-4C5C-44FD-9E11-A532C81EE5B2}"/>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2" name="Freeform: Shape 1061">
                  <a:extLst>
                    <a:ext uri="{FF2B5EF4-FFF2-40B4-BE49-F238E27FC236}">
                      <a16:creationId xmlns:a16="http://schemas.microsoft.com/office/drawing/2014/main" id="{F39FEF40-3BCD-415F-A1D5-92C5CFAD9592}"/>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3" name="Freeform: Shape 1062">
                  <a:extLst>
                    <a:ext uri="{FF2B5EF4-FFF2-40B4-BE49-F238E27FC236}">
                      <a16:creationId xmlns:a16="http://schemas.microsoft.com/office/drawing/2014/main" id="{7C75760A-D951-4694-88BE-E4C7CEF3EC18}"/>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4" name="Freeform: Shape 1063">
                  <a:extLst>
                    <a:ext uri="{FF2B5EF4-FFF2-40B4-BE49-F238E27FC236}">
                      <a16:creationId xmlns:a16="http://schemas.microsoft.com/office/drawing/2014/main" id="{A75CE45E-D4BA-4C30-BB65-20D3FA99B2B7}"/>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5" name="Freeform: Shape 1064">
                  <a:extLst>
                    <a:ext uri="{FF2B5EF4-FFF2-40B4-BE49-F238E27FC236}">
                      <a16:creationId xmlns:a16="http://schemas.microsoft.com/office/drawing/2014/main" id="{D9E534C5-110C-406F-B4A0-A90FCB5746F2}"/>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6" name="Freeform: Shape 1065">
                  <a:extLst>
                    <a:ext uri="{FF2B5EF4-FFF2-40B4-BE49-F238E27FC236}">
                      <a16:creationId xmlns:a16="http://schemas.microsoft.com/office/drawing/2014/main" id="{16986F03-1A6A-41D7-A895-8DE3174813F4}"/>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7" name="Freeform: Shape 1066">
                  <a:extLst>
                    <a:ext uri="{FF2B5EF4-FFF2-40B4-BE49-F238E27FC236}">
                      <a16:creationId xmlns:a16="http://schemas.microsoft.com/office/drawing/2014/main" id="{4DE9D7A5-A50C-4C33-BA12-C00FE30D712A}"/>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68" name="Group 1067">
                  <a:extLst>
                    <a:ext uri="{FF2B5EF4-FFF2-40B4-BE49-F238E27FC236}">
                      <a16:creationId xmlns:a16="http://schemas.microsoft.com/office/drawing/2014/main" id="{1168D58D-D3E2-47B6-8AE9-EEDC47D38831}"/>
                    </a:ext>
                  </a:extLst>
                </p:cNvPr>
                <p:cNvGrpSpPr/>
                <p:nvPr/>
              </p:nvGrpSpPr>
              <p:grpSpPr>
                <a:xfrm>
                  <a:off x="7536889" y="2033317"/>
                  <a:ext cx="506734" cy="715506"/>
                  <a:chOff x="664078" y="1946983"/>
                  <a:chExt cx="506734" cy="715506"/>
                </a:xfrm>
              </p:grpSpPr>
              <p:sp>
                <p:nvSpPr>
                  <p:cNvPr id="1069" name="Rectangle: Rounded Corners 1068">
                    <a:extLst>
                      <a:ext uri="{FF2B5EF4-FFF2-40B4-BE49-F238E27FC236}">
                        <a16:creationId xmlns:a16="http://schemas.microsoft.com/office/drawing/2014/main" id="{20EC5204-7A87-48B9-A9BD-7B8B7ED41DD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0" name="Oval 1069">
                    <a:extLst>
                      <a:ext uri="{FF2B5EF4-FFF2-40B4-BE49-F238E27FC236}">
                        <a16:creationId xmlns:a16="http://schemas.microsoft.com/office/drawing/2014/main" id="{7C60E444-C36A-40B8-937D-6044C414DE0F}"/>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0" name="Epithelial Cell">
                <a:extLst>
                  <a:ext uri="{FF2B5EF4-FFF2-40B4-BE49-F238E27FC236}">
                    <a16:creationId xmlns:a16="http://schemas.microsoft.com/office/drawing/2014/main" id="{81EF017F-9D92-4ED3-B24E-AB7486C4AE6C}"/>
                  </a:ext>
                </a:extLst>
              </p:cNvPr>
              <p:cNvGrpSpPr/>
              <p:nvPr/>
            </p:nvGrpSpPr>
            <p:grpSpPr>
              <a:xfrm>
                <a:off x="5402018" y="5015644"/>
                <a:ext cx="292605" cy="544481"/>
                <a:chOff x="8040358" y="1805888"/>
                <a:chExt cx="506734" cy="942935"/>
              </a:xfrm>
            </p:grpSpPr>
            <p:sp>
              <p:nvSpPr>
                <p:cNvPr id="1047" name="Freeform: Shape 1046">
                  <a:extLst>
                    <a:ext uri="{FF2B5EF4-FFF2-40B4-BE49-F238E27FC236}">
                      <a16:creationId xmlns:a16="http://schemas.microsoft.com/office/drawing/2014/main" id="{1D9E389B-C171-4764-BF4B-493F703285A9}"/>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8" name="Freeform: Shape 1047">
                  <a:extLst>
                    <a:ext uri="{FF2B5EF4-FFF2-40B4-BE49-F238E27FC236}">
                      <a16:creationId xmlns:a16="http://schemas.microsoft.com/office/drawing/2014/main" id="{2C11F7E4-A847-4D21-8AD7-7B35F87E5420}"/>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9" name="Freeform: Shape 1048">
                  <a:extLst>
                    <a:ext uri="{FF2B5EF4-FFF2-40B4-BE49-F238E27FC236}">
                      <a16:creationId xmlns:a16="http://schemas.microsoft.com/office/drawing/2014/main" id="{A16212B5-B296-47A7-9810-D3D347F5F98F}"/>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0" name="Freeform: Shape 1049">
                  <a:extLst>
                    <a:ext uri="{FF2B5EF4-FFF2-40B4-BE49-F238E27FC236}">
                      <a16:creationId xmlns:a16="http://schemas.microsoft.com/office/drawing/2014/main" id="{179B61B1-E50E-4A13-A45A-DF7D978C111A}"/>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1" name="Freeform: Shape 1050">
                  <a:extLst>
                    <a:ext uri="{FF2B5EF4-FFF2-40B4-BE49-F238E27FC236}">
                      <a16:creationId xmlns:a16="http://schemas.microsoft.com/office/drawing/2014/main" id="{61FC3B15-7E6F-4C02-BF87-CDCB0F348644}"/>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2" name="Freeform: Shape 1051">
                  <a:extLst>
                    <a:ext uri="{FF2B5EF4-FFF2-40B4-BE49-F238E27FC236}">
                      <a16:creationId xmlns:a16="http://schemas.microsoft.com/office/drawing/2014/main" id="{8ADF6F34-9B79-40C7-91D1-E537EE658EB7}"/>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3" name="Freeform: Shape 1052">
                  <a:extLst>
                    <a:ext uri="{FF2B5EF4-FFF2-40B4-BE49-F238E27FC236}">
                      <a16:creationId xmlns:a16="http://schemas.microsoft.com/office/drawing/2014/main" id="{726A5908-669E-4BF3-AB71-75CCE6548BB4}"/>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4" name="Freeform: Shape 1053">
                  <a:extLst>
                    <a:ext uri="{FF2B5EF4-FFF2-40B4-BE49-F238E27FC236}">
                      <a16:creationId xmlns:a16="http://schemas.microsoft.com/office/drawing/2014/main" id="{B763A439-4C0E-49C6-9DB1-C8BC38EADF85}"/>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5" name="Freeform: Shape 1054">
                  <a:extLst>
                    <a:ext uri="{FF2B5EF4-FFF2-40B4-BE49-F238E27FC236}">
                      <a16:creationId xmlns:a16="http://schemas.microsoft.com/office/drawing/2014/main" id="{8C809E42-4636-468E-B0FE-AC43E991A879}"/>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56" name="Group 1055">
                  <a:extLst>
                    <a:ext uri="{FF2B5EF4-FFF2-40B4-BE49-F238E27FC236}">
                      <a16:creationId xmlns:a16="http://schemas.microsoft.com/office/drawing/2014/main" id="{8D25BF2D-7FC6-4E9E-9D1F-3C25F913330E}"/>
                    </a:ext>
                  </a:extLst>
                </p:cNvPr>
                <p:cNvGrpSpPr/>
                <p:nvPr/>
              </p:nvGrpSpPr>
              <p:grpSpPr>
                <a:xfrm>
                  <a:off x="8040358" y="2033317"/>
                  <a:ext cx="506734" cy="715506"/>
                  <a:chOff x="664078" y="1946983"/>
                  <a:chExt cx="506734" cy="715506"/>
                </a:xfrm>
              </p:grpSpPr>
              <p:sp>
                <p:nvSpPr>
                  <p:cNvPr id="1057" name="Rectangle: Rounded Corners 1056">
                    <a:extLst>
                      <a:ext uri="{FF2B5EF4-FFF2-40B4-BE49-F238E27FC236}">
                        <a16:creationId xmlns:a16="http://schemas.microsoft.com/office/drawing/2014/main" id="{67F18389-1461-4C6E-AB61-B37F248B401F}"/>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8" name="Oval 1057">
                    <a:extLst>
                      <a:ext uri="{FF2B5EF4-FFF2-40B4-BE49-F238E27FC236}">
                        <a16:creationId xmlns:a16="http://schemas.microsoft.com/office/drawing/2014/main" id="{EB6B5EED-2318-45F7-B387-BBE11D4E156E}"/>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1" name="Epithelial Cell">
                <a:extLst>
                  <a:ext uri="{FF2B5EF4-FFF2-40B4-BE49-F238E27FC236}">
                    <a16:creationId xmlns:a16="http://schemas.microsoft.com/office/drawing/2014/main" id="{FE35D40E-48D4-493F-BEC8-0E2DCEDECD6F}"/>
                  </a:ext>
                </a:extLst>
              </p:cNvPr>
              <p:cNvGrpSpPr/>
              <p:nvPr/>
            </p:nvGrpSpPr>
            <p:grpSpPr>
              <a:xfrm>
                <a:off x="5679003" y="5001535"/>
                <a:ext cx="292605" cy="544481"/>
                <a:chOff x="8520041" y="1805888"/>
                <a:chExt cx="506734" cy="942935"/>
              </a:xfrm>
            </p:grpSpPr>
            <p:sp>
              <p:nvSpPr>
                <p:cNvPr id="1035" name="Freeform: Shape 1034">
                  <a:extLst>
                    <a:ext uri="{FF2B5EF4-FFF2-40B4-BE49-F238E27FC236}">
                      <a16:creationId xmlns:a16="http://schemas.microsoft.com/office/drawing/2014/main" id="{4FC5980D-37F6-4EE7-A7D8-6040A5057092}"/>
                    </a:ext>
                  </a:extLst>
                </p:cNvPr>
                <p:cNvSpPr/>
                <p:nvPr/>
              </p:nvSpPr>
              <p:spPr>
                <a:xfrm>
                  <a:off x="856133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6" name="Freeform: Shape 1035">
                  <a:extLst>
                    <a:ext uri="{FF2B5EF4-FFF2-40B4-BE49-F238E27FC236}">
                      <a16:creationId xmlns:a16="http://schemas.microsoft.com/office/drawing/2014/main" id="{D744C093-76AE-4C95-BAB0-B9BD062F2157}"/>
                    </a:ext>
                  </a:extLst>
                </p:cNvPr>
                <p:cNvSpPr/>
                <p:nvPr/>
              </p:nvSpPr>
              <p:spPr>
                <a:xfrm>
                  <a:off x="861549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7" name="Freeform: Shape 1036">
                  <a:extLst>
                    <a:ext uri="{FF2B5EF4-FFF2-40B4-BE49-F238E27FC236}">
                      <a16:creationId xmlns:a16="http://schemas.microsoft.com/office/drawing/2014/main" id="{131F67D2-8178-4886-AFBF-0E3F4D1E5834}"/>
                    </a:ext>
                  </a:extLst>
                </p:cNvPr>
                <p:cNvSpPr/>
                <p:nvPr/>
              </p:nvSpPr>
              <p:spPr>
                <a:xfrm>
                  <a:off x="866326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8" name="Freeform: Shape 1037">
                  <a:extLst>
                    <a:ext uri="{FF2B5EF4-FFF2-40B4-BE49-F238E27FC236}">
                      <a16:creationId xmlns:a16="http://schemas.microsoft.com/office/drawing/2014/main" id="{B4A9BFD8-8D33-4E76-8A2C-16F018CB6756}"/>
                    </a:ext>
                  </a:extLst>
                </p:cNvPr>
                <p:cNvSpPr/>
                <p:nvPr/>
              </p:nvSpPr>
              <p:spPr>
                <a:xfrm>
                  <a:off x="871339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9" name="Freeform: Shape 1038">
                  <a:extLst>
                    <a:ext uri="{FF2B5EF4-FFF2-40B4-BE49-F238E27FC236}">
                      <a16:creationId xmlns:a16="http://schemas.microsoft.com/office/drawing/2014/main" id="{5F83090D-ACCF-468A-8731-B2BD84EC3738}"/>
                    </a:ext>
                  </a:extLst>
                </p:cNvPr>
                <p:cNvSpPr/>
                <p:nvPr/>
              </p:nvSpPr>
              <p:spPr>
                <a:xfrm>
                  <a:off x="876129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0" name="Freeform: Shape 1039">
                  <a:extLst>
                    <a:ext uri="{FF2B5EF4-FFF2-40B4-BE49-F238E27FC236}">
                      <a16:creationId xmlns:a16="http://schemas.microsoft.com/office/drawing/2014/main" id="{0E855EFA-D05D-407C-8559-D820573618B9}"/>
                    </a:ext>
                  </a:extLst>
                </p:cNvPr>
                <p:cNvSpPr/>
                <p:nvPr/>
              </p:nvSpPr>
              <p:spPr>
                <a:xfrm>
                  <a:off x="880712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1" name="Freeform: Shape 1040">
                  <a:extLst>
                    <a:ext uri="{FF2B5EF4-FFF2-40B4-BE49-F238E27FC236}">
                      <a16:creationId xmlns:a16="http://schemas.microsoft.com/office/drawing/2014/main" id="{A0A213F6-FF79-4702-A72E-2F040BBD1055}"/>
                    </a:ext>
                  </a:extLst>
                </p:cNvPr>
                <p:cNvSpPr/>
                <p:nvPr/>
              </p:nvSpPr>
              <p:spPr>
                <a:xfrm>
                  <a:off x="885919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2" name="Freeform: Shape 1041">
                  <a:extLst>
                    <a:ext uri="{FF2B5EF4-FFF2-40B4-BE49-F238E27FC236}">
                      <a16:creationId xmlns:a16="http://schemas.microsoft.com/office/drawing/2014/main" id="{7565F22F-23E9-4FA2-A777-1F187D8E8CF1}"/>
                    </a:ext>
                  </a:extLst>
                </p:cNvPr>
                <p:cNvSpPr/>
                <p:nvPr/>
              </p:nvSpPr>
              <p:spPr>
                <a:xfrm>
                  <a:off x="890502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3" name="Freeform: Shape 1042">
                  <a:extLst>
                    <a:ext uri="{FF2B5EF4-FFF2-40B4-BE49-F238E27FC236}">
                      <a16:creationId xmlns:a16="http://schemas.microsoft.com/office/drawing/2014/main" id="{601A5964-3C39-4F22-B8C8-1DDFE7D53EF0}"/>
                    </a:ext>
                  </a:extLst>
                </p:cNvPr>
                <p:cNvSpPr/>
                <p:nvPr/>
              </p:nvSpPr>
              <p:spPr>
                <a:xfrm>
                  <a:off x="894632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44" name="Group 1043">
                  <a:extLst>
                    <a:ext uri="{FF2B5EF4-FFF2-40B4-BE49-F238E27FC236}">
                      <a16:creationId xmlns:a16="http://schemas.microsoft.com/office/drawing/2014/main" id="{A3A48997-803E-44B0-A41E-87DD838E64A9}"/>
                    </a:ext>
                  </a:extLst>
                </p:cNvPr>
                <p:cNvGrpSpPr/>
                <p:nvPr/>
              </p:nvGrpSpPr>
              <p:grpSpPr>
                <a:xfrm>
                  <a:off x="8520041" y="2033317"/>
                  <a:ext cx="506734" cy="715506"/>
                  <a:chOff x="664078" y="1946983"/>
                  <a:chExt cx="506734" cy="715506"/>
                </a:xfrm>
              </p:grpSpPr>
              <p:sp>
                <p:nvSpPr>
                  <p:cNvPr id="1045" name="Rectangle: Rounded Corners 1044">
                    <a:extLst>
                      <a:ext uri="{FF2B5EF4-FFF2-40B4-BE49-F238E27FC236}">
                        <a16:creationId xmlns:a16="http://schemas.microsoft.com/office/drawing/2014/main" id="{D09BAE94-6C02-4833-8900-D32255D10D7D}"/>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6" name="Oval 1045">
                    <a:extLst>
                      <a:ext uri="{FF2B5EF4-FFF2-40B4-BE49-F238E27FC236}">
                        <a16:creationId xmlns:a16="http://schemas.microsoft.com/office/drawing/2014/main" id="{843A9618-9BEA-425C-BC74-481DEE2AB182}"/>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2" name="Epithelial Cell">
                <a:extLst>
                  <a:ext uri="{FF2B5EF4-FFF2-40B4-BE49-F238E27FC236}">
                    <a16:creationId xmlns:a16="http://schemas.microsoft.com/office/drawing/2014/main" id="{347D8A89-56A8-4CD2-989F-4EBE3FFF2394}"/>
                  </a:ext>
                </a:extLst>
              </p:cNvPr>
              <p:cNvGrpSpPr/>
              <p:nvPr/>
            </p:nvGrpSpPr>
            <p:grpSpPr>
              <a:xfrm>
                <a:off x="5972778" y="5001535"/>
                <a:ext cx="308773" cy="544481"/>
                <a:chOff x="9028803" y="1805888"/>
                <a:chExt cx="534735" cy="942935"/>
              </a:xfrm>
            </p:grpSpPr>
            <p:sp>
              <p:nvSpPr>
                <p:cNvPr id="1023" name="Freeform: Shape 1022">
                  <a:extLst>
                    <a:ext uri="{FF2B5EF4-FFF2-40B4-BE49-F238E27FC236}">
                      <a16:creationId xmlns:a16="http://schemas.microsoft.com/office/drawing/2014/main" id="{52035626-F943-4874-A482-D1DA1CD7690E}"/>
                    </a:ext>
                  </a:extLst>
                </p:cNvPr>
                <p:cNvSpPr/>
                <p:nvPr/>
              </p:nvSpPr>
              <p:spPr>
                <a:xfrm>
                  <a:off x="913654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 name="Freeform: Shape 1023">
                  <a:extLst>
                    <a:ext uri="{FF2B5EF4-FFF2-40B4-BE49-F238E27FC236}">
                      <a16:creationId xmlns:a16="http://schemas.microsoft.com/office/drawing/2014/main" id="{165CB553-5CE3-48FD-BF7D-7466EDD97AC5}"/>
                    </a:ext>
                  </a:extLst>
                </p:cNvPr>
                <p:cNvSpPr/>
                <p:nvPr/>
              </p:nvSpPr>
              <p:spPr>
                <a:xfrm>
                  <a:off x="919069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5" name="Freeform: Shape 1024">
                  <a:extLst>
                    <a:ext uri="{FF2B5EF4-FFF2-40B4-BE49-F238E27FC236}">
                      <a16:creationId xmlns:a16="http://schemas.microsoft.com/office/drawing/2014/main" id="{AB32CB4C-4E58-4E08-95DB-88590CF9CDC3}"/>
                    </a:ext>
                  </a:extLst>
                </p:cNvPr>
                <p:cNvSpPr/>
                <p:nvPr/>
              </p:nvSpPr>
              <p:spPr>
                <a:xfrm>
                  <a:off x="923846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6" name="Freeform: Shape 1025">
                  <a:extLst>
                    <a:ext uri="{FF2B5EF4-FFF2-40B4-BE49-F238E27FC236}">
                      <a16:creationId xmlns:a16="http://schemas.microsoft.com/office/drawing/2014/main" id="{6FB93256-8188-499A-BFA5-1063D366FE5B}"/>
                    </a:ext>
                  </a:extLst>
                </p:cNvPr>
                <p:cNvSpPr/>
                <p:nvPr/>
              </p:nvSpPr>
              <p:spPr>
                <a:xfrm>
                  <a:off x="928859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7" name="Freeform: Shape 1026">
                  <a:extLst>
                    <a:ext uri="{FF2B5EF4-FFF2-40B4-BE49-F238E27FC236}">
                      <a16:creationId xmlns:a16="http://schemas.microsoft.com/office/drawing/2014/main" id="{DCDC50A7-FBCA-4234-8F4C-31C932B2A36C}"/>
                    </a:ext>
                  </a:extLst>
                </p:cNvPr>
                <p:cNvSpPr/>
                <p:nvPr/>
              </p:nvSpPr>
              <p:spPr>
                <a:xfrm>
                  <a:off x="933650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8" name="Freeform: Shape 1027">
                  <a:extLst>
                    <a:ext uri="{FF2B5EF4-FFF2-40B4-BE49-F238E27FC236}">
                      <a16:creationId xmlns:a16="http://schemas.microsoft.com/office/drawing/2014/main" id="{58FB5C7B-D706-4BEC-B4E9-AE563C494349}"/>
                    </a:ext>
                  </a:extLst>
                </p:cNvPr>
                <p:cNvSpPr/>
                <p:nvPr/>
              </p:nvSpPr>
              <p:spPr>
                <a:xfrm>
                  <a:off x="938232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9" name="Freeform: Shape 1028">
                  <a:extLst>
                    <a:ext uri="{FF2B5EF4-FFF2-40B4-BE49-F238E27FC236}">
                      <a16:creationId xmlns:a16="http://schemas.microsoft.com/office/drawing/2014/main" id="{FA1C2288-212A-4640-A2EF-DD3763487A34}"/>
                    </a:ext>
                  </a:extLst>
                </p:cNvPr>
                <p:cNvSpPr/>
                <p:nvPr/>
              </p:nvSpPr>
              <p:spPr>
                <a:xfrm>
                  <a:off x="943439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0" name="Freeform: Shape 1029">
                  <a:extLst>
                    <a:ext uri="{FF2B5EF4-FFF2-40B4-BE49-F238E27FC236}">
                      <a16:creationId xmlns:a16="http://schemas.microsoft.com/office/drawing/2014/main" id="{387C736A-5577-4BA1-BA73-52B8137316C8}"/>
                    </a:ext>
                  </a:extLst>
                </p:cNvPr>
                <p:cNvSpPr/>
                <p:nvPr/>
              </p:nvSpPr>
              <p:spPr>
                <a:xfrm>
                  <a:off x="948022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1" name="Freeform: Shape 1030">
                  <a:extLst>
                    <a:ext uri="{FF2B5EF4-FFF2-40B4-BE49-F238E27FC236}">
                      <a16:creationId xmlns:a16="http://schemas.microsoft.com/office/drawing/2014/main" id="{C3D1AD92-B9EE-4EBA-BA7B-355C409F251A}"/>
                    </a:ext>
                  </a:extLst>
                </p:cNvPr>
                <p:cNvSpPr/>
                <p:nvPr/>
              </p:nvSpPr>
              <p:spPr>
                <a:xfrm>
                  <a:off x="952152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32" name="Group 1031">
                  <a:extLst>
                    <a:ext uri="{FF2B5EF4-FFF2-40B4-BE49-F238E27FC236}">
                      <a16:creationId xmlns:a16="http://schemas.microsoft.com/office/drawing/2014/main" id="{BBBB499D-D63F-4780-80DF-FAC5EB40E64E}"/>
                    </a:ext>
                  </a:extLst>
                </p:cNvPr>
                <p:cNvGrpSpPr/>
                <p:nvPr/>
              </p:nvGrpSpPr>
              <p:grpSpPr>
                <a:xfrm>
                  <a:off x="9028803" y="2033317"/>
                  <a:ext cx="506734" cy="715506"/>
                  <a:chOff x="664078" y="1946983"/>
                  <a:chExt cx="506734" cy="715506"/>
                </a:xfrm>
              </p:grpSpPr>
              <p:sp>
                <p:nvSpPr>
                  <p:cNvPr id="1033" name="Rectangle: Rounded Corners 1032">
                    <a:extLst>
                      <a:ext uri="{FF2B5EF4-FFF2-40B4-BE49-F238E27FC236}">
                        <a16:creationId xmlns:a16="http://schemas.microsoft.com/office/drawing/2014/main" id="{68532287-3908-4BE1-858E-FD6D36B3B062}"/>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4" name="Oval 1033">
                    <a:extLst>
                      <a:ext uri="{FF2B5EF4-FFF2-40B4-BE49-F238E27FC236}">
                        <a16:creationId xmlns:a16="http://schemas.microsoft.com/office/drawing/2014/main" id="{50F6AA64-98A0-49AD-AAC1-0E2D9E4CF4F1}"/>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3" name="Epithelial Cell">
                <a:extLst>
                  <a:ext uri="{FF2B5EF4-FFF2-40B4-BE49-F238E27FC236}">
                    <a16:creationId xmlns:a16="http://schemas.microsoft.com/office/drawing/2014/main" id="{1AA73225-807D-4E56-ABAB-CD0EF539CE94}"/>
                  </a:ext>
                </a:extLst>
              </p:cNvPr>
              <p:cNvGrpSpPr/>
              <p:nvPr/>
            </p:nvGrpSpPr>
            <p:grpSpPr>
              <a:xfrm>
                <a:off x="6523781" y="5001535"/>
                <a:ext cx="292605" cy="544481"/>
                <a:chOff x="9983035" y="1805888"/>
                <a:chExt cx="506734" cy="942935"/>
              </a:xfrm>
            </p:grpSpPr>
            <p:sp>
              <p:nvSpPr>
                <p:cNvPr id="1011" name="Freeform: Shape 1010">
                  <a:extLst>
                    <a:ext uri="{FF2B5EF4-FFF2-40B4-BE49-F238E27FC236}">
                      <a16:creationId xmlns:a16="http://schemas.microsoft.com/office/drawing/2014/main" id="{2BA07312-94A4-4185-A628-577988993F78}"/>
                    </a:ext>
                  </a:extLst>
                </p:cNvPr>
                <p:cNvSpPr/>
                <p:nvPr/>
              </p:nvSpPr>
              <p:spPr>
                <a:xfrm>
                  <a:off x="1000192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2" name="Freeform: Shape 1011">
                  <a:extLst>
                    <a:ext uri="{FF2B5EF4-FFF2-40B4-BE49-F238E27FC236}">
                      <a16:creationId xmlns:a16="http://schemas.microsoft.com/office/drawing/2014/main" id="{D65D9CE6-BAA5-4FEB-BB75-D4B00A92F82C}"/>
                    </a:ext>
                  </a:extLst>
                </p:cNvPr>
                <p:cNvSpPr/>
                <p:nvPr/>
              </p:nvSpPr>
              <p:spPr>
                <a:xfrm>
                  <a:off x="1005608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3" name="Freeform: Shape 1012">
                  <a:extLst>
                    <a:ext uri="{FF2B5EF4-FFF2-40B4-BE49-F238E27FC236}">
                      <a16:creationId xmlns:a16="http://schemas.microsoft.com/office/drawing/2014/main" id="{0DE9B67C-4015-4480-B8B0-B246F5342F26}"/>
                    </a:ext>
                  </a:extLst>
                </p:cNvPr>
                <p:cNvSpPr/>
                <p:nvPr/>
              </p:nvSpPr>
              <p:spPr>
                <a:xfrm>
                  <a:off x="1010385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4" name="Freeform: Shape 1013">
                  <a:extLst>
                    <a:ext uri="{FF2B5EF4-FFF2-40B4-BE49-F238E27FC236}">
                      <a16:creationId xmlns:a16="http://schemas.microsoft.com/office/drawing/2014/main" id="{B071C368-F41D-4F0B-8C9C-DD84C2D3821F}"/>
                    </a:ext>
                  </a:extLst>
                </p:cNvPr>
                <p:cNvSpPr/>
                <p:nvPr/>
              </p:nvSpPr>
              <p:spPr>
                <a:xfrm>
                  <a:off x="1015398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5" name="Freeform: Shape 1014">
                  <a:extLst>
                    <a:ext uri="{FF2B5EF4-FFF2-40B4-BE49-F238E27FC236}">
                      <a16:creationId xmlns:a16="http://schemas.microsoft.com/office/drawing/2014/main" id="{A3C7FDCC-F3F7-47A6-8483-09F84EFCE84E}"/>
                    </a:ext>
                  </a:extLst>
                </p:cNvPr>
                <p:cNvSpPr/>
                <p:nvPr/>
              </p:nvSpPr>
              <p:spPr>
                <a:xfrm>
                  <a:off x="1020188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6" name="Freeform: Shape 1015">
                  <a:extLst>
                    <a:ext uri="{FF2B5EF4-FFF2-40B4-BE49-F238E27FC236}">
                      <a16:creationId xmlns:a16="http://schemas.microsoft.com/office/drawing/2014/main" id="{D5A5E548-3CC2-444A-871D-612D94E6A0A1}"/>
                    </a:ext>
                  </a:extLst>
                </p:cNvPr>
                <p:cNvSpPr/>
                <p:nvPr/>
              </p:nvSpPr>
              <p:spPr>
                <a:xfrm>
                  <a:off x="1024771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7" name="Freeform: Shape 1016">
                  <a:extLst>
                    <a:ext uri="{FF2B5EF4-FFF2-40B4-BE49-F238E27FC236}">
                      <a16:creationId xmlns:a16="http://schemas.microsoft.com/office/drawing/2014/main" id="{89C8015F-E3B6-454F-B858-7CD359390093}"/>
                    </a:ext>
                  </a:extLst>
                </p:cNvPr>
                <p:cNvSpPr/>
                <p:nvPr/>
              </p:nvSpPr>
              <p:spPr>
                <a:xfrm>
                  <a:off x="1029978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8" name="Freeform: Shape 1017">
                  <a:extLst>
                    <a:ext uri="{FF2B5EF4-FFF2-40B4-BE49-F238E27FC236}">
                      <a16:creationId xmlns:a16="http://schemas.microsoft.com/office/drawing/2014/main" id="{9826230E-46D8-4E39-AE85-84411C2AC0D7}"/>
                    </a:ext>
                  </a:extLst>
                </p:cNvPr>
                <p:cNvSpPr/>
                <p:nvPr/>
              </p:nvSpPr>
              <p:spPr>
                <a:xfrm>
                  <a:off x="1034561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9" name="Freeform: Shape 1018">
                  <a:extLst>
                    <a:ext uri="{FF2B5EF4-FFF2-40B4-BE49-F238E27FC236}">
                      <a16:creationId xmlns:a16="http://schemas.microsoft.com/office/drawing/2014/main" id="{C2C12255-A4ED-4C17-9B61-EF78DA3C45EF}"/>
                    </a:ext>
                  </a:extLst>
                </p:cNvPr>
                <p:cNvSpPr/>
                <p:nvPr/>
              </p:nvSpPr>
              <p:spPr>
                <a:xfrm>
                  <a:off x="1038691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20" name="Group 1019">
                  <a:extLst>
                    <a:ext uri="{FF2B5EF4-FFF2-40B4-BE49-F238E27FC236}">
                      <a16:creationId xmlns:a16="http://schemas.microsoft.com/office/drawing/2014/main" id="{465816F3-C0E0-4FAE-999D-8A71179CD95B}"/>
                    </a:ext>
                  </a:extLst>
                </p:cNvPr>
                <p:cNvGrpSpPr/>
                <p:nvPr/>
              </p:nvGrpSpPr>
              <p:grpSpPr>
                <a:xfrm>
                  <a:off x="9983035" y="2033317"/>
                  <a:ext cx="506734" cy="715506"/>
                  <a:chOff x="664078" y="1946983"/>
                  <a:chExt cx="506734" cy="715506"/>
                </a:xfrm>
              </p:grpSpPr>
              <p:sp>
                <p:nvSpPr>
                  <p:cNvPr id="1021" name="Rectangle: Rounded Corners 1020">
                    <a:extLst>
                      <a:ext uri="{FF2B5EF4-FFF2-40B4-BE49-F238E27FC236}">
                        <a16:creationId xmlns:a16="http://schemas.microsoft.com/office/drawing/2014/main" id="{A7FEC64C-E67A-4127-8116-BF0B6D189F2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2" name="Oval 1021">
                    <a:extLst>
                      <a:ext uri="{FF2B5EF4-FFF2-40B4-BE49-F238E27FC236}">
                        <a16:creationId xmlns:a16="http://schemas.microsoft.com/office/drawing/2014/main" id="{E3EAD970-9B1F-4A78-AF32-13899CD5039E}"/>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4" name="Epithelial Cell">
                <a:extLst>
                  <a:ext uri="{FF2B5EF4-FFF2-40B4-BE49-F238E27FC236}">
                    <a16:creationId xmlns:a16="http://schemas.microsoft.com/office/drawing/2014/main" id="{901AC1A2-3A7B-43B9-A71E-E1E6B3ECD85D}"/>
                  </a:ext>
                </a:extLst>
              </p:cNvPr>
              <p:cNvGrpSpPr/>
              <p:nvPr/>
            </p:nvGrpSpPr>
            <p:grpSpPr>
              <a:xfrm>
                <a:off x="6807438" y="5001535"/>
                <a:ext cx="292605" cy="544481"/>
                <a:chOff x="10474274" y="1805888"/>
                <a:chExt cx="506734" cy="942935"/>
              </a:xfrm>
            </p:grpSpPr>
            <p:sp>
              <p:nvSpPr>
                <p:cNvPr id="999" name="Freeform: Shape 998">
                  <a:extLst>
                    <a:ext uri="{FF2B5EF4-FFF2-40B4-BE49-F238E27FC236}">
                      <a16:creationId xmlns:a16="http://schemas.microsoft.com/office/drawing/2014/main" id="{2DEF7032-74AC-4354-BBB0-7A4C37B61E33}"/>
                    </a:ext>
                  </a:extLst>
                </p:cNvPr>
                <p:cNvSpPr/>
                <p:nvPr/>
              </p:nvSpPr>
              <p:spPr>
                <a:xfrm>
                  <a:off x="10521848"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0" name="Freeform: Shape 999">
                  <a:extLst>
                    <a:ext uri="{FF2B5EF4-FFF2-40B4-BE49-F238E27FC236}">
                      <a16:creationId xmlns:a16="http://schemas.microsoft.com/office/drawing/2014/main" id="{B1095C67-88CF-418A-A5E1-BF941B3EC6EC}"/>
                    </a:ext>
                  </a:extLst>
                </p:cNvPr>
                <p:cNvSpPr/>
                <p:nvPr/>
              </p:nvSpPr>
              <p:spPr>
                <a:xfrm>
                  <a:off x="10576003"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1" name="Freeform: Shape 1000">
                  <a:extLst>
                    <a:ext uri="{FF2B5EF4-FFF2-40B4-BE49-F238E27FC236}">
                      <a16:creationId xmlns:a16="http://schemas.microsoft.com/office/drawing/2014/main" id="{13968C05-9090-4E85-95A8-0652DF5AE29F}"/>
                    </a:ext>
                  </a:extLst>
                </p:cNvPr>
                <p:cNvSpPr/>
                <p:nvPr/>
              </p:nvSpPr>
              <p:spPr>
                <a:xfrm>
                  <a:off x="10623772"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2" name="Freeform: Shape 1001">
                  <a:extLst>
                    <a:ext uri="{FF2B5EF4-FFF2-40B4-BE49-F238E27FC236}">
                      <a16:creationId xmlns:a16="http://schemas.microsoft.com/office/drawing/2014/main" id="{E774760B-FE3F-46FF-82EE-D2D4BF2B8C8F}"/>
                    </a:ext>
                  </a:extLst>
                </p:cNvPr>
                <p:cNvSpPr/>
                <p:nvPr/>
              </p:nvSpPr>
              <p:spPr>
                <a:xfrm>
                  <a:off x="10673900"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3" name="Freeform: Shape 1002">
                  <a:extLst>
                    <a:ext uri="{FF2B5EF4-FFF2-40B4-BE49-F238E27FC236}">
                      <a16:creationId xmlns:a16="http://schemas.microsoft.com/office/drawing/2014/main" id="{3E4F6794-ABE1-4948-9096-3F52A4EC3841}"/>
                    </a:ext>
                  </a:extLst>
                </p:cNvPr>
                <p:cNvSpPr/>
                <p:nvPr/>
              </p:nvSpPr>
              <p:spPr>
                <a:xfrm>
                  <a:off x="10721808"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4" name="Freeform: Shape 1003">
                  <a:extLst>
                    <a:ext uri="{FF2B5EF4-FFF2-40B4-BE49-F238E27FC236}">
                      <a16:creationId xmlns:a16="http://schemas.microsoft.com/office/drawing/2014/main" id="{642CD419-9790-4387-9F2C-5F53C6B2C77F}"/>
                    </a:ext>
                  </a:extLst>
                </p:cNvPr>
                <p:cNvSpPr/>
                <p:nvPr/>
              </p:nvSpPr>
              <p:spPr>
                <a:xfrm>
                  <a:off x="10767632"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5" name="Freeform: Shape 1004">
                  <a:extLst>
                    <a:ext uri="{FF2B5EF4-FFF2-40B4-BE49-F238E27FC236}">
                      <a16:creationId xmlns:a16="http://schemas.microsoft.com/office/drawing/2014/main" id="{59743911-08D6-41FB-BC43-8EFEA36780F4}"/>
                    </a:ext>
                  </a:extLst>
                </p:cNvPr>
                <p:cNvSpPr/>
                <p:nvPr/>
              </p:nvSpPr>
              <p:spPr>
                <a:xfrm>
                  <a:off x="10819705"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6" name="Freeform: Shape 1005">
                  <a:extLst>
                    <a:ext uri="{FF2B5EF4-FFF2-40B4-BE49-F238E27FC236}">
                      <a16:creationId xmlns:a16="http://schemas.microsoft.com/office/drawing/2014/main" id="{306331E2-F724-4E7C-909E-DFC9B302E3D5}"/>
                    </a:ext>
                  </a:extLst>
                </p:cNvPr>
                <p:cNvSpPr/>
                <p:nvPr/>
              </p:nvSpPr>
              <p:spPr>
                <a:xfrm>
                  <a:off x="10865529"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7" name="Freeform: Shape 1006">
                  <a:extLst>
                    <a:ext uri="{FF2B5EF4-FFF2-40B4-BE49-F238E27FC236}">
                      <a16:creationId xmlns:a16="http://schemas.microsoft.com/office/drawing/2014/main" id="{7804CE10-C290-41D9-976D-3500485CCCB6}"/>
                    </a:ext>
                  </a:extLst>
                </p:cNvPr>
                <p:cNvSpPr/>
                <p:nvPr/>
              </p:nvSpPr>
              <p:spPr>
                <a:xfrm>
                  <a:off x="10906831"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08" name="Group 1007">
                  <a:extLst>
                    <a:ext uri="{FF2B5EF4-FFF2-40B4-BE49-F238E27FC236}">
                      <a16:creationId xmlns:a16="http://schemas.microsoft.com/office/drawing/2014/main" id="{E919B780-F31C-4656-B5EC-1CE788206C3D}"/>
                    </a:ext>
                  </a:extLst>
                </p:cNvPr>
                <p:cNvGrpSpPr/>
                <p:nvPr/>
              </p:nvGrpSpPr>
              <p:grpSpPr>
                <a:xfrm>
                  <a:off x="10474274" y="2033317"/>
                  <a:ext cx="506734" cy="715506"/>
                  <a:chOff x="664078" y="1946983"/>
                  <a:chExt cx="506734" cy="715506"/>
                </a:xfrm>
              </p:grpSpPr>
              <p:sp>
                <p:nvSpPr>
                  <p:cNvPr id="1009" name="Rectangle: Rounded Corners 1008">
                    <a:extLst>
                      <a:ext uri="{FF2B5EF4-FFF2-40B4-BE49-F238E27FC236}">
                        <a16:creationId xmlns:a16="http://schemas.microsoft.com/office/drawing/2014/main" id="{29132A45-E19A-4897-B6F5-DBBA38719C78}"/>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0" name="Oval 1009">
                    <a:extLst>
                      <a:ext uri="{FF2B5EF4-FFF2-40B4-BE49-F238E27FC236}">
                        <a16:creationId xmlns:a16="http://schemas.microsoft.com/office/drawing/2014/main" id="{422680DF-1149-4AB8-BDA3-9BAE578F743C}"/>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5" name="Epithelial Cell">
                <a:extLst>
                  <a:ext uri="{FF2B5EF4-FFF2-40B4-BE49-F238E27FC236}">
                    <a16:creationId xmlns:a16="http://schemas.microsoft.com/office/drawing/2014/main" id="{7FE0A78B-36E2-4AF4-AEC2-7992CC5B516D}"/>
                  </a:ext>
                </a:extLst>
              </p:cNvPr>
              <p:cNvGrpSpPr/>
              <p:nvPr/>
            </p:nvGrpSpPr>
            <p:grpSpPr>
              <a:xfrm>
                <a:off x="1189341" y="5001535"/>
                <a:ext cx="292605" cy="544481"/>
                <a:chOff x="1702231" y="1805888"/>
                <a:chExt cx="506734" cy="942935"/>
              </a:xfrm>
            </p:grpSpPr>
            <p:grpSp>
              <p:nvGrpSpPr>
                <p:cNvPr id="987" name="Group 986">
                  <a:extLst>
                    <a:ext uri="{FF2B5EF4-FFF2-40B4-BE49-F238E27FC236}">
                      <a16:creationId xmlns:a16="http://schemas.microsoft.com/office/drawing/2014/main" id="{9CBF8803-C7C3-4174-93FA-DC1E0DEAF6E9}"/>
                    </a:ext>
                  </a:extLst>
                </p:cNvPr>
                <p:cNvGrpSpPr/>
                <p:nvPr/>
              </p:nvGrpSpPr>
              <p:grpSpPr>
                <a:xfrm>
                  <a:off x="1764230" y="1805888"/>
                  <a:ext cx="426997" cy="308271"/>
                  <a:chOff x="1764230" y="1805888"/>
                  <a:chExt cx="426997" cy="308271"/>
                </a:xfrm>
              </p:grpSpPr>
              <p:sp>
                <p:nvSpPr>
                  <p:cNvPr id="990" name="Freeform: Shape 989">
                    <a:extLst>
                      <a:ext uri="{FF2B5EF4-FFF2-40B4-BE49-F238E27FC236}">
                        <a16:creationId xmlns:a16="http://schemas.microsoft.com/office/drawing/2014/main" id="{181F6A80-84EE-46E3-A379-6F59F29F3667}"/>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1" name="Freeform: Shape 990">
                    <a:extLst>
                      <a:ext uri="{FF2B5EF4-FFF2-40B4-BE49-F238E27FC236}">
                        <a16:creationId xmlns:a16="http://schemas.microsoft.com/office/drawing/2014/main" id="{0420D892-6041-42FB-933B-B72E59EF81A4}"/>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2" name="Freeform: Shape 991">
                    <a:extLst>
                      <a:ext uri="{FF2B5EF4-FFF2-40B4-BE49-F238E27FC236}">
                        <a16:creationId xmlns:a16="http://schemas.microsoft.com/office/drawing/2014/main" id="{7DB1C6C0-5094-40E7-97ED-80541B524CE4}"/>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3" name="Freeform: Shape 992">
                    <a:extLst>
                      <a:ext uri="{FF2B5EF4-FFF2-40B4-BE49-F238E27FC236}">
                        <a16:creationId xmlns:a16="http://schemas.microsoft.com/office/drawing/2014/main" id="{8AF4F589-8CA2-4A11-AA05-AC3730F0ADEE}"/>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4" name="Freeform: Shape 993">
                    <a:extLst>
                      <a:ext uri="{FF2B5EF4-FFF2-40B4-BE49-F238E27FC236}">
                        <a16:creationId xmlns:a16="http://schemas.microsoft.com/office/drawing/2014/main" id="{BEFFC429-C581-4AD3-95FB-072046B607DC}"/>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5" name="Freeform: Shape 994">
                    <a:extLst>
                      <a:ext uri="{FF2B5EF4-FFF2-40B4-BE49-F238E27FC236}">
                        <a16:creationId xmlns:a16="http://schemas.microsoft.com/office/drawing/2014/main" id="{78F1F536-AEC9-4268-A86B-8E19B40693B7}"/>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6" name="Freeform: Shape 995">
                    <a:extLst>
                      <a:ext uri="{FF2B5EF4-FFF2-40B4-BE49-F238E27FC236}">
                        <a16:creationId xmlns:a16="http://schemas.microsoft.com/office/drawing/2014/main" id="{0CA41038-262E-444B-B914-E4BF1D4FB92C}"/>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7" name="Freeform: Shape 996">
                    <a:extLst>
                      <a:ext uri="{FF2B5EF4-FFF2-40B4-BE49-F238E27FC236}">
                        <a16:creationId xmlns:a16="http://schemas.microsoft.com/office/drawing/2014/main" id="{B3F9B958-85F8-4C4F-9EA2-20FBE2B70857}"/>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8" name="Freeform: Shape 997">
                    <a:extLst>
                      <a:ext uri="{FF2B5EF4-FFF2-40B4-BE49-F238E27FC236}">
                        <a16:creationId xmlns:a16="http://schemas.microsoft.com/office/drawing/2014/main" id="{6BD5A31E-70BD-4C8A-A52A-D7D12F70451F}"/>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88" name="Rectangle: Rounded Corners 987">
                  <a:extLst>
                    <a:ext uri="{FF2B5EF4-FFF2-40B4-BE49-F238E27FC236}">
                      <a16:creationId xmlns:a16="http://schemas.microsoft.com/office/drawing/2014/main" id="{C9E0F411-69AF-48C1-BEB6-A5D36DE70CAC}"/>
                    </a:ext>
                  </a:extLst>
                </p:cNvPr>
                <p:cNvSpPr/>
                <p:nvPr/>
              </p:nvSpPr>
              <p:spPr>
                <a:xfrm>
                  <a:off x="1702231" y="2033317"/>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9" name="Oval 988">
                  <a:extLst>
                    <a:ext uri="{FF2B5EF4-FFF2-40B4-BE49-F238E27FC236}">
                      <a16:creationId xmlns:a16="http://schemas.microsoft.com/office/drawing/2014/main" id="{D1432905-25C2-48CF-88D7-143E80333502}"/>
                    </a:ext>
                  </a:extLst>
                </p:cNvPr>
                <p:cNvSpPr/>
                <p:nvPr/>
              </p:nvSpPr>
              <p:spPr>
                <a:xfrm>
                  <a:off x="1823561" y="2397944"/>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6" name="Goblet Cell">
                <a:extLst>
                  <a:ext uri="{FF2B5EF4-FFF2-40B4-BE49-F238E27FC236}">
                    <a16:creationId xmlns:a16="http://schemas.microsoft.com/office/drawing/2014/main" id="{D65C30BE-3088-4EED-86E7-16AB3051B934}"/>
                  </a:ext>
                </a:extLst>
              </p:cNvPr>
              <p:cNvGrpSpPr/>
              <p:nvPr/>
            </p:nvGrpSpPr>
            <p:grpSpPr>
              <a:xfrm>
                <a:off x="1479476" y="5121814"/>
                <a:ext cx="248594" cy="424201"/>
                <a:chOff x="769325" y="2021060"/>
                <a:chExt cx="430517" cy="734635"/>
              </a:xfrm>
            </p:grpSpPr>
            <p:sp>
              <p:nvSpPr>
                <p:cNvPr id="985" name="Rectangle: Rounded Corners 49">
                  <a:extLst>
                    <a:ext uri="{FF2B5EF4-FFF2-40B4-BE49-F238E27FC236}">
                      <a16:creationId xmlns:a16="http://schemas.microsoft.com/office/drawing/2014/main" id="{C91FD3ED-CA23-4D0C-83A0-E9EC48C59FB0}"/>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6" name="Oval 985">
                  <a:extLst>
                    <a:ext uri="{FF2B5EF4-FFF2-40B4-BE49-F238E27FC236}">
                      <a16:creationId xmlns:a16="http://schemas.microsoft.com/office/drawing/2014/main" id="{4EE7295D-0D1B-4086-9D11-51B21D19857B}"/>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7" name="Goblet Cell">
                <a:extLst>
                  <a:ext uri="{FF2B5EF4-FFF2-40B4-BE49-F238E27FC236}">
                    <a16:creationId xmlns:a16="http://schemas.microsoft.com/office/drawing/2014/main" id="{6A7A11E2-7CC2-4025-9771-AA50D7491321}"/>
                  </a:ext>
                </a:extLst>
              </p:cNvPr>
              <p:cNvGrpSpPr/>
              <p:nvPr/>
            </p:nvGrpSpPr>
            <p:grpSpPr>
              <a:xfrm>
                <a:off x="2636677" y="5121814"/>
                <a:ext cx="248594" cy="424201"/>
                <a:chOff x="769325" y="2021060"/>
                <a:chExt cx="430517" cy="734635"/>
              </a:xfrm>
            </p:grpSpPr>
            <p:sp>
              <p:nvSpPr>
                <p:cNvPr id="983" name="Rectangle: Rounded Corners 49">
                  <a:extLst>
                    <a:ext uri="{FF2B5EF4-FFF2-40B4-BE49-F238E27FC236}">
                      <a16:creationId xmlns:a16="http://schemas.microsoft.com/office/drawing/2014/main" id="{2F92D0F6-2259-4761-A565-91B697E74329}"/>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4" name="Oval 983">
                  <a:extLst>
                    <a:ext uri="{FF2B5EF4-FFF2-40B4-BE49-F238E27FC236}">
                      <a16:creationId xmlns:a16="http://schemas.microsoft.com/office/drawing/2014/main" id="{38A23997-2E8C-4DFF-9B7C-596DBA56CCA5}"/>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8" name="Goblet Cell">
                <a:extLst>
                  <a:ext uri="{FF2B5EF4-FFF2-40B4-BE49-F238E27FC236}">
                    <a16:creationId xmlns:a16="http://schemas.microsoft.com/office/drawing/2014/main" id="{CED3D1D2-1518-4EED-B7AD-818E11FA5318}"/>
                  </a:ext>
                </a:extLst>
              </p:cNvPr>
              <p:cNvGrpSpPr/>
              <p:nvPr/>
            </p:nvGrpSpPr>
            <p:grpSpPr>
              <a:xfrm>
                <a:off x="4057264" y="5121814"/>
                <a:ext cx="248594" cy="424201"/>
                <a:chOff x="769325" y="2021060"/>
                <a:chExt cx="430517" cy="734635"/>
              </a:xfrm>
            </p:grpSpPr>
            <p:sp>
              <p:nvSpPr>
                <p:cNvPr id="981" name="Rectangle: Rounded Corners 49">
                  <a:extLst>
                    <a:ext uri="{FF2B5EF4-FFF2-40B4-BE49-F238E27FC236}">
                      <a16:creationId xmlns:a16="http://schemas.microsoft.com/office/drawing/2014/main" id="{9FA0D6D9-4B86-4100-8550-37CDD612632F}"/>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2" name="Oval 981">
                  <a:extLst>
                    <a:ext uri="{FF2B5EF4-FFF2-40B4-BE49-F238E27FC236}">
                      <a16:creationId xmlns:a16="http://schemas.microsoft.com/office/drawing/2014/main" id="{2A7F4AF6-C263-4C07-8EB0-61FEB1B0BBF5}"/>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9" name="Goblet Cell">
                <a:extLst>
                  <a:ext uri="{FF2B5EF4-FFF2-40B4-BE49-F238E27FC236}">
                    <a16:creationId xmlns:a16="http://schemas.microsoft.com/office/drawing/2014/main" id="{07847E2B-7BAC-4C71-921E-C4F0FEA22567}"/>
                  </a:ext>
                </a:extLst>
              </p:cNvPr>
              <p:cNvGrpSpPr/>
              <p:nvPr/>
            </p:nvGrpSpPr>
            <p:grpSpPr>
              <a:xfrm>
                <a:off x="4605344" y="5121814"/>
                <a:ext cx="248594" cy="424201"/>
                <a:chOff x="769325" y="2021060"/>
                <a:chExt cx="430517" cy="734635"/>
              </a:xfrm>
            </p:grpSpPr>
            <p:sp>
              <p:nvSpPr>
                <p:cNvPr id="979" name="Rectangle: Rounded Corners 49">
                  <a:extLst>
                    <a:ext uri="{FF2B5EF4-FFF2-40B4-BE49-F238E27FC236}">
                      <a16:creationId xmlns:a16="http://schemas.microsoft.com/office/drawing/2014/main" id="{B9598BC6-D1D9-4A9E-A26F-D3F543AAAB0E}"/>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0" name="Oval 979">
                  <a:extLst>
                    <a:ext uri="{FF2B5EF4-FFF2-40B4-BE49-F238E27FC236}">
                      <a16:creationId xmlns:a16="http://schemas.microsoft.com/office/drawing/2014/main" id="{6CA12D65-B522-4FA4-9091-328D6B4F554E}"/>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0" name="Goblet Cell">
                <a:extLst>
                  <a:ext uri="{FF2B5EF4-FFF2-40B4-BE49-F238E27FC236}">
                    <a16:creationId xmlns:a16="http://schemas.microsoft.com/office/drawing/2014/main" id="{6380AD13-2751-441A-9064-0E7DF66064F8}"/>
                  </a:ext>
                </a:extLst>
              </p:cNvPr>
              <p:cNvGrpSpPr/>
              <p:nvPr/>
            </p:nvGrpSpPr>
            <p:grpSpPr>
              <a:xfrm>
                <a:off x="4860134" y="5121814"/>
                <a:ext cx="248594" cy="424201"/>
                <a:chOff x="769325" y="2021060"/>
                <a:chExt cx="430517" cy="734635"/>
              </a:xfrm>
            </p:grpSpPr>
            <p:sp>
              <p:nvSpPr>
                <p:cNvPr id="977" name="Rectangle: Rounded Corners 49">
                  <a:extLst>
                    <a:ext uri="{FF2B5EF4-FFF2-40B4-BE49-F238E27FC236}">
                      <a16:creationId xmlns:a16="http://schemas.microsoft.com/office/drawing/2014/main" id="{91B6C8C7-6506-4583-8444-33C52F9C5F8F}"/>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8" name="Oval 977">
                  <a:extLst>
                    <a:ext uri="{FF2B5EF4-FFF2-40B4-BE49-F238E27FC236}">
                      <a16:creationId xmlns:a16="http://schemas.microsoft.com/office/drawing/2014/main" id="{CDA50097-8666-495D-9B9D-B1B812E7A21E}"/>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1" name="Goblet Cell">
                <a:extLst>
                  <a:ext uri="{FF2B5EF4-FFF2-40B4-BE49-F238E27FC236}">
                    <a16:creationId xmlns:a16="http://schemas.microsoft.com/office/drawing/2014/main" id="{E1E9B536-DFAE-4BC1-97CC-DA8EE27D84BB}"/>
                  </a:ext>
                </a:extLst>
              </p:cNvPr>
              <p:cNvGrpSpPr/>
              <p:nvPr/>
            </p:nvGrpSpPr>
            <p:grpSpPr>
              <a:xfrm>
                <a:off x="6266553" y="5121814"/>
                <a:ext cx="248594" cy="424201"/>
                <a:chOff x="769325" y="2021060"/>
                <a:chExt cx="430517" cy="734635"/>
              </a:xfrm>
            </p:grpSpPr>
            <p:sp>
              <p:nvSpPr>
                <p:cNvPr id="975" name="Rectangle: Rounded Corners 49">
                  <a:extLst>
                    <a:ext uri="{FF2B5EF4-FFF2-40B4-BE49-F238E27FC236}">
                      <a16:creationId xmlns:a16="http://schemas.microsoft.com/office/drawing/2014/main" id="{E34FC54A-0516-4A93-BBE1-563206B54811}"/>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6" name="Oval 975">
                  <a:extLst>
                    <a:ext uri="{FF2B5EF4-FFF2-40B4-BE49-F238E27FC236}">
                      <a16:creationId xmlns:a16="http://schemas.microsoft.com/office/drawing/2014/main" id="{3E6AEC79-12C4-41A7-A6F4-50728206D1E5}"/>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2" name="Mulberry Cells">
                <a:extLst>
                  <a:ext uri="{FF2B5EF4-FFF2-40B4-BE49-F238E27FC236}">
                    <a16:creationId xmlns:a16="http://schemas.microsoft.com/office/drawing/2014/main" id="{00F9578E-CB6F-4C0F-BF47-07611C0900D5}"/>
                  </a:ext>
                </a:extLst>
              </p:cNvPr>
              <p:cNvGrpSpPr/>
              <p:nvPr/>
            </p:nvGrpSpPr>
            <p:grpSpPr>
              <a:xfrm>
                <a:off x="1457491" y="5079645"/>
                <a:ext cx="270511" cy="193850"/>
                <a:chOff x="2201728" y="1941159"/>
                <a:chExt cx="468472" cy="335711"/>
              </a:xfrm>
            </p:grpSpPr>
            <p:sp>
              <p:nvSpPr>
                <p:cNvPr id="971" name="Oval 970">
                  <a:extLst>
                    <a:ext uri="{FF2B5EF4-FFF2-40B4-BE49-F238E27FC236}">
                      <a16:creationId xmlns:a16="http://schemas.microsoft.com/office/drawing/2014/main" id="{400D46EC-C8CD-424C-9148-F48328AC460E}"/>
                    </a:ext>
                  </a:extLst>
                </p:cNvPr>
                <p:cNvSpPr/>
                <p:nvPr/>
              </p:nvSpPr>
              <p:spPr>
                <a:xfrm>
                  <a:off x="2442461" y="2107642"/>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2" name="Oval 971">
                  <a:extLst>
                    <a:ext uri="{FF2B5EF4-FFF2-40B4-BE49-F238E27FC236}">
                      <a16:creationId xmlns:a16="http://schemas.microsoft.com/office/drawing/2014/main" id="{A0D2449F-D2A3-4EDB-ADF4-B2DAA9156212}"/>
                    </a:ext>
                  </a:extLst>
                </p:cNvPr>
                <p:cNvSpPr/>
                <p:nvPr/>
              </p:nvSpPr>
              <p:spPr>
                <a:xfrm rot="2619738">
                  <a:off x="2256792" y="1941159"/>
                  <a:ext cx="231922" cy="17320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3" name="Oval 972">
                  <a:extLst>
                    <a:ext uri="{FF2B5EF4-FFF2-40B4-BE49-F238E27FC236}">
                      <a16:creationId xmlns:a16="http://schemas.microsoft.com/office/drawing/2014/main" id="{7FC55EF3-D4EB-49AA-A40E-2500A4521AF4}"/>
                    </a:ext>
                  </a:extLst>
                </p:cNvPr>
                <p:cNvSpPr/>
                <p:nvPr/>
              </p:nvSpPr>
              <p:spPr>
                <a:xfrm>
                  <a:off x="2201728" y="2120468"/>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4" name="Oval 973">
                  <a:extLst>
                    <a:ext uri="{FF2B5EF4-FFF2-40B4-BE49-F238E27FC236}">
                      <a16:creationId xmlns:a16="http://schemas.microsoft.com/office/drawing/2014/main" id="{F6380D4D-704C-4310-8FFE-35FD3291C2C0}"/>
                    </a:ext>
                  </a:extLst>
                </p:cNvPr>
                <p:cNvSpPr/>
                <p:nvPr/>
              </p:nvSpPr>
              <p:spPr>
                <a:xfrm>
                  <a:off x="2505626" y="1943936"/>
                  <a:ext cx="153895" cy="126073"/>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3" name="Mulberry Cells">
                <a:extLst>
                  <a:ext uri="{FF2B5EF4-FFF2-40B4-BE49-F238E27FC236}">
                    <a16:creationId xmlns:a16="http://schemas.microsoft.com/office/drawing/2014/main" id="{4ECD3206-4660-493A-B483-0855315327C1}"/>
                  </a:ext>
                </a:extLst>
              </p:cNvPr>
              <p:cNvGrpSpPr/>
              <p:nvPr/>
            </p:nvGrpSpPr>
            <p:grpSpPr>
              <a:xfrm>
                <a:off x="2591494" y="5047719"/>
                <a:ext cx="296461" cy="248818"/>
                <a:chOff x="4165601" y="1885870"/>
                <a:chExt cx="513413" cy="430905"/>
              </a:xfrm>
            </p:grpSpPr>
            <p:sp>
              <p:nvSpPr>
                <p:cNvPr id="965" name="Oval 964">
                  <a:extLst>
                    <a:ext uri="{FF2B5EF4-FFF2-40B4-BE49-F238E27FC236}">
                      <a16:creationId xmlns:a16="http://schemas.microsoft.com/office/drawing/2014/main" id="{98843919-0431-4A65-8055-84C8D3EEC081}"/>
                    </a:ext>
                  </a:extLst>
                </p:cNvPr>
                <p:cNvSpPr/>
                <p:nvPr/>
              </p:nvSpPr>
              <p:spPr>
                <a:xfrm>
                  <a:off x="4304373" y="2170472"/>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6" name="Oval 965">
                  <a:extLst>
                    <a:ext uri="{FF2B5EF4-FFF2-40B4-BE49-F238E27FC236}">
                      <a16:creationId xmlns:a16="http://schemas.microsoft.com/office/drawing/2014/main" id="{66E8C296-7193-4230-B240-7040D3CD79E4}"/>
                    </a:ext>
                  </a:extLst>
                </p:cNvPr>
                <p:cNvSpPr/>
                <p:nvPr/>
              </p:nvSpPr>
              <p:spPr>
                <a:xfrm rot="20411541">
                  <a:off x="4489193" y="2160373"/>
                  <a:ext cx="180354"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7" name="Oval 966">
                  <a:extLst>
                    <a:ext uri="{FF2B5EF4-FFF2-40B4-BE49-F238E27FC236}">
                      <a16:creationId xmlns:a16="http://schemas.microsoft.com/office/drawing/2014/main" id="{0C485746-AC6D-4DCC-940E-AE8BC9702A0A}"/>
                    </a:ext>
                  </a:extLst>
                </p:cNvPr>
                <p:cNvSpPr/>
                <p:nvPr/>
              </p:nvSpPr>
              <p:spPr>
                <a:xfrm rot="18704086">
                  <a:off x="4378048" y="1898885"/>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8" name="Oval 967">
                  <a:extLst>
                    <a:ext uri="{FF2B5EF4-FFF2-40B4-BE49-F238E27FC236}">
                      <a16:creationId xmlns:a16="http://schemas.microsoft.com/office/drawing/2014/main" id="{D834D36C-9F6B-4120-AC5A-E63B2953C49A}"/>
                    </a:ext>
                  </a:extLst>
                </p:cNvPr>
                <p:cNvSpPr/>
                <p:nvPr/>
              </p:nvSpPr>
              <p:spPr>
                <a:xfrm rot="18704086">
                  <a:off x="4531952" y="2007758"/>
                  <a:ext cx="154064" cy="14006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9" name="Oval 968">
                  <a:extLst>
                    <a:ext uri="{FF2B5EF4-FFF2-40B4-BE49-F238E27FC236}">
                      <a16:creationId xmlns:a16="http://schemas.microsoft.com/office/drawing/2014/main" id="{2B9BB15B-842E-4578-870D-731EFC2FFD8B}"/>
                    </a:ext>
                  </a:extLst>
                </p:cNvPr>
                <p:cNvSpPr/>
                <p:nvPr/>
              </p:nvSpPr>
              <p:spPr>
                <a:xfrm rot="378857">
                  <a:off x="4165601" y="2046019"/>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0" name="Oval 969">
                  <a:extLst>
                    <a:ext uri="{FF2B5EF4-FFF2-40B4-BE49-F238E27FC236}">
                      <a16:creationId xmlns:a16="http://schemas.microsoft.com/office/drawing/2014/main" id="{170CE411-011B-4E71-8848-72F78A437CAB}"/>
                    </a:ext>
                  </a:extLst>
                </p:cNvPr>
                <p:cNvSpPr/>
                <p:nvPr/>
              </p:nvSpPr>
              <p:spPr>
                <a:xfrm rot="555277">
                  <a:off x="4351821" y="2059533"/>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4" name="Mulberry Cells">
                <a:extLst>
                  <a:ext uri="{FF2B5EF4-FFF2-40B4-BE49-F238E27FC236}">
                    <a16:creationId xmlns:a16="http://schemas.microsoft.com/office/drawing/2014/main" id="{96139562-ECE7-478B-ACF5-2C6C2E8B507B}"/>
                  </a:ext>
                </a:extLst>
              </p:cNvPr>
              <p:cNvGrpSpPr/>
              <p:nvPr/>
            </p:nvGrpSpPr>
            <p:grpSpPr>
              <a:xfrm>
                <a:off x="4008001" y="5047246"/>
                <a:ext cx="291249" cy="220405"/>
                <a:chOff x="5626189" y="1885051"/>
                <a:chExt cx="504388" cy="381698"/>
              </a:xfrm>
            </p:grpSpPr>
            <p:sp>
              <p:nvSpPr>
                <p:cNvPr id="960" name="Oval 959">
                  <a:extLst>
                    <a:ext uri="{FF2B5EF4-FFF2-40B4-BE49-F238E27FC236}">
                      <a16:creationId xmlns:a16="http://schemas.microsoft.com/office/drawing/2014/main" id="{AD4CBA10-CC58-4512-BA83-CFE9B8F92BD2}"/>
                    </a:ext>
                  </a:extLst>
                </p:cNvPr>
                <p:cNvSpPr/>
                <p:nvPr/>
              </p:nvSpPr>
              <p:spPr>
                <a:xfrm>
                  <a:off x="5871614" y="1885051"/>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1" name="Oval 960">
                  <a:extLst>
                    <a:ext uri="{FF2B5EF4-FFF2-40B4-BE49-F238E27FC236}">
                      <a16:creationId xmlns:a16="http://schemas.microsoft.com/office/drawing/2014/main" id="{1805EB9B-8EA4-427B-93D0-3FC367D53839}"/>
                    </a:ext>
                  </a:extLst>
                </p:cNvPr>
                <p:cNvSpPr/>
                <p:nvPr/>
              </p:nvSpPr>
              <p:spPr>
                <a:xfrm rot="18704086">
                  <a:off x="5962574" y="2058182"/>
                  <a:ext cx="172648" cy="163358"/>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2" name="Oval 961">
                  <a:extLst>
                    <a:ext uri="{FF2B5EF4-FFF2-40B4-BE49-F238E27FC236}">
                      <a16:creationId xmlns:a16="http://schemas.microsoft.com/office/drawing/2014/main" id="{C1611F6B-91F7-4B29-B97F-2225C9D75D60}"/>
                    </a:ext>
                  </a:extLst>
                </p:cNvPr>
                <p:cNvSpPr/>
                <p:nvPr/>
              </p:nvSpPr>
              <p:spPr>
                <a:xfrm>
                  <a:off x="5802998" y="210206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3" name="Oval 962">
                  <a:extLst>
                    <a:ext uri="{FF2B5EF4-FFF2-40B4-BE49-F238E27FC236}">
                      <a16:creationId xmlns:a16="http://schemas.microsoft.com/office/drawing/2014/main" id="{43EC1642-6639-4ACD-8F89-E609E925FAF1}"/>
                    </a:ext>
                  </a:extLst>
                </p:cNvPr>
                <p:cNvSpPr/>
                <p:nvPr/>
              </p:nvSpPr>
              <p:spPr>
                <a:xfrm rot="18704086">
                  <a:off x="5704875" y="1957834"/>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4" name="Oval 963">
                  <a:extLst>
                    <a:ext uri="{FF2B5EF4-FFF2-40B4-BE49-F238E27FC236}">
                      <a16:creationId xmlns:a16="http://schemas.microsoft.com/office/drawing/2014/main" id="{17E5C0F8-5725-4807-9832-C95315E26E9D}"/>
                    </a:ext>
                  </a:extLst>
                </p:cNvPr>
                <p:cNvSpPr/>
                <p:nvPr/>
              </p:nvSpPr>
              <p:spPr>
                <a:xfrm rot="458189">
                  <a:off x="5626189" y="2126893"/>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5" name="Mulberry Cells">
                <a:extLst>
                  <a:ext uri="{FF2B5EF4-FFF2-40B4-BE49-F238E27FC236}">
                    <a16:creationId xmlns:a16="http://schemas.microsoft.com/office/drawing/2014/main" id="{822E9276-052A-416E-AA5B-F8DC5B401B01}"/>
                  </a:ext>
                </a:extLst>
              </p:cNvPr>
              <p:cNvGrpSpPr/>
              <p:nvPr/>
            </p:nvGrpSpPr>
            <p:grpSpPr>
              <a:xfrm>
                <a:off x="4545445" y="5046202"/>
                <a:ext cx="572419" cy="250417"/>
                <a:chOff x="6556937" y="1883243"/>
                <a:chExt cx="991318" cy="433673"/>
              </a:xfrm>
            </p:grpSpPr>
            <p:sp>
              <p:nvSpPr>
                <p:cNvPr id="949" name="Oval 948">
                  <a:extLst>
                    <a:ext uri="{FF2B5EF4-FFF2-40B4-BE49-F238E27FC236}">
                      <a16:creationId xmlns:a16="http://schemas.microsoft.com/office/drawing/2014/main" id="{6ADE000D-18CD-47EC-B535-CA0B7B4302B3}"/>
                    </a:ext>
                  </a:extLst>
                </p:cNvPr>
                <p:cNvSpPr/>
                <p:nvPr/>
              </p:nvSpPr>
              <p:spPr>
                <a:xfrm rot="18704086">
                  <a:off x="6923288" y="2005131"/>
                  <a:ext cx="154064" cy="14006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0" name="Oval 949">
                  <a:extLst>
                    <a:ext uri="{FF2B5EF4-FFF2-40B4-BE49-F238E27FC236}">
                      <a16:creationId xmlns:a16="http://schemas.microsoft.com/office/drawing/2014/main" id="{A61973D9-E8D1-4011-B2DC-2F5BB7B87AAC}"/>
                    </a:ext>
                  </a:extLst>
                </p:cNvPr>
                <p:cNvSpPr/>
                <p:nvPr/>
              </p:nvSpPr>
              <p:spPr>
                <a:xfrm>
                  <a:off x="7270057" y="1885051"/>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1" name="Oval 950">
                  <a:extLst>
                    <a:ext uri="{FF2B5EF4-FFF2-40B4-BE49-F238E27FC236}">
                      <a16:creationId xmlns:a16="http://schemas.microsoft.com/office/drawing/2014/main" id="{B5D24B4B-16BA-420F-8717-D746AEFE5699}"/>
                    </a:ext>
                  </a:extLst>
                </p:cNvPr>
                <p:cNvSpPr/>
                <p:nvPr/>
              </p:nvSpPr>
              <p:spPr>
                <a:xfrm rot="18704086">
                  <a:off x="7380252" y="2052762"/>
                  <a:ext cx="172648" cy="163358"/>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2" name="Oval 951">
                  <a:extLst>
                    <a:ext uri="{FF2B5EF4-FFF2-40B4-BE49-F238E27FC236}">
                      <a16:creationId xmlns:a16="http://schemas.microsoft.com/office/drawing/2014/main" id="{50123E43-0180-4E6D-844E-55D201FA808B}"/>
                    </a:ext>
                  </a:extLst>
                </p:cNvPr>
                <p:cNvSpPr/>
                <p:nvPr/>
              </p:nvSpPr>
              <p:spPr>
                <a:xfrm>
                  <a:off x="7204802" y="210206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3" name="Oval 952">
                  <a:extLst>
                    <a:ext uri="{FF2B5EF4-FFF2-40B4-BE49-F238E27FC236}">
                      <a16:creationId xmlns:a16="http://schemas.microsoft.com/office/drawing/2014/main" id="{161670EB-A1EA-4C55-945B-DF55126CBE3A}"/>
                    </a:ext>
                  </a:extLst>
                </p:cNvPr>
                <p:cNvSpPr/>
                <p:nvPr/>
              </p:nvSpPr>
              <p:spPr>
                <a:xfrm rot="18704086">
                  <a:off x="7100763" y="1952834"/>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4" name="Oval 953">
                  <a:extLst>
                    <a:ext uri="{FF2B5EF4-FFF2-40B4-BE49-F238E27FC236}">
                      <a16:creationId xmlns:a16="http://schemas.microsoft.com/office/drawing/2014/main" id="{96359B3D-FF79-4167-AF5B-426E0741C72D}"/>
                    </a:ext>
                  </a:extLst>
                </p:cNvPr>
                <p:cNvSpPr/>
                <p:nvPr/>
              </p:nvSpPr>
              <p:spPr>
                <a:xfrm rot="19152988">
                  <a:off x="6884888" y="2177060"/>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5" name="Oval 954">
                  <a:extLst>
                    <a:ext uri="{FF2B5EF4-FFF2-40B4-BE49-F238E27FC236}">
                      <a16:creationId xmlns:a16="http://schemas.microsoft.com/office/drawing/2014/main" id="{42BE6C73-EB66-4C06-9E7E-0BDE1148C78A}"/>
                    </a:ext>
                  </a:extLst>
                </p:cNvPr>
                <p:cNvSpPr/>
                <p:nvPr/>
              </p:nvSpPr>
              <p:spPr>
                <a:xfrm rot="458189">
                  <a:off x="7036776" y="2133321"/>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6" name="Oval 955">
                  <a:extLst>
                    <a:ext uri="{FF2B5EF4-FFF2-40B4-BE49-F238E27FC236}">
                      <a16:creationId xmlns:a16="http://schemas.microsoft.com/office/drawing/2014/main" id="{6E989741-1889-4D3C-A08E-315E725E59A3}"/>
                    </a:ext>
                  </a:extLst>
                </p:cNvPr>
                <p:cNvSpPr/>
                <p:nvPr/>
              </p:nvSpPr>
              <p:spPr>
                <a:xfrm>
                  <a:off x="6695709" y="2167845"/>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7" name="Oval 956">
                  <a:extLst>
                    <a:ext uri="{FF2B5EF4-FFF2-40B4-BE49-F238E27FC236}">
                      <a16:creationId xmlns:a16="http://schemas.microsoft.com/office/drawing/2014/main" id="{043F5540-C03F-472E-9590-AD712DC01D62}"/>
                    </a:ext>
                  </a:extLst>
                </p:cNvPr>
                <p:cNvSpPr/>
                <p:nvPr/>
              </p:nvSpPr>
              <p:spPr>
                <a:xfrm rot="18704086">
                  <a:off x="6769384" y="1896258"/>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8" name="Oval 957">
                  <a:extLst>
                    <a:ext uri="{FF2B5EF4-FFF2-40B4-BE49-F238E27FC236}">
                      <a16:creationId xmlns:a16="http://schemas.microsoft.com/office/drawing/2014/main" id="{94DBE25B-A101-4622-8861-3452C81CDF73}"/>
                    </a:ext>
                  </a:extLst>
                </p:cNvPr>
                <p:cNvSpPr/>
                <p:nvPr/>
              </p:nvSpPr>
              <p:spPr>
                <a:xfrm rot="378857">
                  <a:off x="6556937" y="2043392"/>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9" name="Oval 958">
                  <a:extLst>
                    <a:ext uri="{FF2B5EF4-FFF2-40B4-BE49-F238E27FC236}">
                      <a16:creationId xmlns:a16="http://schemas.microsoft.com/office/drawing/2014/main" id="{13C7B256-7282-4120-8112-A06805436706}"/>
                    </a:ext>
                  </a:extLst>
                </p:cNvPr>
                <p:cNvSpPr/>
                <p:nvPr/>
              </p:nvSpPr>
              <p:spPr>
                <a:xfrm rot="555277">
                  <a:off x="6743157" y="2056906"/>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6" name="Mulberry Cells">
                <a:extLst>
                  <a:ext uri="{FF2B5EF4-FFF2-40B4-BE49-F238E27FC236}">
                    <a16:creationId xmlns:a16="http://schemas.microsoft.com/office/drawing/2014/main" id="{156B65D3-9BD7-4AD6-81D0-052E187AFBAE}"/>
                  </a:ext>
                </a:extLst>
              </p:cNvPr>
              <p:cNvGrpSpPr/>
              <p:nvPr/>
            </p:nvGrpSpPr>
            <p:grpSpPr>
              <a:xfrm>
                <a:off x="6241993" y="5019083"/>
                <a:ext cx="312454" cy="298640"/>
                <a:chOff x="9495032" y="1836277"/>
                <a:chExt cx="541109" cy="517186"/>
              </a:xfrm>
            </p:grpSpPr>
            <p:sp>
              <p:nvSpPr>
                <p:cNvPr id="941" name="Oval 940">
                  <a:extLst>
                    <a:ext uri="{FF2B5EF4-FFF2-40B4-BE49-F238E27FC236}">
                      <a16:creationId xmlns:a16="http://schemas.microsoft.com/office/drawing/2014/main" id="{2A3F5D0B-B5A8-4AAE-93D1-0D445B5A66A8}"/>
                    </a:ext>
                  </a:extLst>
                </p:cNvPr>
                <p:cNvSpPr/>
                <p:nvPr/>
              </p:nvSpPr>
              <p:spPr>
                <a:xfrm>
                  <a:off x="9503581" y="2257492"/>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2" name="Oval 941">
                  <a:extLst>
                    <a:ext uri="{FF2B5EF4-FFF2-40B4-BE49-F238E27FC236}">
                      <a16:creationId xmlns:a16="http://schemas.microsoft.com/office/drawing/2014/main" id="{0D9F0FEB-03DE-444B-82DB-B92C3622DD97}"/>
                    </a:ext>
                  </a:extLst>
                </p:cNvPr>
                <p:cNvSpPr/>
                <p:nvPr/>
              </p:nvSpPr>
              <p:spPr>
                <a:xfrm rot="18704086">
                  <a:off x="9516249" y="2007470"/>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3" name="Oval 942">
                  <a:extLst>
                    <a:ext uri="{FF2B5EF4-FFF2-40B4-BE49-F238E27FC236}">
                      <a16:creationId xmlns:a16="http://schemas.microsoft.com/office/drawing/2014/main" id="{F6C90125-60E7-499F-AAC5-CC8D0C0F7EB0}"/>
                    </a:ext>
                  </a:extLst>
                </p:cNvPr>
                <p:cNvSpPr/>
                <p:nvPr/>
              </p:nvSpPr>
              <p:spPr>
                <a:xfrm rot="378857">
                  <a:off x="9609831" y="2156516"/>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4" name="Oval 943">
                  <a:extLst>
                    <a:ext uri="{FF2B5EF4-FFF2-40B4-BE49-F238E27FC236}">
                      <a16:creationId xmlns:a16="http://schemas.microsoft.com/office/drawing/2014/main" id="{31D0FC6C-D71F-4BCB-AC46-C6EF6D3E301A}"/>
                    </a:ext>
                  </a:extLst>
                </p:cNvPr>
                <p:cNvSpPr/>
                <p:nvPr/>
              </p:nvSpPr>
              <p:spPr>
                <a:xfrm rot="929585">
                  <a:off x="9728886" y="2042641"/>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5" name="Oval 944">
                  <a:extLst>
                    <a:ext uri="{FF2B5EF4-FFF2-40B4-BE49-F238E27FC236}">
                      <a16:creationId xmlns:a16="http://schemas.microsoft.com/office/drawing/2014/main" id="{B9D04E67-8AA6-451F-AE0C-F7AB98142AB6}"/>
                    </a:ext>
                  </a:extLst>
                </p:cNvPr>
                <p:cNvSpPr/>
                <p:nvPr/>
              </p:nvSpPr>
              <p:spPr>
                <a:xfrm rot="1186556">
                  <a:off x="9808402" y="1904826"/>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6" name="Oval 945">
                  <a:extLst>
                    <a:ext uri="{FF2B5EF4-FFF2-40B4-BE49-F238E27FC236}">
                      <a16:creationId xmlns:a16="http://schemas.microsoft.com/office/drawing/2014/main" id="{27037221-AC37-4D07-9936-54539DC6E082}"/>
                    </a:ext>
                  </a:extLst>
                </p:cNvPr>
                <p:cNvSpPr/>
                <p:nvPr/>
              </p:nvSpPr>
              <p:spPr>
                <a:xfrm>
                  <a:off x="9654598" y="1885051"/>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7" name="Oval 946">
                  <a:extLst>
                    <a:ext uri="{FF2B5EF4-FFF2-40B4-BE49-F238E27FC236}">
                      <a16:creationId xmlns:a16="http://schemas.microsoft.com/office/drawing/2014/main" id="{C83BEBBD-60BD-466A-B93E-1E90CEB80EE5}"/>
                    </a:ext>
                  </a:extLst>
                </p:cNvPr>
                <p:cNvSpPr/>
                <p:nvPr/>
              </p:nvSpPr>
              <p:spPr>
                <a:xfrm>
                  <a:off x="9495032" y="183627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8" name="Oval 947">
                  <a:extLst>
                    <a:ext uri="{FF2B5EF4-FFF2-40B4-BE49-F238E27FC236}">
                      <a16:creationId xmlns:a16="http://schemas.microsoft.com/office/drawing/2014/main" id="{D976DAE5-0654-4A76-B045-E9DACD7B4C8C}"/>
                    </a:ext>
                  </a:extLst>
                </p:cNvPr>
                <p:cNvSpPr/>
                <p:nvPr/>
              </p:nvSpPr>
              <p:spPr>
                <a:xfrm rot="378857">
                  <a:off x="9834805" y="2183834"/>
                  <a:ext cx="149211" cy="134470"/>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7" name="Epithelial Cell">
                <a:extLst>
                  <a:ext uri="{FF2B5EF4-FFF2-40B4-BE49-F238E27FC236}">
                    <a16:creationId xmlns:a16="http://schemas.microsoft.com/office/drawing/2014/main" id="{9B96D188-AA86-48AC-A702-2F21E1B53F65}"/>
                  </a:ext>
                </a:extLst>
              </p:cNvPr>
              <p:cNvGrpSpPr/>
              <p:nvPr/>
            </p:nvGrpSpPr>
            <p:grpSpPr>
              <a:xfrm>
                <a:off x="2062305" y="4993116"/>
                <a:ext cx="292605" cy="552900"/>
                <a:chOff x="3262900" y="1525410"/>
                <a:chExt cx="506734" cy="957516"/>
              </a:xfrm>
            </p:grpSpPr>
            <p:grpSp>
              <p:nvGrpSpPr>
                <p:cNvPr id="919" name="Group 918">
                  <a:extLst>
                    <a:ext uri="{FF2B5EF4-FFF2-40B4-BE49-F238E27FC236}">
                      <a16:creationId xmlns:a16="http://schemas.microsoft.com/office/drawing/2014/main" id="{22648812-4AF4-49B5-91A0-A0E03547BDCD}"/>
                    </a:ext>
                  </a:extLst>
                </p:cNvPr>
                <p:cNvGrpSpPr/>
                <p:nvPr/>
              </p:nvGrpSpPr>
              <p:grpSpPr>
                <a:xfrm>
                  <a:off x="3286480" y="1539991"/>
                  <a:ext cx="426997" cy="308271"/>
                  <a:chOff x="1764230" y="1805888"/>
                  <a:chExt cx="426997" cy="308271"/>
                </a:xfrm>
              </p:grpSpPr>
              <p:sp>
                <p:nvSpPr>
                  <p:cNvPr id="932" name="Freeform: Shape 931">
                    <a:extLst>
                      <a:ext uri="{FF2B5EF4-FFF2-40B4-BE49-F238E27FC236}">
                        <a16:creationId xmlns:a16="http://schemas.microsoft.com/office/drawing/2014/main" id="{D2B46DD0-510A-4C6F-9806-76D671E11B0A}"/>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3" name="Freeform: Shape 932">
                    <a:extLst>
                      <a:ext uri="{FF2B5EF4-FFF2-40B4-BE49-F238E27FC236}">
                        <a16:creationId xmlns:a16="http://schemas.microsoft.com/office/drawing/2014/main" id="{CAEA1EF7-C83D-4525-B6F1-C5B6E33FC685}"/>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4" name="Freeform: Shape 933">
                    <a:extLst>
                      <a:ext uri="{FF2B5EF4-FFF2-40B4-BE49-F238E27FC236}">
                        <a16:creationId xmlns:a16="http://schemas.microsoft.com/office/drawing/2014/main" id="{E287AA3B-81CF-4F1A-A78B-898BE70CB6B8}"/>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5" name="Freeform: Shape 934">
                    <a:extLst>
                      <a:ext uri="{FF2B5EF4-FFF2-40B4-BE49-F238E27FC236}">
                        <a16:creationId xmlns:a16="http://schemas.microsoft.com/office/drawing/2014/main" id="{33F5D4E8-CA54-4C4E-905A-DF1A88DBBB60}"/>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6" name="Freeform: Shape 935">
                    <a:extLst>
                      <a:ext uri="{FF2B5EF4-FFF2-40B4-BE49-F238E27FC236}">
                        <a16:creationId xmlns:a16="http://schemas.microsoft.com/office/drawing/2014/main" id="{37298CFE-DAA8-4469-9C00-28416E14FD35}"/>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7" name="Freeform: Shape 936">
                    <a:extLst>
                      <a:ext uri="{FF2B5EF4-FFF2-40B4-BE49-F238E27FC236}">
                        <a16:creationId xmlns:a16="http://schemas.microsoft.com/office/drawing/2014/main" id="{EF89BC7B-BD19-4286-AB73-293C566A8AA0}"/>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8" name="Freeform: Shape 937">
                    <a:extLst>
                      <a:ext uri="{FF2B5EF4-FFF2-40B4-BE49-F238E27FC236}">
                        <a16:creationId xmlns:a16="http://schemas.microsoft.com/office/drawing/2014/main" id="{9D1152D8-26EA-4419-814A-9909C39C81A9}"/>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9" name="Freeform: Shape 938">
                    <a:extLst>
                      <a:ext uri="{FF2B5EF4-FFF2-40B4-BE49-F238E27FC236}">
                        <a16:creationId xmlns:a16="http://schemas.microsoft.com/office/drawing/2014/main" id="{FCE464BD-B51E-4D3A-AB41-DE457941F6AC}"/>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0" name="Freeform: Shape 939">
                    <a:extLst>
                      <a:ext uri="{FF2B5EF4-FFF2-40B4-BE49-F238E27FC236}">
                        <a16:creationId xmlns:a16="http://schemas.microsoft.com/office/drawing/2014/main" id="{4A90A47C-7E80-4267-AC06-4062C7F6B301}"/>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20" name="Freeform: Shape 919">
                  <a:extLst>
                    <a:ext uri="{FF2B5EF4-FFF2-40B4-BE49-F238E27FC236}">
                      <a16:creationId xmlns:a16="http://schemas.microsoft.com/office/drawing/2014/main" id="{F5031F43-3A48-4AE3-94D4-32E76EDD394F}"/>
                    </a:ext>
                  </a:extLst>
                </p:cNvPr>
                <p:cNvSpPr/>
                <p:nvPr/>
              </p:nvSpPr>
              <p:spPr>
                <a:xfrm>
                  <a:off x="3439967" y="1527493"/>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1" name="Freeform: Shape 920">
                  <a:extLst>
                    <a:ext uri="{FF2B5EF4-FFF2-40B4-BE49-F238E27FC236}">
                      <a16:creationId xmlns:a16="http://schemas.microsoft.com/office/drawing/2014/main" id="{F1A29F39-7E95-48F8-B028-CC66091E1CD3}"/>
                    </a:ext>
                  </a:extLst>
                </p:cNvPr>
                <p:cNvSpPr/>
                <p:nvPr/>
              </p:nvSpPr>
              <p:spPr>
                <a:xfrm>
                  <a:off x="3487875" y="1525410"/>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2" name="Freeform: Shape 921">
                  <a:extLst>
                    <a:ext uri="{FF2B5EF4-FFF2-40B4-BE49-F238E27FC236}">
                      <a16:creationId xmlns:a16="http://schemas.microsoft.com/office/drawing/2014/main" id="{B376C9FE-E44B-4282-B694-DEFBE93F94A2}"/>
                    </a:ext>
                  </a:extLst>
                </p:cNvPr>
                <p:cNvSpPr/>
                <p:nvPr/>
              </p:nvSpPr>
              <p:spPr>
                <a:xfrm>
                  <a:off x="3533699" y="1529576"/>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3" name="Freeform: Shape 922">
                  <a:extLst>
                    <a:ext uri="{FF2B5EF4-FFF2-40B4-BE49-F238E27FC236}">
                      <a16:creationId xmlns:a16="http://schemas.microsoft.com/office/drawing/2014/main" id="{4DA28F0A-5648-4441-AA71-34C300F59D2F}"/>
                    </a:ext>
                  </a:extLst>
                </p:cNvPr>
                <p:cNvSpPr/>
                <p:nvPr/>
              </p:nvSpPr>
              <p:spPr>
                <a:xfrm>
                  <a:off x="3585772" y="1539990"/>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4" name="Freeform: Shape 923">
                  <a:extLst>
                    <a:ext uri="{FF2B5EF4-FFF2-40B4-BE49-F238E27FC236}">
                      <a16:creationId xmlns:a16="http://schemas.microsoft.com/office/drawing/2014/main" id="{201E3F28-53E5-4AD7-A9FC-212C382EA381}"/>
                    </a:ext>
                  </a:extLst>
                </p:cNvPr>
                <p:cNvSpPr/>
                <p:nvPr/>
              </p:nvSpPr>
              <p:spPr>
                <a:xfrm>
                  <a:off x="3631596" y="1546239"/>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5" name="Freeform: Shape 924">
                  <a:extLst>
                    <a:ext uri="{FF2B5EF4-FFF2-40B4-BE49-F238E27FC236}">
                      <a16:creationId xmlns:a16="http://schemas.microsoft.com/office/drawing/2014/main" id="{E4D1B9AF-922F-4883-B91B-4A94C48E8AF1}"/>
                    </a:ext>
                  </a:extLst>
                </p:cNvPr>
                <p:cNvSpPr/>
                <p:nvPr/>
              </p:nvSpPr>
              <p:spPr>
                <a:xfrm>
                  <a:off x="3672898" y="1581649"/>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26" name="Group 925">
                  <a:extLst>
                    <a:ext uri="{FF2B5EF4-FFF2-40B4-BE49-F238E27FC236}">
                      <a16:creationId xmlns:a16="http://schemas.microsoft.com/office/drawing/2014/main" id="{53436D97-51A3-4C16-BB4D-357C3728246E}"/>
                    </a:ext>
                  </a:extLst>
                </p:cNvPr>
                <p:cNvGrpSpPr/>
                <p:nvPr/>
              </p:nvGrpSpPr>
              <p:grpSpPr>
                <a:xfrm>
                  <a:off x="3262900" y="1767420"/>
                  <a:ext cx="506734" cy="715506"/>
                  <a:chOff x="664078" y="1946983"/>
                  <a:chExt cx="506734" cy="715506"/>
                </a:xfrm>
              </p:grpSpPr>
              <p:sp>
                <p:nvSpPr>
                  <p:cNvPr id="930" name="Rectangle: Rounded Corners 929">
                    <a:extLst>
                      <a:ext uri="{FF2B5EF4-FFF2-40B4-BE49-F238E27FC236}">
                        <a16:creationId xmlns:a16="http://schemas.microsoft.com/office/drawing/2014/main" id="{4D06438D-B8EF-413B-B62B-90A7513E0435}"/>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1" name="Oval 930">
                    <a:extLst>
                      <a:ext uri="{FF2B5EF4-FFF2-40B4-BE49-F238E27FC236}">
                        <a16:creationId xmlns:a16="http://schemas.microsoft.com/office/drawing/2014/main" id="{D4B09BD3-F24F-4C54-8B8D-C6A569722BA6}"/>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27" name="Freeform: Shape 926">
                  <a:extLst>
                    <a:ext uri="{FF2B5EF4-FFF2-40B4-BE49-F238E27FC236}">
                      <a16:creationId xmlns:a16="http://schemas.microsoft.com/office/drawing/2014/main" id="{8C339468-9E69-4A41-A2C4-4C8B99D6A082}"/>
                    </a:ext>
                  </a:extLst>
                </p:cNvPr>
                <p:cNvSpPr/>
                <p:nvPr/>
              </p:nvSpPr>
              <p:spPr>
                <a:xfrm>
                  <a:off x="3287915" y="1558737"/>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8" name="Freeform: Shape 927">
                  <a:extLst>
                    <a:ext uri="{FF2B5EF4-FFF2-40B4-BE49-F238E27FC236}">
                      <a16:creationId xmlns:a16="http://schemas.microsoft.com/office/drawing/2014/main" id="{03BCDACE-55C7-4375-9A2A-68B6DD4B30D3}"/>
                    </a:ext>
                  </a:extLst>
                </p:cNvPr>
                <p:cNvSpPr/>
                <p:nvPr/>
              </p:nvSpPr>
              <p:spPr>
                <a:xfrm>
                  <a:off x="3342070" y="1542073"/>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9" name="Freeform: Shape 928">
                  <a:extLst>
                    <a:ext uri="{FF2B5EF4-FFF2-40B4-BE49-F238E27FC236}">
                      <a16:creationId xmlns:a16="http://schemas.microsoft.com/office/drawing/2014/main" id="{20DE9506-E548-4C7C-8E60-1D9425252474}"/>
                    </a:ext>
                  </a:extLst>
                </p:cNvPr>
                <p:cNvSpPr/>
                <p:nvPr/>
              </p:nvSpPr>
              <p:spPr>
                <a:xfrm>
                  <a:off x="3389839" y="1535825"/>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8" name="Dendritic Cell">
                <a:extLst>
                  <a:ext uri="{FF2B5EF4-FFF2-40B4-BE49-F238E27FC236}">
                    <a16:creationId xmlns:a16="http://schemas.microsoft.com/office/drawing/2014/main" id="{A3EDC125-EE94-47E6-BB9F-B85C844E1B04}"/>
                  </a:ext>
                </a:extLst>
              </p:cNvPr>
              <p:cNvGrpSpPr/>
              <p:nvPr/>
            </p:nvGrpSpPr>
            <p:grpSpPr>
              <a:xfrm>
                <a:off x="1767238" y="4977797"/>
                <a:ext cx="593022" cy="872526"/>
                <a:chOff x="2755356" y="1735922"/>
                <a:chExt cx="1027000" cy="1511046"/>
              </a:xfrm>
            </p:grpSpPr>
            <p:sp>
              <p:nvSpPr>
                <p:cNvPr id="917" name="Freeform: Shape 916">
                  <a:extLst>
                    <a:ext uri="{FF2B5EF4-FFF2-40B4-BE49-F238E27FC236}">
                      <a16:creationId xmlns:a16="http://schemas.microsoft.com/office/drawing/2014/main" id="{5BE46E7E-D8BB-491C-AF28-53AE15715148}"/>
                    </a:ext>
                  </a:extLst>
                </p:cNvPr>
                <p:cNvSpPr/>
                <p:nvPr/>
              </p:nvSpPr>
              <p:spPr>
                <a:xfrm>
                  <a:off x="2755356" y="1735922"/>
                  <a:ext cx="1027000" cy="1511046"/>
                </a:xfrm>
                <a:custGeom>
                  <a:avLst/>
                  <a:gdLst>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101529 w 1034979"/>
                    <a:gd name="connsiteY26" fmla="*/ 873597 h 1509906"/>
                    <a:gd name="connsiteX27" fmla="*/ 84384 w 1034979"/>
                    <a:gd name="connsiteY27" fmla="*/ 865977 h 1509906"/>
                    <a:gd name="connsiteX28" fmla="*/ 78669 w 1034979"/>
                    <a:gd name="connsiteY28" fmla="*/ 864072 h 1509906"/>
                    <a:gd name="connsiteX29" fmla="*/ 59619 w 1034979"/>
                    <a:gd name="connsiteY29" fmla="*/ 867882 h 1509906"/>
                    <a:gd name="connsiteX30" fmla="*/ 53904 w 1034979"/>
                    <a:gd name="connsiteY30" fmla="*/ 871692 h 1509906"/>
                    <a:gd name="connsiteX31" fmla="*/ 50094 w 1034979"/>
                    <a:gd name="connsiteY31" fmla="*/ 877407 h 1509906"/>
                    <a:gd name="connsiteX32" fmla="*/ 46284 w 1034979"/>
                    <a:gd name="connsiteY32" fmla="*/ 888837 h 1509906"/>
                    <a:gd name="connsiteX33" fmla="*/ 50094 w 1034979"/>
                    <a:gd name="connsiteY33" fmla="*/ 926937 h 1509906"/>
                    <a:gd name="connsiteX34" fmla="*/ 53904 w 1034979"/>
                    <a:gd name="connsiteY34" fmla="*/ 932652 h 1509906"/>
                    <a:gd name="connsiteX35" fmla="*/ 59619 w 1034979"/>
                    <a:gd name="connsiteY35" fmla="*/ 936462 h 1509906"/>
                    <a:gd name="connsiteX36" fmla="*/ 63429 w 1034979"/>
                    <a:gd name="connsiteY36" fmla="*/ 942177 h 1509906"/>
                    <a:gd name="connsiteX37" fmla="*/ 80574 w 1034979"/>
                    <a:gd name="connsiteY37" fmla="*/ 951702 h 1509906"/>
                    <a:gd name="connsiteX38" fmla="*/ 103434 w 1034979"/>
                    <a:gd name="connsiteY38" fmla="*/ 953607 h 1509906"/>
                    <a:gd name="connsiteX39" fmla="*/ 124389 w 1034979"/>
                    <a:gd name="connsiteY39" fmla="*/ 959322 h 1509906"/>
                    <a:gd name="connsiteX40" fmla="*/ 130104 w 1034979"/>
                    <a:gd name="connsiteY40" fmla="*/ 961227 h 1509906"/>
                    <a:gd name="connsiteX41" fmla="*/ 135819 w 1034979"/>
                    <a:gd name="connsiteY41" fmla="*/ 966942 h 1509906"/>
                    <a:gd name="connsiteX42" fmla="*/ 143439 w 1034979"/>
                    <a:gd name="connsiteY42" fmla="*/ 968847 h 1509906"/>
                    <a:gd name="connsiteX43" fmla="*/ 166299 w 1034979"/>
                    <a:gd name="connsiteY43" fmla="*/ 972657 h 1509906"/>
                    <a:gd name="connsiteX44" fmla="*/ 191064 w 1034979"/>
                    <a:gd name="connsiteY44" fmla="*/ 978372 h 1509906"/>
                    <a:gd name="connsiteX45" fmla="*/ 208209 w 1034979"/>
                    <a:gd name="connsiteY45" fmla="*/ 984087 h 1509906"/>
                    <a:gd name="connsiteX46" fmla="*/ 213924 w 1034979"/>
                    <a:gd name="connsiteY46" fmla="*/ 985992 h 1509906"/>
                    <a:gd name="connsiteX47" fmla="*/ 229164 w 1034979"/>
                    <a:gd name="connsiteY47" fmla="*/ 989802 h 1509906"/>
                    <a:gd name="connsiteX48" fmla="*/ 248214 w 1034979"/>
                    <a:gd name="connsiteY48" fmla="*/ 995517 h 1509906"/>
                    <a:gd name="connsiteX49" fmla="*/ 253929 w 1034979"/>
                    <a:gd name="connsiteY49" fmla="*/ 999327 h 1509906"/>
                    <a:gd name="connsiteX50" fmla="*/ 267264 w 1034979"/>
                    <a:gd name="connsiteY50" fmla="*/ 1014567 h 1509906"/>
                    <a:gd name="connsiteX51" fmla="*/ 272979 w 1034979"/>
                    <a:gd name="connsiteY51" fmla="*/ 1033617 h 1509906"/>
                    <a:gd name="connsiteX52" fmla="*/ 274884 w 1034979"/>
                    <a:gd name="connsiteY52" fmla="*/ 1039332 h 1509906"/>
                    <a:gd name="connsiteX53" fmla="*/ 276789 w 1034979"/>
                    <a:gd name="connsiteY53" fmla="*/ 1045047 h 1509906"/>
                    <a:gd name="connsiteX54" fmla="*/ 278694 w 1034979"/>
                    <a:gd name="connsiteY54" fmla="*/ 1069812 h 1509906"/>
                    <a:gd name="connsiteX55" fmla="*/ 280599 w 1034979"/>
                    <a:gd name="connsiteY55" fmla="*/ 1075527 h 1509906"/>
                    <a:gd name="connsiteX56" fmla="*/ 278694 w 1034979"/>
                    <a:gd name="connsiteY56" fmla="*/ 1094577 h 1509906"/>
                    <a:gd name="connsiteX57" fmla="*/ 276789 w 1034979"/>
                    <a:gd name="connsiteY57" fmla="*/ 1104102 h 1509906"/>
                    <a:gd name="connsiteX58" fmla="*/ 263454 w 1034979"/>
                    <a:gd name="connsiteY58" fmla="*/ 1117437 h 1509906"/>
                    <a:gd name="connsiteX59" fmla="*/ 252024 w 1034979"/>
                    <a:gd name="connsiteY59" fmla="*/ 1125057 h 1509906"/>
                    <a:gd name="connsiteX60" fmla="*/ 240594 w 1034979"/>
                    <a:gd name="connsiteY60" fmla="*/ 1128867 h 1509906"/>
                    <a:gd name="connsiteX61" fmla="*/ 126294 w 1034979"/>
                    <a:gd name="connsiteY61" fmla="*/ 1128867 h 1509906"/>
                    <a:gd name="connsiteX62" fmla="*/ 120579 w 1034979"/>
                    <a:gd name="connsiteY62" fmla="*/ 1130772 h 1509906"/>
                    <a:gd name="connsiteX63" fmla="*/ 105339 w 1034979"/>
                    <a:gd name="connsiteY63" fmla="*/ 1132677 h 1509906"/>
                    <a:gd name="connsiteX64" fmla="*/ 88194 w 1034979"/>
                    <a:gd name="connsiteY64" fmla="*/ 1138392 h 1509906"/>
                    <a:gd name="connsiteX65" fmla="*/ 82479 w 1034979"/>
                    <a:gd name="connsiteY65" fmla="*/ 1140297 h 1509906"/>
                    <a:gd name="connsiteX66" fmla="*/ 76764 w 1034979"/>
                    <a:gd name="connsiteY66" fmla="*/ 1144107 h 1509906"/>
                    <a:gd name="connsiteX67" fmla="*/ 65334 w 1034979"/>
                    <a:gd name="connsiteY67" fmla="*/ 1146012 h 1509906"/>
                    <a:gd name="connsiteX68" fmla="*/ 27234 w 1034979"/>
                    <a:gd name="connsiteY68" fmla="*/ 1147917 h 1509906"/>
                    <a:gd name="connsiteX69" fmla="*/ 15804 w 1034979"/>
                    <a:gd name="connsiteY69" fmla="*/ 1153632 h 1509906"/>
                    <a:gd name="connsiteX70" fmla="*/ 6279 w 1034979"/>
                    <a:gd name="connsiteY70" fmla="*/ 1163157 h 1509906"/>
                    <a:gd name="connsiteX71" fmla="*/ 4374 w 1034979"/>
                    <a:gd name="connsiteY71" fmla="*/ 1168872 h 1509906"/>
                    <a:gd name="connsiteX72" fmla="*/ 564 w 1034979"/>
                    <a:gd name="connsiteY72" fmla="*/ 1174587 h 1509906"/>
                    <a:gd name="connsiteX73" fmla="*/ 6279 w 1034979"/>
                    <a:gd name="connsiteY73" fmla="*/ 1206972 h 1509906"/>
                    <a:gd name="connsiteX74" fmla="*/ 11994 w 1034979"/>
                    <a:gd name="connsiteY74" fmla="*/ 1210782 h 1509906"/>
                    <a:gd name="connsiteX75" fmla="*/ 17709 w 1034979"/>
                    <a:gd name="connsiteY75" fmla="*/ 1212687 h 1509906"/>
                    <a:gd name="connsiteX76" fmla="*/ 145344 w 1034979"/>
                    <a:gd name="connsiteY76" fmla="*/ 1210782 h 1509906"/>
                    <a:gd name="connsiteX77" fmla="*/ 152964 w 1034979"/>
                    <a:gd name="connsiteY77" fmla="*/ 1208877 h 1509906"/>
                    <a:gd name="connsiteX78" fmla="*/ 303459 w 1034979"/>
                    <a:gd name="connsiteY78" fmla="*/ 1203162 h 1509906"/>
                    <a:gd name="connsiteX79" fmla="*/ 318699 w 1034979"/>
                    <a:gd name="connsiteY79" fmla="*/ 1210782 h 1509906"/>
                    <a:gd name="connsiteX80" fmla="*/ 330129 w 1034979"/>
                    <a:gd name="connsiteY80" fmla="*/ 1216497 h 1509906"/>
                    <a:gd name="connsiteX81" fmla="*/ 333939 w 1034979"/>
                    <a:gd name="connsiteY81" fmla="*/ 1222212 h 1509906"/>
                    <a:gd name="connsiteX82" fmla="*/ 339654 w 1034979"/>
                    <a:gd name="connsiteY82" fmla="*/ 1224117 h 1509906"/>
                    <a:gd name="connsiteX83" fmla="*/ 351084 w 1034979"/>
                    <a:gd name="connsiteY83" fmla="*/ 1231737 h 1509906"/>
                    <a:gd name="connsiteX84" fmla="*/ 356799 w 1034979"/>
                    <a:gd name="connsiteY84" fmla="*/ 1235547 h 1509906"/>
                    <a:gd name="connsiteX85" fmla="*/ 360609 w 1034979"/>
                    <a:gd name="connsiteY85" fmla="*/ 1241262 h 1509906"/>
                    <a:gd name="connsiteX86" fmla="*/ 366324 w 1034979"/>
                    <a:gd name="connsiteY86" fmla="*/ 1252692 h 1509906"/>
                    <a:gd name="connsiteX87" fmla="*/ 362514 w 1034979"/>
                    <a:gd name="connsiteY87" fmla="*/ 1279362 h 1509906"/>
                    <a:gd name="connsiteX88" fmla="*/ 358704 w 1034979"/>
                    <a:gd name="connsiteY88" fmla="*/ 1285077 h 1509906"/>
                    <a:gd name="connsiteX89" fmla="*/ 356799 w 1034979"/>
                    <a:gd name="connsiteY89" fmla="*/ 1290792 h 1509906"/>
                    <a:gd name="connsiteX90" fmla="*/ 352989 w 1034979"/>
                    <a:gd name="connsiteY90" fmla="*/ 1296507 h 1509906"/>
                    <a:gd name="connsiteX91" fmla="*/ 351084 w 1034979"/>
                    <a:gd name="connsiteY91" fmla="*/ 1302222 h 1509906"/>
                    <a:gd name="connsiteX92" fmla="*/ 347274 w 1034979"/>
                    <a:gd name="connsiteY92" fmla="*/ 1307937 h 1509906"/>
                    <a:gd name="connsiteX93" fmla="*/ 330129 w 1034979"/>
                    <a:gd name="connsiteY93" fmla="*/ 1374612 h 1509906"/>
                    <a:gd name="connsiteX94" fmla="*/ 328224 w 1034979"/>
                    <a:gd name="connsiteY94" fmla="*/ 1426047 h 1509906"/>
                    <a:gd name="connsiteX95" fmla="*/ 330129 w 1034979"/>
                    <a:gd name="connsiteY95" fmla="*/ 1450812 h 1509906"/>
                    <a:gd name="connsiteX96" fmla="*/ 332034 w 1034979"/>
                    <a:gd name="connsiteY96" fmla="*/ 1456527 h 1509906"/>
                    <a:gd name="connsiteX97" fmla="*/ 335844 w 1034979"/>
                    <a:gd name="connsiteY97" fmla="*/ 1460337 h 1509906"/>
                    <a:gd name="connsiteX98" fmla="*/ 364419 w 1034979"/>
                    <a:gd name="connsiteY98" fmla="*/ 1506057 h 1509906"/>
                    <a:gd name="connsiteX99" fmla="*/ 387279 w 1034979"/>
                    <a:gd name="connsiteY99" fmla="*/ 1507962 h 1509906"/>
                    <a:gd name="connsiteX100" fmla="*/ 392994 w 1034979"/>
                    <a:gd name="connsiteY100" fmla="*/ 1502247 h 1509906"/>
                    <a:gd name="connsiteX101" fmla="*/ 394899 w 1034979"/>
                    <a:gd name="connsiteY101" fmla="*/ 1490817 h 1509906"/>
                    <a:gd name="connsiteX102" fmla="*/ 396804 w 1034979"/>
                    <a:gd name="connsiteY102" fmla="*/ 1485102 h 1509906"/>
                    <a:gd name="connsiteX103" fmla="*/ 398709 w 1034979"/>
                    <a:gd name="connsiteY103" fmla="*/ 1467957 h 1509906"/>
                    <a:gd name="connsiteX104" fmla="*/ 400614 w 1034979"/>
                    <a:gd name="connsiteY104" fmla="*/ 1454622 h 1509906"/>
                    <a:gd name="connsiteX105" fmla="*/ 404424 w 1034979"/>
                    <a:gd name="connsiteY105" fmla="*/ 1397472 h 1509906"/>
                    <a:gd name="connsiteX106" fmla="*/ 410139 w 1034979"/>
                    <a:gd name="connsiteY106" fmla="*/ 1386042 h 1509906"/>
                    <a:gd name="connsiteX107" fmla="*/ 413949 w 1034979"/>
                    <a:gd name="connsiteY107" fmla="*/ 1372707 h 1509906"/>
                    <a:gd name="connsiteX108" fmla="*/ 415854 w 1034979"/>
                    <a:gd name="connsiteY108" fmla="*/ 1366992 h 1509906"/>
                    <a:gd name="connsiteX109" fmla="*/ 417759 w 1034979"/>
                    <a:gd name="connsiteY109" fmla="*/ 1353657 h 1509906"/>
                    <a:gd name="connsiteX110" fmla="*/ 421569 w 1034979"/>
                    <a:gd name="connsiteY110" fmla="*/ 1342227 h 1509906"/>
                    <a:gd name="connsiteX111" fmla="*/ 427284 w 1034979"/>
                    <a:gd name="connsiteY111" fmla="*/ 1328892 h 1509906"/>
                    <a:gd name="connsiteX112" fmla="*/ 436809 w 1034979"/>
                    <a:gd name="connsiteY112" fmla="*/ 1317462 h 1509906"/>
                    <a:gd name="connsiteX113" fmla="*/ 450144 w 1034979"/>
                    <a:gd name="connsiteY113" fmla="*/ 1302222 h 1509906"/>
                    <a:gd name="connsiteX114" fmla="*/ 457764 w 1034979"/>
                    <a:gd name="connsiteY114" fmla="*/ 1290792 h 1509906"/>
                    <a:gd name="connsiteX115" fmla="*/ 461574 w 1034979"/>
                    <a:gd name="connsiteY115" fmla="*/ 1279362 h 1509906"/>
                    <a:gd name="connsiteX116" fmla="*/ 465384 w 1034979"/>
                    <a:gd name="connsiteY116" fmla="*/ 1264122 h 1509906"/>
                    <a:gd name="connsiteX117" fmla="*/ 467289 w 1034979"/>
                    <a:gd name="connsiteY117" fmla="*/ 1258407 h 1509906"/>
                    <a:gd name="connsiteX118" fmla="*/ 507294 w 1034979"/>
                    <a:gd name="connsiteY118" fmla="*/ 1252692 h 1509906"/>
                    <a:gd name="connsiteX119" fmla="*/ 535869 w 1034979"/>
                    <a:gd name="connsiteY119" fmla="*/ 1243167 h 1509906"/>
                    <a:gd name="connsiteX120" fmla="*/ 541584 w 1034979"/>
                    <a:gd name="connsiteY120" fmla="*/ 1241262 h 1509906"/>
                    <a:gd name="connsiteX121" fmla="*/ 547299 w 1034979"/>
                    <a:gd name="connsiteY121" fmla="*/ 1239357 h 1509906"/>
                    <a:gd name="connsiteX122" fmla="*/ 554919 w 1034979"/>
                    <a:gd name="connsiteY122" fmla="*/ 1237452 h 1509906"/>
                    <a:gd name="connsiteX123" fmla="*/ 573969 w 1034979"/>
                    <a:gd name="connsiteY123" fmla="*/ 1229832 h 1509906"/>
                    <a:gd name="connsiteX124" fmla="*/ 585399 w 1034979"/>
                    <a:gd name="connsiteY124" fmla="*/ 1226022 h 1509906"/>
                    <a:gd name="connsiteX125" fmla="*/ 720654 w 1034979"/>
                    <a:gd name="connsiteY125" fmla="*/ 1309842 h 1509906"/>
                    <a:gd name="connsiteX126" fmla="*/ 733989 w 1034979"/>
                    <a:gd name="connsiteY126" fmla="*/ 1319367 h 1509906"/>
                    <a:gd name="connsiteX127" fmla="*/ 743514 w 1034979"/>
                    <a:gd name="connsiteY127" fmla="*/ 1321272 h 1509906"/>
                    <a:gd name="connsiteX128" fmla="*/ 749229 w 1034979"/>
                    <a:gd name="connsiteY128" fmla="*/ 1323177 h 1509906"/>
                    <a:gd name="connsiteX129" fmla="*/ 762564 w 1034979"/>
                    <a:gd name="connsiteY129" fmla="*/ 1328892 h 1509906"/>
                    <a:gd name="connsiteX130" fmla="*/ 777804 w 1034979"/>
                    <a:gd name="connsiteY130" fmla="*/ 1326987 h 1509906"/>
                    <a:gd name="connsiteX131" fmla="*/ 789234 w 1034979"/>
                    <a:gd name="connsiteY131" fmla="*/ 1321272 h 1509906"/>
                    <a:gd name="connsiteX132" fmla="*/ 794949 w 1034979"/>
                    <a:gd name="connsiteY132" fmla="*/ 1319367 h 1509906"/>
                    <a:gd name="connsiteX133" fmla="*/ 802569 w 1034979"/>
                    <a:gd name="connsiteY133" fmla="*/ 1302222 h 1509906"/>
                    <a:gd name="connsiteX134" fmla="*/ 800664 w 1034979"/>
                    <a:gd name="connsiteY134" fmla="*/ 1277457 h 1509906"/>
                    <a:gd name="connsiteX135" fmla="*/ 798759 w 1034979"/>
                    <a:gd name="connsiteY135" fmla="*/ 1271742 h 1509906"/>
                    <a:gd name="connsiteX136" fmla="*/ 796854 w 1034979"/>
                    <a:gd name="connsiteY136" fmla="*/ 1264122 h 1509906"/>
                    <a:gd name="connsiteX137" fmla="*/ 783519 w 1034979"/>
                    <a:gd name="connsiteY137" fmla="*/ 1246977 h 1509906"/>
                    <a:gd name="connsiteX138" fmla="*/ 773994 w 1034979"/>
                    <a:gd name="connsiteY138" fmla="*/ 1241262 h 1509906"/>
                    <a:gd name="connsiteX139" fmla="*/ 648264 w 1034979"/>
                    <a:gd name="connsiteY139" fmla="*/ 1149822 h 1509906"/>
                    <a:gd name="connsiteX140" fmla="*/ 644454 w 1034979"/>
                    <a:gd name="connsiteY140" fmla="*/ 1132677 h 1509906"/>
                    <a:gd name="connsiteX141" fmla="*/ 646359 w 1034979"/>
                    <a:gd name="connsiteY141" fmla="*/ 1125057 h 1509906"/>
                    <a:gd name="connsiteX142" fmla="*/ 650169 w 1034979"/>
                    <a:gd name="connsiteY142" fmla="*/ 1107912 h 1509906"/>
                    <a:gd name="connsiteX143" fmla="*/ 653979 w 1034979"/>
                    <a:gd name="connsiteY143" fmla="*/ 1102197 h 1509906"/>
                    <a:gd name="connsiteX144" fmla="*/ 655884 w 1034979"/>
                    <a:gd name="connsiteY144" fmla="*/ 1096482 h 1509906"/>
                    <a:gd name="connsiteX145" fmla="*/ 661599 w 1034979"/>
                    <a:gd name="connsiteY145" fmla="*/ 1094577 h 1509906"/>
                    <a:gd name="connsiteX146" fmla="*/ 671124 w 1034979"/>
                    <a:gd name="connsiteY146" fmla="*/ 1083147 h 1509906"/>
                    <a:gd name="connsiteX147" fmla="*/ 724464 w 1034979"/>
                    <a:gd name="connsiteY147" fmla="*/ 1075527 h 1509906"/>
                    <a:gd name="connsiteX148" fmla="*/ 842574 w 1034979"/>
                    <a:gd name="connsiteY148" fmla="*/ 1077432 h 1509906"/>
                    <a:gd name="connsiteX149" fmla="*/ 871149 w 1034979"/>
                    <a:gd name="connsiteY149" fmla="*/ 1079337 h 1509906"/>
                    <a:gd name="connsiteX150" fmla="*/ 899724 w 1034979"/>
                    <a:gd name="connsiteY150" fmla="*/ 1085052 h 1509906"/>
                    <a:gd name="connsiteX151" fmla="*/ 922584 w 1034979"/>
                    <a:gd name="connsiteY151" fmla="*/ 1088862 h 1509906"/>
                    <a:gd name="connsiteX152" fmla="*/ 951159 w 1034979"/>
                    <a:gd name="connsiteY152" fmla="*/ 1094577 h 1509906"/>
                    <a:gd name="connsiteX153" fmla="*/ 956874 w 1034979"/>
                    <a:gd name="connsiteY153" fmla="*/ 1094577 h 1509906"/>
                    <a:gd name="connsiteX154" fmla="*/ 1002594 w 1034979"/>
                    <a:gd name="connsiteY154" fmla="*/ 1092672 h 1509906"/>
                    <a:gd name="connsiteX155" fmla="*/ 1031169 w 1034979"/>
                    <a:gd name="connsiteY155" fmla="*/ 1085052 h 1509906"/>
                    <a:gd name="connsiteX156" fmla="*/ 1034979 w 1034979"/>
                    <a:gd name="connsiteY156" fmla="*/ 1079337 h 1509906"/>
                    <a:gd name="connsiteX157" fmla="*/ 1033074 w 1034979"/>
                    <a:gd name="connsiteY157" fmla="*/ 1060287 h 1509906"/>
                    <a:gd name="connsiteX158" fmla="*/ 1027359 w 1034979"/>
                    <a:gd name="connsiteY158" fmla="*/ 1056477 h 1509906"/>
                    <a:gd name="connsiteX159" fmla="*/ 1012119 w 1034979"/>
                    <a:gd name="connsiteY159" fmla="*/ 1054572 h 1509906"/>
                    <a:gd name="connsiteX160" fmla="*/ 1006404 w 1034979"/>
                    <a:gd name="connsiteY160" fmla="*/ 1052667 h 1509906"/>
                    <a:gd name="connsiteX161" fmla="*/ 998784 w 1034979"/>
                    <a:gd name="connsiteY161" fmla="*/ 1050762 h 1509906"/>
                    <a:gd name="connsiteX162" fmla="*/ 987354 w 1034979"/>
                    <a:gd name="connsiteY162" fmla="*/ 1043142 h 1509906"/>
                    <a:gd name="connsiteX163" fmla="*/ 975924 w 1034979"/>
                    <a:gd name="connsiteY163" fmla="*/ 1039332 h 1509906"/>
                    <a:gd name="connsiteX164" fmla="*/ 970209 w 1034979"/>
                    <a:gd name="connsiteY164" fmla="*/ 1037427 h 1509906"/>
                    <a:gd name="connsiteX165" fmla="*/ 962589 w 1034979"/>
                    <a:gd name="connsiteY165" fmla="*/ 1035522 h 1509906"/>
                    <a:gd name="connsiteX166" fmla="*/ 956874 w 1034979"/>
                    <a:gd name="connsiteY166" fmla="*/ 1033617 h 1509906"/>
                    <a:gd name="connsiteX167" fmla="*/ 935919 w 1034979"/>
                    <a:gd name="connsiteY167" fmla="*/ 1027902 h 1509906"/>
                    <a:gd name="connsiteX168" fmla="*/ 930204 w 1034979"/>
                    <a:gd name="connsiteY168" fmla="*/ 1025997 h 1509906"/>
                    <a:gd name="connsiteX169" fmla="*/ 825429 w 1034979"/>
                    <a:gd name="connsiteY169" fmla="*/ 1027902 h 1509906"/>
                    <a:gd name="connsiteX170" fmla="*/ 819714 w 1034979"/>
                    <a:gd name="connsiteY170" fmla="*/ 1029807 h 1509906"/>
                    <a:gd name="connsiteX171" fmla="*/ 730179 w 1034979"/>
                    <a:gd name="connsiteY171" fmla="*/ 1031712 h 1509906"/>
                    <a:gd name="connsiteX172" fmla="*/ 716844 w 1034979"/>
                    <a:gd name="connsiteY172" fmla="*/ 1035522 h 1509906"/>
                    <a:gd name="connsiteX173" fmla="*/ 695889 w 1034979"/>
                    <a:gd name="connsiteY173" fmla="*/ 1037427 h 1509906"/>
                    <a:gd name="connsiteX174" fmla="*/ 669219 w 1034979"/>
                    <a:gd name="connsiteY174" fmla="*/ 1039332 h 1509906"/>
                    <a:gd name="connsiteX175" fmla="*/ 669219 w 1034979"/>
                    <a:gd name="connsiteY175" fmla="*/ 1039332 h 1509906"/>
                    <a:gd name="connsiteX176" fmla="*/ 646359 w 1034979"/>
                    <a:gd name="connsiteY176" fmla="*/ 1043142 h 1509906"/>
                    <a:gd name="connsiteX177" fmla="*/ 642549 w 1034979"/>
                    <a:gd name="connsiteY177" fmla="*/ 1031712 h 1509906"/>
                    <a:gd name="connsiteX178" fmla="*/ 640644 w 1034979"/>
                    <a:gd name="connsiteY178" fmla="*/ 1025997 h 1509906"/>
                    <a:gd name="connsiteX179" fmla="*/ 642549 w 1034979"/>
                    <a:gd name="connsiteY179" fmla="*/ 1008852 h 1509906"/>
                    <a:gd name="connsiteX180" fmla="*/ 644454 w 1034979"/>
                    <a:gd name="connsiteY180" fmla="*/ 1003137 h 1509906"/>
                    <a:gd name="connsiteX181" fmla="*/ 661599 w 1034979"/>
                    <a:gd name="connsiteY181" fmla="*/ 993612 h 1509906"/>
                    <a:gd name="connsiteX182" fmla="*/ 673029 w 1034979"/>
                    <a:gd name="connsiteY182" fmla="*/ 985992 h 1509906"/>
                    <a:gd name="connsiteX183" fmla="*/ 674934 w 1034979"/>
                    <a:gd name="connsiteY183" fmla="*/ 980277 h 1509906"/>
                    <a:gd name="connsiteX184" fmla="*/ 680649 w 1034979"/>
                    <a:gd name="connsiteY184" fmla="*/ 978372 h 1509906"/>
                    <a:gd name="connsiteX185" fmla="*/ 686364 w 1034979"/>
                    <a:gd name="connsiteY185" fmla="*/ 974562 h 1509906"/>
                    <a:gd name="connsiteX186" fmla="*/ 695889 w 1034979"/>
                    <a:gd name="connsiteY186" fmla="*/ 965037 h 1509906"/>
                    <a:gd name="connsiteX187" fmla="*/ 705414 w 1034979"/>
                    <a:gd name="connsiteY187" fmla="*/ 953607 h 1509906"/>
                    <a:gd name="connsiteX188" fmla="*/ 716844 w 1034979"/>
                    <a:gd name="connsiteY188" fmla="*/ 945987 h 1509906"/>
                    <a:gd name="connsiteX189" fmla="*/ 732084 w 1034979"/>
                    <a:gd name="connsiteY189" fmla="*/ 932652 h 1509906"/>
                    <a:gd name="connsiteX190" fmla="*/ 741609 w 1034979"/>
                    <a:gd name="connsiteY190" fmla="*/ 921222 h 1509906"/>
                    <a:gd name="connsiteX191" fmla="*/ 753039 w 1034979"/>
                    <a:gd name="connsiteY191" fmla="*/ 911697 h 1509906"/>
                    <a:gd name="connsiteX192" fmla="*/ 758754 w 1034979"/>
                    <a:gd name="connsiteY192" fmla="*/ 900267 h 1509906"/>
                    <a:gd name="connsiteX193" fmla="*/ 760659 w 1034979"/>
                    <a:gd name="connsiteY193" fmla="*/ 894552 h 1509906"/>
                    <a:gd name="connsiteX194" fmla="*/ 766374 w 1034979"/>
                    <a:gd name="connsiteY194" fmla="*/ 883122 h 1509906"/>
                    <a:gd name="connsiteX195" fmla="*/ 764469 w 1034979"/>
                    <a:gd name="connsiteY195" fmla="*/ 867882 h 1509906"/>
                    <a:gd name="connsiteX196" fmla="*/ 758754 w 1034979"/>
                    <a:gd name="connsiteY196" fmla="*/ 865977 h 1509906"/>
                    <a:gd name="connsiteX197" fmla="*/ 737799 w 1034979"/>
                    <a:gd name="connsiteY197" fmla="*/ 867882 h 1509906"/>
                    <a:gd name="connsiteX198" fmla="*/ 732084 w 1034979"/>
                    <a:gd name="connsiteY198" fmla="*/ 871692 h 1509906"/>
                    <a:gd name="connsiteX199" fmla="*/ 720654 w 1034979"/>
                    <a:gd name="connsiteY199" fmla="*/ 875502 h 1509906"/>
                    <a:gd name="connsiteX200" fmla="*/ 716844 w 1034979"/>
                    <a:gd name="connsiteY200" fmla="*/ 881217 h 1509906"/>
                    <a:gd name="connsiteX201" fmla="*/ 711129 w 1034979"/>
                    <a:gd name="connsiteY201" fmla="*/ 883122 h 1509906"/>
                    <a:gd name="connsiteX202" fmla="*/ 705414 w 1034979"/>
                    <a:gd name="connsiteY202" fmla="*/ 886932 h 1509906"/>
                    <a:gd name="connsiteX203" fmla="*/ 699699 w 1034979"/>
                    <a:gd name="connsiteY203" fmla="*/ 892647 h 1509906"/>
                    <a:gd name="connsiteX204" fmla="*/ 692079 w 1034979"/>
                    <a:gd name="connsiteY204" fmla="*/ 896457 h 1509906"/>
                    <a:gd name="connsiteX205" fmla="*/ 650169 w 1034979"/>
                    <a:gd name="connsiteY205" fmla="*/ 925032 h 1509906"/>
                    <a:gd name="connsiteX206" fmla="*/ 636834 w 1034979"/>
                    <a:gd name="connsiteY206" fmla="*/ 936462 h 1509906"/>
                    <a:gd name="connsiteX207" fmla="*/ 627309 w 1034979"/>
                    <a:gd name="connsiteY207" fmla="*/ 953607 h 1509906"/>
                    <a:gd name="connsiteX208" fmla="*/ 602544 w 1034979"/>
                    <a:gd name="connsiteY208" fmla="*/ 959322 h 1509906"/>
                    <a:gd name="connsiteX209" fmla="*/ 589209 w 1034979"/>
                    <a:gd name="connsiteY209" fmla="*/ 963132 h 1509906"/>
                    <a:gd name="connsiteX210" fmla="*/ 573969 w 1034979"/>
                    <a:gd name="connsiteY210" fmla="*/ 961227 h 1509906"/>
                    <a:gd name="connsiteX211" fmla="*/ 562539 w 1034979"/>
                    <a:gd name="connsiteY211" fmla="*/ 957417 h 1509906"/>
                    <a:gd name="connsiteX212" fmla="*/ 551109 w 1034979"/>
                    <a:gd name="connsiteY212" fmla="*/ 953607 h 1509906"/>
                    <a:gd name="connsiteX213" fmla="*/ 539679 w 1034979"/>
                    <a:gd name="connsiteY213" fmla="*/ 949797 h 1509906"/>
                    <a:gd name="connsiteX214" fmla="*/ 533964 w 1034979"/>
                    <a:gd name="connsiteY214" fmla="*/ 947892 h 1509906"/>
                    <a:gd name="connsiteX215" fmla="*/ 528249 w 1034979"/>
                    <a:gd name="connsiteY215" fmla="*/ 944082 h 1509906"/>
                    <a:gd name="connsiteX216" fmla="*/ 516819 w 1034979"/>
                    <a:gd name="connsiteY216" fmla="*/ 938367 h 1509906"/>
                    <a:gd name="connsiteX217" fmla="*/ 509199 w 1034979"/>
                    <a:gd name="connsiteY217" fmla="*/ 926937 h 1509906"/>
                    <a:gd name="connsiteX218" fmla="*/ 505389 w 1034979"/>
                    <a:gd name="connsiteY218" fmla="*/ 905982 h 1509906"/>
                    <a:gd name="connsiteX219" fmla="*/ 507294 w 1034979"/>
                    <a:gd name="connsiteY219" fmla="*/ 841212 h 1509906"/>
                    <a:gd name="connsiteX220" fmla="*/ 513009 w 1034979"/>
                    <a:gd name="connsiteY220" fmla="*/ 827877 h 1509906"/>
                    <a:gd name="connsiteX221" fmla="*/ 503484 w 1034979"/>
                    <a:gd name="connsiteY221" fmla="*/ 351627 h 1509906"/>
                    <a:gd name="connsiteX222" fmla="*/ 499674 w 1034979"/>
                    <a:gd name="connsiteY222" fmla="*/ 60162 h 1509906"/>
                    <a:gd name="connsiteX223" fmla="*/ 490149 w 1034979"/>
                    <a:gd name="connsiteY223" fmla="*/ 33492 h 1509906"/>
                    <a:gd name="connsiteX224" fmla="*/ 488244 w 1034979"/>
                    <a:gd name="connsiteY224" fmla="*/ 27777 h 1509906"/>
                    <a:gd name="connsiteX225" fmla="*/ 484434 w 1034979"/>
                    <a:gd name="connsiteY225" fmla="*/ 22062 h 1509906"/>
                    <a:gd name="connsiteX226" fmla="*/ 478719 w 1034979"/>
                    <a:gd name="connsiteY226" fmla="*/ 10632 h 1509906"/>
                    <a:gd name="connsiteX227" fmla="*/ 473004 w 1034979"/>
                    <a:gd name="connsiteY227" fmla="*/ 6822 h 1509906"/>
                    <a:gd name="connsiteX228" fmla="*/ 469194 w 1034979"/>
                    <a:gd name="connsiteY228" fmla="*/ 1107 h 1509906"/>
                    <a:gd name="connsiteX229" fmla="*/ 429189 w 1034979"/>
                    <a:gd name="connsiteY229" fmla="*/ 4917 h 1509906"/>
                    <a:gd name="connsiteX230" fmla="*/ 421569 w 1034979"/>
                    <a:gd name="connsiteY230" fmla="*/ 16347 h 1509906"/>
                    <a:gd name="connsiteX231" fmla="*/ 417759 w 1034979"/>
                    <a:gd name="connsiteY231" fmla="*/ 22062 h 1509906"/>
                    <a:gd name="connsiteX232" fmla="*/ 419664 w 1034979"/>
                    <a:gd name="connsiteY232" fmla="*/ 54447 h 1509906"/>
                    <a:gd name="connsiteX233" fmla="*/ 423474 w 1034979"/>
                    <a:gd name="connsiteY233" fmla="*/ 65877 h 1509906"/>
                    <a:gd name="connsiteX234" fmla="*/ 425379 w 1034979"/>
                    <a:gd name="connsiteY234" fmla="*/ 71592 h 1509906"/>
                    <a:gd name="connsiteX235" fmla="*/ 425379 w 1034979"/>
                    <a:gd name="connsiteY235" fmla="*/ 77307 h 1509906"/>
                    <a:gd name="connsiteX236" fmla="*/ 429189 w 1034979"/>
                    <a:gd name="connsiteY236" fmla="*/ 231612 h 1509906"/>
                    <a:gd name="connsiteX237" fmla="*/ 440619 w 1034979"/>
                    <a:gd name="connsiteY237" fmla="*/ 414492 h 1509906"/>
                    <a:gd name="connsiteX238" fmla="*/ 425379 w 1034979"/>
                    <a:gd name="connsiteY238" fmla="*/ 711672 h 1509906"/>
                    <a:gd name="connsiteX239" fmla="*/ 417759 w 1034979"/>
                    <a:gd name="connsiteY239" fmla="*/ 839307 h 1509906"/>
                    <a:gd name="connsiteX240" fmla="*/ 413949 w 1034979"/>
                    <a:gd name="connsiteY240" fmla="*/ 856452 h 1509906"/>
                    <a:gd name="connsiteX241" fmla="*/ 417759 w 1034979"/>
                    <a:gd name="connsiteY241" fmla="*/ 877407 h 1509906"/>
                    <a:gd name="connsiteX242" fmla="*/ 421569 w 1034979"/>
                    <a:gd name="connsiteY242" fmla="*/ 883122 h 1509906"/>
                    <a:gd name="connsiteX243" fmla="*/ 425379 w 1034979"/>
                    <a:gd name="connsiteY243" fmla="*/ 894552 h 1509906"/>
                    <a:gd name="connsiteX244" fmla="*/ 423474 w 1034979"/>
                    <a:gd name="connsiteY244" fmla="*/ 921222 h 1509906"/>
                    <a:gd name="connsiteX245" fmla="*/ 417759 w 1034979"/>
                    <a:gd name="connsiteY245" fmla="*/ 923127 h 1509906"/>
                    <a:gd name="connsiteX246" fmla="*/ 412044 w 1034979"/>
                    <a:gd name="connsiteY246" fmla="*/ 926937 h 1509906"/>
                    <a:gd name="connsiteX247" fmla="*/ 421569 w 1034979"/>
                    <a:gd name="connsiteY24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16769 w 1034979"/>
                    <a:gd name="connsiteY23" fmla="*/ 896457 h 1509906"/>
                    <a:gd name="connsiteX24" fmla="*/ 111054 w 1034979"/>
                    <a:gd name="connsiteY24" fmla="*/ 890742 h 1509906"/>
                    <a:gd name="connsiteX25" fmla="*/ 84384 w 1034979"/>
                    <a:gd name="connsiteY25" fmla="*/ 865977 h 1509906"/>
                    <a:gd name="connsiteX26" fmla="*/ 78669 w 1034979"/>
                    <a:gd name="connsiteY26" fmla="*/ 864072 h 1509906"/>
                    <a:gd name="connsiteX27" fmla="*/ 59619 w 1034979"/>
                    <a:gd name="connsiteY27" fmla="*/ 867882 h 1509906"/>
                    <a:gd name="connsiteX28" fmla="*/ 53904 w 1034979"/>
                    <a:gd name="connsiteY28" fmla="*/ 871692 h 1509906"/>
                    <a:gd name="connsiteX29" fmla="*/ 50094 w 1034979"/>
                    <a:gd name="connsiteY29" fmla="*/ 877407 h 1509906"/>
                    <a:gd name="connsiteX30" fmla="*/ 46284 w 1034979"/>
                    <a:gd name="connsiteY30" fmla="*/ 888837 h 1509906"/>
                    <a:gd name="connsiteX31" fmla="*/ 50094 w 1034979"/>
                    <a:gd name="connsiteY31" fmla="*/ 926937 h 1509906"/>
                    <a:gd name="connsiteX32" fmla="*/ 53904 w 1034979"/>
                    <a:gd name="connsiteY32" fmla="*/ 932652 h 1509906"/>
                    <a:gd name="connsiteX33" fmla="*/ 59619 w 1034979"/>
                    <a:gd name="connsiteY33" fmla="*/ 936462 h 1509906"/>
                    <a:gd name="connsiteX34" fmla="*/ 63429 w 1034979"/>
                    <a:gd name="connsiteY34" fmla="*/ 942177 h 1509906"/>
                    <a:gd name="connsiteX35" fmla="*/ 80574 w 1034979"/>
                    <a:gd name="connsiteY35" fmla="*/ 951702 h 1509906"/>
                    <a:gd name="connsiteX36" fmla="*/ 103434 w 1034979"/>
                    <a:gd name="connsiteY36" fmla="*/ 953607 h 1509906"/>
                    <a:gd name="connsiteX37" fmla="*/ 124389 w 1034979"/>
                    <a:gd name="connsiteY37" fmla="*/ 959322 h 1509906"/>
                    <a:gd name="connsiteX38" fmla="*/ 130104 w 1034979"/>
                    <a:gd name="connsiteY38" fmla="*/ 961227 h 1509906"/>
                    <a:gd name="connsiteX39" fmla="*/ 135819 w 1034979"/>
                    <a:gd name="connsiteY39" fmla="*/ 966942 h 1509906"/>
                    <a:gd name="connsiteX40" fmla="*/ 143439 w 1034979"/>
                    <a:gd name="connsiteY40" fmla="*/ 968847 h 1509906"/>
                    <a:gd name="connsiteX41" fmla="*/ 166299 w 1034979"/>
                    <a:gd name="connsiteY41" fmla="*/ 972657 h 1509906"/>
                    <a:gd name="connsiteX42" fmla="*/ 191064 w 1034979"/>
                    <a:gd name="connsiteY42" fmla="*/ 978372 h 1509906"/>
                    <a:gd name="connsiteX43" fmla="*/ 208209 w 1034979"/>
                    <a:gd name="connsiteY43" fmla="*/ 984087 h 1509906"/>
                    <a:gd name="connsiteX44" fmla="*/ 213924 w 1034979"/>
                    <a:gd name="connsiteY44" fmla="*/ 985992 h 1509906"/>
                    <a:gd name="connsiteX45" fmla="*/ 229164 w 1034979"/>
                    <a:gd name="connsiteY45" fmla="*/ 989802 h 1509906"/>
                    <a:gd name="connsiteX46" fmla="*/ 248214 w 1034979"/>
                    <a:gd name="connsiteY46" fmla="*/ 995517 h 1509906"/>
                    <a:gd name="connsiteX47" fmla="*/ 253929 w 1034979"/>
                    <a:gd name="connsiteY47" fmla="*/ 999327 h 1509906"/>
                    <a:gd name="connsiteX48" fmla="*/ 267264 w 1034979"/>
                    <a:gd name="connsiteY48" fmla="*/ 1014567 h 1509906"/>
                    <a:gd name="connsiteX49" fmla="*/ 272979 w 1034979"/>
                    <a:gd name="connsiteY49" fmla="*/ 1033617 h 1509906"/>
                    <a:gd name="connsiteX50" fmla="*/ 274884 w 1034979"/>
                    <a:gd name="connsiteY50" fmla="*/ 1039332 h 1509906"/>
                    <a:gd name="connsiteX51" fmla="*/ 276789 w 1034979"/>
                    <a:gd name="connsiteY51" fmla="*/ 1045047 h 1509906"/>
                    <a:gd name="connsiteX52" fmla="*/ 278694 w 1034979"/>
                    <a:gd name="connsiteY52" fmla="*/ 1069812 h 1509906"/>
                    <a:gd name="connsiteX53" fmla="*/ 280599 w 1034979"/>
                    <a:gd name="connsiteY53" fmla="*/ 1075527 h 1509906"/>
                    <a:gd name="connsiteX54" fmla="*/ 278694 w 1034979"/>
                    <a:gd name="connsiteY54" fmla="*/ 1094577 h 1509906"/>
                    <a:gd name="connsiteX55" fmla="*/ 276789 w 1034979"/>
                    <a:gd name="connsiteY55" fmla="*/ 1104102 h 1509906"/>
                    <a:gd name="connsiteX56" fmla="*/ 263454 w 1034979"/>
                    <a:gd name="connsiteY56" fmla="*/ 1117437 h 1509906"/>
                    <a:gd name="connsiteX57" fmla="*/ 252024 w 1034979"/>
                    <a:gd name="connsiteY57" fmla="*/ 1125057 h 1509906"/>
                    <a:gd name="connsiteX58" fmla="*/ 240594 w 1034979"/>
                    <a:gd name="connsiteY58" fmla="*/ 1128867 h 1509906"/>
                    <a:gd name="connsiteX59" fmla="*/ 126294 w 1034979"/>
                    <a:gd name="connsiteY59" fmla="*/ 1128867 h 1509906"/>
                    <a:gd name="connsiteX60" fmla="*/ 120579 w 1034979"/>
                    <a:gd name="connsiteY60" fmla="*/ 1130772 h 1509906"/>
                    <a:gd name="connsiteX61" fmla="*/ 105339 w 1034979"/>
                    <a:gd name="connsiteY61" fmla="*/ 1132677 h 1509906"/>
                    <a:gd name="connsiteX62" fmla="*/ 88194 w 1034979"/>
                    <a:gd name="connsiteY62" fmla="*/ 1138392 h 1509906"/>
                    <a:gd name="connsiteX63" fmla="*/ 82479 w 1034979"/>
                    <a:gd name="connsiteY63" fmla="*/ 1140297 h 1509906"/>
                    <a:gd name="connsiteX64" fmla="*/ 76764 w 1034979"/>
                    <a:gd name="connsiteY64" fmla="*/ 1144107 h 1509906"/>
                    <a:gd name="connsiteX65" fmla="*/ 65334 w 1034979"/>
                    <a:gd name="connsiteY65" fmla="*/ 1146012 h 1509906"/>
                    <a:gd name="connsiteX66" fmla="*/ 27234 w 1034979"/>
                    <a:gd name="connsiteY66" fmla="*/ 1147917 h 1509906"/>
                    <a:gd name="connsiteX67" fmla="*/ 15804 w 1034979"/>
                    <a:gd name="connsiteY67" fmla="*/ 1153632 h 1509906"/>
                    <a:gd name="connsiteX68" fmla="*/ 6279 w 1034979"/>
                    <a:gd name="connsiteY68" fmla="*/ 1163157 h 1509906"/>
                    <a:gd name="connsiteX69" fmla="*/ 4374 w 1034979"/>
                    <a:gd name="connsiteY69" fmla="*/ 1168872 h 1509906"/>
                    <a:gd name="connsiteX70" fmla="*/ 564 w 1034979"/>
                    <a:gd name="connsiteY70" fmla="*/ 1174587 h 1509906"/>
                    <a:gd name="connsiteX71" fmla="*/ 6279 w 1034979"/>
                    <a:gd name="connsiteY71" fmla="*/ 1206972 h 1509906"/>
                    <a:gd name="connsiteX72" fmla="*/ 11994 w 1034979"/>
                    <a:gd name="connsiteY72" fmla="*/ 1210782 h 1509906"/>
                    <a:gd name="connsiteX73" fmla="*/ 17709 w 1034979"/>
                    <a:gd name="connsiteY73" fmla="*/ 1212687 h 1509906"/>
                    <a:gd name="connsiteX74" fmla="*/ 145344 w 1034979"/>
                    <a:gd name="connsiteY74" fmla="*/ 1210782 h 1509906"/>
                    <a:gd name="connsiteX75" fmla="*/ 152964 w 1034979"/>
                    <a:gd name="connsiteY75" fmla="*/ 1208877 h 1509906"/>
                    <a:gd name="connsiteX76" fmla="*/ 303459 w 1034979"/>
                    <a:gd name="connsiteY76" fmla="*/ 1203162 h 1509906"/>
                    <a:gd name="connsiteX77" fmla="*/ 318699 w 1034979"/>
                    <a:gd name="connsiteY77" fmla="*/ 1210782 h 1509906"/>
                    <a:gd name="connsiteX78" fmla="*/ 330129 w 1034979"/>
                    <a:gd name="connsiteY78" fmla="*/ 1216497 h 1509906"/>
                    <a:gd name="connsiteX79" fmla="*/ 333939 w 1034979"/>
                    <a:gd name="connsiteY79" fmla="*/ 1222212 h 1509906"/>
                    <a:gd name="connsiteX80" fmla="*/ 339654 w 1034979"/>
                    <a:gd name="connsiteY80" fmla="*/ 1224117 h 1509906"/>
                    <a:gd name="connsiteX81" fmla="*/ 351084 w 1034979"/>
                    <a:gd name="connsiteY81" fmla="*/ 1231737 h 1509906"/>
                    <a:gd name="connsiteX82" fmla="*/ 356799 w 1034979"/>
                    <a:gd name="connsiteY82" fmla="*/ 1235547 h 1509906"/>
                    <a:gd name="connsiteX83" fmla="*/ 360609 w 1034979"/>
                    <a:gd name="connsiteY83" fmla="*/ 1241262 h 1509906"/>
                    <a:gd name="connsiteX84" fmla="*/ 366324 w 1034979"/>
                    <a:gd name="connsiteY84" fmla="*/ 1252692 h 1509906"/>
                    <a:gd name="connsiteX85" fmla="*/ 362514 w 1034979"/>
                    <a:gd name="connsiteY85" fmla="*/ 1279362 h 1509906"/>
                    <a:gd name="connsiteX86" fmla="*/ 358704 w 1034979"/>
                    <a:gd name="connsiteY86" fmla="*/ 1285077 h 1509906"/>
                    <a:gd name="connsiteX87" fmla="*/ 356799 w 1034979"/>
                    <a:gd name="connsiteY87" fmla="*/ 1290792 h 1509906"/>
                    <a:gd name="connsiteX88" fmla="*/ 352989 w 1034979"/>
                    <a:gd name="connsiteY88" fmla="*/ 1296507 h 1509906"/>
                    <a:gd name="connsiteX89" fmla="*/ 351084 w 1034979"/>
                    <a:gd name="connsiteY89" fmla="*/ 1302222 h 1509906"/>
                    <a:gd name="connsiteX90" fmla="*/ 347274 w 1034979"/>
                    <a:gd name="connsiteY90" fmla="*/ 1307937 h 1509906"/>
                    <a:gd name="connsiteX91" fmla="*/ 330129 w 1034979"/>
                    <a:gd name="connsiteY91" fmla="*/ 1374612 h 1509906"/>
                    <a:gd name="connsiteX92" fmla="*/ 328224 w 1034979"/>
                    <a:gd name="connsiteY92" fmla="*/ 1426047 h 1509906"/>
                    <a:gd name="connsiteX93" fmla="*/ 330129 w 1034979"/>
                    <a:gd name="connsiteY93" fmla="*/ 1450812 h 1509906"/>
                    <a:gd name="connsiteX94" fmla="*/ 332034 w 1034979"/>
                    <a:gd name="connsiteY94" fmla="*/ 1456527 h 1509906"/>
                    <a:gd name="connsiteX95" fmla="*/ 335844 w 1034979"/>
                    <a:gd name="connsiteY95" fmla="*/ 1460337 h 1509906"/>
                    <a:gd name="connsiteX96" fmla="*/ 364419 w 1034979"/>
                    <a:gd name="connsiteY96" fmla="*/ 1506057 h 1509906"/>
                    <a:gd name="connsiteX97" fmla="*/ 387279 w 1034979"/>
                    <a:gd name="connsiteY97" fmla="*/ 1507962 h 1509906"/>
                    <a:gd name="connsiteX98" fmla="*/ 392994 w 1034979"/>
                    <a:gd name="connsiteY98" fmla="*/ 1502247 h 1509906"/>
                    <a:gd name="connsiteX99" fmla="*/ 394899 w 1034979"/>
                    <a:gd name="connsiteY99" fmla="*/ 1490817 h 1509906"/>
                    <a:gd name="connsiteX100" fmla="*/ 396804 w 1034979"/>
                    <a:gd name="connsiteY100" fmla="*/ 1485102 h 1509906"/>
                    <a:gd name="connsiteX101" fmla="*/ 398709 w 1034979"/>
                    <a:gd name="connsiteY101" fmla="*/ 1467957 h 1509906"/>
                    <a:gd name="connsiteX102" fmla="*/ 400614 w 1034979"/>
                    <a:gd name="connsiteY102" fmla="*/ 1454622 h 1509906"/>
                    <a:gd name="connsiteX103" fmla="*/ 404424 w 1034979"/>
                    <a:gd name="connsiteY103" fmla="*/ 1397472 h 1509906"/>
                    <a:gd name="connsiteX104" fmla="*/ 410139 w 1034979"/>
                    <a:gd name="connsiteY104" fmla="*/ 1386042 h 1509906"/>
                    <a:gd name="connsiteX105" fmla="*/ 413949 w 1034979"/>
                    <a:gd name="connsiteY105" fmla="*/ 1372707 h 1509906"/>
                    <a:gd name="connsiteX106" fmla="*/ 415854 w 1034979"/>
                    <a:gd name="connsiteY106" fmla="*/ 1366992 h 1509906"/>
                    <a:gd name="connsiteX107" fmla="*/ 417759 w 1034979"/>
                    <a:gd name="connsiteY107" fmla="*/ 1353657 h 1509906"/>
                    <a:gd name="connsiteX108" fmla="*/ 421569 w 1034979"/>
                    <a:gd name="connsiteY108" fmla="*/ 1342227 h 1509906"/>
                    <a:gd name="connsiteX109" fmla="*/ 427284 w 1034979"/>
                    <a:gd name="connsiteY109" fmla="*/ 1328892 h 1509906"/>
                    <a:gd name="connsiteX110" fmla="*/ 436809 w 1034979"/>
                    <a:gd name="connsiteY110" fmla="*/ 1317462 h 1509906"/>
                    <a:gd name="connsiteX111" fmla="*/ 450144 w 1034979"/>
                    <a:gd name="connsiteY111" fmla="*/ 1302222 h 1509906"/>
                    <a:gd name="connsiteX112" fmla="*/ 457764 w 1034979"/>
                    <a:gd name="connsiteY112" fmla="*/ 1290792 h 1509906"/>
                    <a:gd name="connsiteX113" fmla="*/ 461574 w 1034979"/>
                    <a:gd name="connsiteY113" fmla="*/ 1279362 h 1509906"/>
                    <a:gd name="connsiteX114" fmla="*/ 465384 w 1034979"/>
                    <a:gd name="connsiteY114" fmla="*/ 1264122 h 1509906"/>
                    <a:gd name="connsiteX115" fmla="*/ 467289 w 1034979"/>
                    <a:gd name="connsiteY115" fmla="*/ 1258407 h 1509906"/>
                    <a:gd name="connsiteX116" fmla="*/ 507294 w 1034979"/>
                    <a:gd name="connsiteY116" fmla="*/ 1252692 h 1509906"/>
                    <a:gd name="connsiteX117" fmla="*/ 535869 w 1034979"/>
                    <a:gd name="connsiteY117" fmla="*/ 1243167 h 1509906"/>
                    <a:gd name="connsiteX118" fmla="*/ 541584 w 1034979"/>
                    <a:gd name="connsiteY118" fmla="*/ 1241262 h 1509906"/>
                    <a:gd name="connsiteX119" fmla="*/ 547299 w 1034979"/>
                    <a:gd name="connsiteY119" fmla="*/ 1239357 h 1509906"/>
                    <a:gd name="connsiteX120" fmla="*/ 554919 w 1034979"/>
                    <a:gd name="connsiteY120" fmla="*/ 1237452 h 1509906"/>
                    <a:gd name="connsiteX121" fmla="*/ 573969 w 1034979"/>
                    <a:gd name="connsiteY121" fmla="*/ 1229832 h 1509906"/>
                    <a:gd name="connsiteX122" fmla="*/ 585399 w 1034979"/>
                    <a:gd name="connsiteY122" fmla="*/ 1226022 h 1509906"/>
                    <a:gd name="connsiteX123" fmla="*/ 720654 w 1034979"/>
                    <a:gd name="connsiteY123" fmla="*/ 1309842 h 1509906"/>
                    <a:gd name="connsiteX124" fmla="*/ 733989 w 1034979"/>
                    <a:gd name="connsiteY124" fmla="*/ 1319367 h 1509906"/>
                    <a:gd name="connsiteX125" fmla="*/ 743514 w 1034979"/>
                    <a:gd name="connsiteY125" fmla="*/ 1321272 h 1509906"/>
                    <a:gd name="connsiteX126" fmla="*/ 749229 w 1034979"/>
                    <a:gd name="connsiteY126" fmla="*/ 1323177 h 1509906"/>
                    <a:gd name="connsiteX127" fmla="*/ 762564 w 1034979"/>
                    <a:gd name="connsiteY127" fmla="*/ 1328892 h 1509906"/>
                    <a:gd name="connsiteX128" fmla="*/ 777804 w 1034979"/>
                    <a:gd name="connsiteY128" fmla="*/ 1326987 h 1509906"/>
                    <a:gd name="connsiteX129" fmla="*/ 789234 w 1034979"/>
                    <a:gd name="connsiteY129" fmla="*/ 1321272 h 1509906"/>
                    <a:gd name="connsiteX130" fmla="*/ 794949 w 1034979"/>
                    <a:gd name="connsiteY130" fmla="*/ 1319367 h 1509906"/>
                    <a:gd name="connsiteX131" fmla="*/ 802569 w 1034979"/>
                    <a:gd name="connsiteY131" fmla="*/ 1302222 h 1509906"/>
                    <a:gd name="connsiteX132" fmla="*/ 800664 w 1034979"/>
                    <a:gd name="connsiteY132" fmla="*/ 1277457 h 1509906"/>
                    <a:gd name="connsiteX133" fmla="*/ 798759 w 1034979"/>
                    <a:gd name="connsiteY133" fmla="*/ 1271742 h 1509906"/>
                    <a:gd name="connsiteX134" fmla="*/ 796854 w 1034979"/>
                    <a:gd name="connsiteY134" fmla="*/ 1264122 h 1509906"/>
                    <a:gd name="connsiteX135" fmla="*/ 783519 w 1034979"/>
                    <a:gd name="connsiteY135" fmla="*/ 1246977 h 1509906"/>
                    <a:gd name="connsiteX136" fmla="*/ 773994 w 1034979"/>
                    <a:gd name="connsiteY136" fmla="*/ 1241262 h 1509906"/>
                    <a:gd name="connsiteX137" fmla="*/ 648264 w 1034979"/>
                    <a:gd name="connsiteY137" fmla="*/ 1149822 h 1509906"/>
                    <a:gd name="connsiteX138" fmla="*/ 644454 w 1034979"/>
                    <a:gd name="connsiteY138" fmla="*/ 1132677 h 1509906"/>
                    <a:gd name="connsiteX139" fmla="*/ 646359 w 1034979"/>
                    <a:gd name="connsiteY139" fmla="*/ 1125057 h 1509906"/>
                    <a:gd name="connsiteX140" fmla="*/ 650169 w 1034979"/>
                    <a:gd name="connsiteY140" fmla="*/ 1107912 h 1509906"/>
                    <a:gd name="connsiteX141" fmla="*/ 653979 w 1034979"/>
                    <a:gd name="connsiteY141" fmla="*/ 1102197 h 1509906"/>
                    <a:gd name="connsiteX142" fmla="*/ 655884 w 1034979"/>
                    <a:gd name="connsiteY142" fmla="*/ 1096482 h 1509906"/>
                    <a:gd name="connsiteX143" fmla="*/ 661599 w 1034979"/>
                    <a:gd name="connsiteY143" fmla="*/ 1094577 h 1509906"/>
                    <a:gd name="connsiteX144" fmla="*/ 671124 w 1034979"/>
                    <a:gd name="connsiteY144" fmla="*/ 1083147 h 1509906"/>
                    <a:gd name="connsiteX145" fmla="*/ 724464 w 1034979"/>
                    <a:gd name="connsiteY145" fmla="*/ 1075527 h 1509906"/>
                    <a:gd name="connsiteX146" fmla="*/ 842574 w 1034979"/>
                    <a:gd name="connsiteY146" fmla="*/ 1077432 h 1509906"/>
                    <a:gd name="connsiteX147" fmla="*/ 871149 w 1034979"/>
                    <a:gd name="connsiteY147" fmla="*/ 1079337 h 1509906"/>
                    <a:gd name="connsiteX148" fmla="*/ 899724 w 1034979"/>
                    <a:gd name="connsiteY148" fmla="*/ 1085052 h 1509906"/>
                    <a:gd name="connsiteX149" fmla="*/ 922584 w 1034979"/>
                    <a:gd name="connsiteY149" fmla="*/ 1088862 h 1509906"/>
                    <a:gd name="connsiteX150" fmla="*/ 951159 w 1034979"/>
                    <a:gd name="connsiteY150" fmla="*/ 1094577 h 1509906"/>
                    <a:gd name="connsiteX151" fmla="*/ 956874 w 1034979"/>
                    <a:gd name="connsiteY151" fmla="*/ 1094577 h 1509906"/>
                    <a:gd name="connsiteX152" fmla="*/ 1002594 w 1034979"/>
                    <a:gd name="connsiteY152" fmla="*/ 1092672 h 1509906"/>
                    <a:gd name="connsiteX153" fmla="*/ 1031169 w 1034979"/>
                    <a:gd name="connsiteY153" fmla="*/ 1085052 h 1509906"/>
                    <a:gd name="connsiteX154" fmla="*/ 1034979 w 1034979"/>
                    <a:gd name="connsiteY154" fmla="*/ 1079337 h 1509906"/>
                    <a:gd name="connsiteX155" fmla="*/ 1033074 w 1034979"/>
                    <a:gd name="connsiteY155" fmla="*/ 1060287 h 1509906"/>
                    <a:gd name="connsiteX156" fmla="*/ 1027359 w 1034979"/>
                    <a:gd name="connsiteY156" fmla="*/ 1056477 h 1509906"/>
                    <a:gd name="connsiteX157" fmla="*/ 1012119 w 1034979"/>
                    <a:gd name="connsiteY157" fmla="*/ 1054572 h 1509906"/>
                    <a:gd name="connsiteX158" fmla="*/ 1006404 w 1034979"/>
                    <a:gd name="connsiteY158" fmla="*/ 1052667 h 1509906"/>
                    <a:gd name="connsiteX159" fmla="*/ 998784 w 1034979"/>
                    <a:gd name="connsiteY159" fmla="*/ 1050762 h 1509906"/>
                    <a:gd name="connsiteX160" fmla="*/ 987354 w 1034979"/>
                    <a:gd name="connsiteY160" fmla="*/ 1043142 h 1509906"/>
                    <a:gd name="connsiteX161" fmla="*/ 975924 w 1034979"/>
                    <a:gd name="connsiteY161" fmla="*/ 1039332 h 1509906"/>
                    <a:gd name="connsiteX162" fmla="*/ 970209 w 1034979"/>
                    <a:gd name="connsiteY162" fmla="*/ 1037427 h 1509906"/>
                    <a:gd name="connsiteX163" fmla="*/ 962589 w 1034979"/>
                    <a:gd name="connsiteY163" fmla="*/ 1035522 h 1509906"/>
                    <a:gd name="connsiteX164" fmla="*/ 956874 w 1034979"/>
                    <a:gd name="connsiteY164" fmla="*/ 1033617 h 1509906"/>
                    <a:gd name="connsiteX165" fmla="*/ 935919 w 1034979"/>
                    <a:gd name="connsiteY165" fmla="*/ 1027902 h 1509906"/>
                    <a:gd name="connsiteX166" fmla="*/ 930204 w 1034979"/>
                    <a:gd name="connsiteY166" fmla="*/ 1025997 h 1509906"/>
                    <a:gd name="connsiteX167" fmla="*/ 825429 w 1034979"/>
                    <a:gd name="connsiteY167" fmla="*/ 1027902 h 1509906"/>
                    <a:gd name="connsiteX168" fmla="*/ 819714 w 1034979"/>
                    <a:gd name="connsiteY168" fmla="*/ 1029807 h 1509906"/>
                    <a:gd name="connsiteX169" fmla="*/ 730179 w 1034979"/>
                    <a:gd name="connsiteY169" fmla="*/ 1031712 h 1509906"/>
                    <a:gd name="connsiteX170" fmla="*/ 716844 w 1034979"/>
                    <a:gd name="connsiteY170" fmla="*/ 1035522 h 1509906"/>
                    <a:gd name="connsiteX171" fmla="*/ 695889 w 1034979"/>
                    <a:gd name="connsiteY171" fmla="*/ 1037427 h 1509906"/>
                    <a:gd name="connsiteX172" fmla="*/ 669219 w 1034979"/>
                    <a:gd name="connsiteY172" fmla="*/ 1039332 h 1509906"/>
                    <a:gd name="connsiteX173" fmla="*/ 669219 w 1034979"/>
                    <a:gd name="connsiteY173" fmla="*/ 1039332 h 1509906"/>
                    <a:gd name="connsiteX174" fmla="*/ 646359 w 1034979"/>
                    <a:gd name="connsiteY174" fmla="*/ 1043142 h 1509906"/>
                    <a:gd name="connsiteX175" fmla="*/ 642549 w 1034979"/>
                    <a:gd name="connsiteY175" fmla="*/ 1031712 h 1509906"/>
                    <a:gd name="connsiteX176" fmla="*/ 640644 w 1034979"/>
                    <a:gd name="connsiteY176" fmla="*/ 1025997 h 1509906"/>
                    <a:gd name="connsiteX177" fmla="*/ 642549 w 1034979"/>
                    <a:gd name="connsiteY177" fmla="*/ 1008852 h 1509906"/>
                    <a:gd name="connsiteX178" fmla="*/ 644454 w 1034979"/>
                    <a:gd name="connsiteY178" fmla="*/ 1003137 h 1509906"/>
                    <a:gd name="connsiteX179" fmla="*/ 661599 w 1034979"/>
                    <a:gd name="connsiteY179" fmla="*/ 993612 h 1509906"/>
                    <a:gd name="connsiteX180" fmla="*/ 673029 w 1034979"/>
                    <a:gd name="connsiteY180" fmla="*/ 985992 h 1509906"/>
                    <a:gd name="connsiteX181" fmla="*/ 674934 w 1034979"/>
                    <a:gd name="connsiteY181" fmla="*/ 980277 h 1509906"/>
                    <a:gd name="connsiteX182" fmla="*/ 680649 w 1034979"/>
                    <a:gd name="connsiteY182" fmla="*/ 978372 h 1509906"/>
                    <a:gd name="connsiteX183" fmla="*/ 686364 w 1034979"/>
                    <a:gd name="connsiteY183" fmla="*/ 974562 h 1509906"/>
                    <a:gd name="connsiteX184" fmla="*/ 695889 w 1034979"/>
                    <a:gd name="connsiteY184" fmla="*/ 965037 h 1509906"/>
                    <a:gd name="connsiteX185" fmla="*/ 705414 w 1034979"/>
                    <a:gd name="connsiteY185" fmla="*/ 953607 h 1509906"/>
                    <a:gd name="connsiteX186" fmla="*/ 716844 w 1034979"/>
                    <a:gd name="connsiteY186" fmla="*/ 945987 h 1509906"/>
                    <a:gd name="connsiteX187" fmla="*/ 732084 w 1034979"/>
                    <a:gd name="connsiteY187" fmla="*/ 932652 h 1509906"/>
                    <a:gd name="connsiteX188" fmla="*/ 741609 w 1034979"/>
                    <a:gd name="connsiteY188" fmla="*/ 921222 h 1509906"/>
                    <a:gd name="connsiteX189" fmla="*/ 753039 w 1034979"/>
                    <a:gd name="connsiteY189" fmla="*/ 911697 h 1509906"/>
                    <a:gd name="connsiteX190" fmla="*/ 758754 w 1034979"/>
                    <a:gd name="connsiteY190" fmla="*/ 900267 h 1509906"/>
                    <a:gd name="connsiteX191" fmla="*/ 760659 w 1034979"/>
                    <a:gd name="connsiteY191" fmla="*/ 894552 h 1509906"/>
                    <a:gd name="connsiteX192" fmla="*/ 766374 w 1034979"/>
                    <a:gd name="connsiteY192" fmla="*/ 883122 h 1509906"/>
                    <a:gd name="connsiteX193" fmla="*/ 764469 w 1034979"/>
                    <a:gd name="connsiteY193" fmla="*/ 867882 h 1509906"/>
                    <a:gd name="connsiteX194" fmla="*/ 758754 w 1034979"/>
                    <a:gd name="connsiteY194" fmla="*/ 865977 h 1509906"/>
                    <a:gd name="connsiteX195" fmla="*/ 737799 w 1034979"/>
                    <a:gd name="connsiteY195" fmla="*/ 867882 h 1509906"/>
                    <a:gd name="connsiteX196" fmla="*/ 732084 w 1034979"/>
                    <a:gd name="connsiteY196" fmla="*/ 871692 h 1509906"/>
                    <a:gd name="connsiteX197" fmla="*/ 720654 w 1034979"/>
                    <a:gd name="connsiteY197" fmla="*/ 875502 h 1509906"/>
                    <a:gd name="connsiteX198" fmla="*/ 716844 w 1034979"/>
                    <a:gd name="connsiteY198" fmla="*/ 881217 h 1509906"/>
                    <a:gd name="connsiteX199" fmla="*/ 711129 w 1034979"/>
                    <a:gd name="connsiteY199" fmla="*/ 883122 h 1509906"/>
                    <a:gd name="connsiteX200" fmla="*/ 705414 w 1034979"/>
                    <a:gd name="connsiteY200" fmla="*/ 886932 h 1509906"/>
                    <a:gd name="connsiteX201" fmla="*/ 699699 w 1034979"/>
                    <a:gd name="connsiteY201" fmla="*/ 892647 h 1509906"/>
                    <a:gd name="connsiteX202" fmla="*/ 692079 w 1034979"/>
                    <a:gd name="connsiteY202" fmla="*/ 896457 h 1509906"/>
                    <a:gd name="connsiteX203" fmla="*/ 650169 w 1034979"/>
                    <a:gd name="connsiteY203" fmla="*/ 925032 h 1509906"/>
                    <a:gd name="connsiteX204" fmla="*/ 636834 w 1034979"/>
                    <a:gd name="connsiteY204" fmla="*/ 936462 h 1509906"/>
                    <a:gd name="connsiteX205" fmla="*/ 627309 w 1034979"/>
                    <a:gd name="connsiteY205" fmla="*/ 953607 h 1509906"/>
                    <a:gd name="connsiteX206" fmla="*/ 602544 w 1034979"/>
                    <a:gd name="connsiteY206" fmla="*/ 959322 h 1509906"/>
                    <a:gd name="connsiteX207" fmla="*/ 589209 w 1034979"/>
                    <a:gd name="connsiteY207" fmla="*/ 963132 h 1509906"/>
                    <a:gd name="connsiteX208" fmla="*/ 573969 w 1034979"/>
                    <a:gd name="connsiteY208" fmla="*/ 961227 h 1509906"/>
                    <a:gd name="connsiteX209" fmla="*/ 562539 w 1034979"/>
                    <a:gd name="connsiteY209" fmla="*/ 957417 h 1509906"/>
                    <a:gd name="connsiteX210" fmla="*/ 551109 w 1034979"/>
                    <a:gd name="connsiteY210" fmla="*/ 953607 h 1509906"/>
                    <a:gd name="connsiteX211" fmla="*/ 539679 w 1034979"/>
                    <a:gd name="connsiteY211" fmla="*/ 949797 h 1509906"/>
                    <a:gd name="connsiteX212" fmla="*/ 533964 w 1034979"/>
                    <a:gd name="connsiteY212" fmla="*/ 947892 h 1509906"/>
                    <a:gd name="connsiteX213" fmla="*/ 528249 w 1034979"/>
                    <a:gd name="connsiteY213" fmla="*/ 944082 h 1509906"/>
                    <a:gd name="connsiteX214" fmla="*/ 516819 w 1034979"/>
                    <a:gd name="connsiteY214" fmla="*/ 938367 h 1509906"/>
                    <a:gd name="connsiteX215" fmla="*/ 509199 w 1034979"/>
                    <a:gd name="connsiteY215" fmla="*/ 926937 h 1509906"/>
                    <a:gd name="connsiteX216" fmla="*/ 505389 w 1034979"/>
                    <a:gd name="connsiteY216" fmla="*/ 905982 h 1509906"/>
                    <a:gd name="connsiteX217" fmla="*/ 507294 w 1034979"/>
                    <a:gd name="connsiteY217" fmla="*/ 841212 h 1509906"/>
                    <a:gd name="connsiteX218" fmla="*/ 513009 w 1034979"/>
                    <a:gd name="connsiteY218" fmla="*/ 827877 h 1509906"/>
                    <a:gd name="connsiteX219" fmla="*/ 503484 w 1034979"/>
                    <a:gd name="connsiteY219" fmla="*/ 351627 h 1509906"/>
                    <a:gd name="connsiteX220" fmla="*/ 499674 w 1034979"/>
                    <a:gd name="connsiteY220" fmla="*/ 60162 h 1509906"/>
                    <a:gd name="connsiteX221" fmla="*/ 490149 w 1034979"/>
                    <a:gd name="connsiteY221" fmla="*/ 33492 h 1509906"/>
                    <a:gd name="connsiteX222" fmla="*/ 488244 w 1034979"/>
                    <a:gd name="connsiteY222" fmla="*/ 27777 h 1509906"/>
                    <a:gd name="connsiteX223" fmla="*/ 484434 w 1034979"/>
                    <a:gd name="connsiteY223" fmla="*/ 22062 h 1509906"/>
                    <a:gd name="connsiteX224" fmla="*/ 478719 w 1034979"/>
                    <a:gd name="connsiteY224" fmla="*/ 10632 h 1509906"/>
                    <a:gd name="connsiteX225" fmla="*/ 473004 w 1034979"/>
                    <a:gd name="connsiteY225" fmla="*/ 6822 h 1509906"/>
                    <a:gd name="connsiteX226" fmla="*/ 469194 w 1034979"/>
                    <a:gd name="connsiteY226" fmla="*/ 1107 h 1509906"/>
                    <a:gd name="connsiteX227" fmla="*/ 429189 w 1034979"/>
                    <a:gd name="connsiteY227" fmla="*/ 4917 h 1509906"/>
                    <a:gd name="connsiteX228" fmla="*/ 421569 w 1034979"/>
                    <a:gd name="connsiteY228" fmla="*/ 16347 h 1509906"/>
                    <a:gd name="connsiteX229" fmla="*/ 417759 w 1034979"/>
                    <a:gd name="connsiteY229" fmla="*/ 22062 h 1509906"/>
                    <a:gd name="connsiteX230" fmla="*/ 419664 w 1034979"/>
                    <a:gd name="connsiteY230" fmla="*/ 54447 h 1509906"/>
                    <a:gd name="connsiteX231" fmla="*/ 423474 w 1034979"/>
                    <a:gd name="connsiteY231" fmla="*/ 65877 h 1509906"/>
                    <a:gd name="connsiteX232" fmla="*/ 425379 w 1034979"/>
                    <a:gd name="connsiteY232" fmla="*/ 71592 h 1509906"/>
                    <a:gd name="connsiteX233" fmla="*/ 425379 w 1034979"/>
                    <a:gd name="connsiteY233" fmla="*/ 77307 h 1509906"/>
                    <a:gd name="connsiteX234" fmla="*/ 429189 w 1034979"/>
                    <a:gd name="connsiteY234" fmla="*/ 231612 h 1509906"/>
                    <a:gd name="connsiteX235" fmla="*/ 440619 w 1034979"/>
                    <a:gd name="connsiteY235" fmla="*/ 414492 h 1509906"/>
                    <a:gd name="connsiteX236" fmla="*/ 425379 w 1034979"/>
                    <a:gd name="connsiteY236" fmla="*/ 711672 h 1509906"/>
                    <a:gd name="connsiteX237" fmla="*/ 417759 w 1034979"/>
                    <a:gd name="connsiteY237" fmla="*/ 839307 h 1509906"/>
                    <a:gd name="connsiteX238" fmla="*/ 413949 w 1034979"/>
                    <a:gd name="connsiteY238" fmla="*/ 856452 h 1509906"/>
                    <a:gd name="connsiteX239" fmla="*/ 417759 w 1034979"/>
                    <a:gd name="connsiteY239" fmla="*/ 877407 h 1509906"/>
                    <a:gd name="connsiteX240" fmla="*/ 421569 w 1034979"/>
                    <a:gd name="connsiteY240" fmla="*/ 883122 h 1509906"/>
                    <a:gd name="connsiteX241" fmla="*/ 425379 w 1034979"/>
                    <a:gd name="connsiteY241" fmla="*/ 894552 h 1509906"/>
                    <a:gd name="connsiteX242" fmla="*/ 423474 w 1034979"/>
                    <a:gd name="connsiteY242" fmla="*/ 921222 h 1509906"/>
                    <a:gd name="connsiteX243" fmla="*/ 417759 w 1034979"/>
                    <a:gd name="connsiteY243" fmla="*/ 923127 h 1509906"/>
                    <a:gd name="connsiteX244" fmla="*/ 412044 w 1034979"/>
                    <a:gd name="connsiteY244" fmla="*/ 926937 h 1509906"/>
                    <a:gd name="connsiteX245" fmla="*/ 421569 w 1034979"/>
                    <a:gd name="connsiteY24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827877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5379 w 1034979"/>
                    <a:gd name="connsiteY239" fmla="*/ 894552 h 1509906"/>
                    <a:gd name="connsiteX240" fmla="*/ 423474 w 1034979"/>
                    <a:gd name="connsiteY240" fmla="*/ 921222 h 1509906"/>
                    <a:gd name="connsiteX241" fmla="*/ 417759 w 1034979"/>
                    <a:gd name="connsiteY241" fmla="*/ 923127 h 1509906"/>
                    <a:gd name="connsiteX242" fmla="*/ 412044 w 1034979"/>
                    <a:gd name="connsiteY242" fmla="*/ 926937 h 1509906"/>
                    <a:gd name="connsiteX243" fmla="*/ 421569 w 1034979"/>
                    <a:gd name="connsiteY24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25379 w 1034979"/>
                    <a:gd name="connsiteY238" fmla="*/ 894552 h 1509906"/>
                    <a:gd name="connsiteX239" fmla="*/ 423474 w 1034979"/>
                    <a:gd name="connsiteY239" fmla="*/ 921222 h 1509906"/>
                    <a:gd name="connsiteX240" fmla="*/ 417759 w 1034979"/>
                    <a:gd name="connsiteY240" fmla="*/ 923127 h 1509906"/>
                    <a:gd name="connsiteX241" fmla="*/ 412044 w 1034979"/>
                    <a:gd name="connsiteY241" fmla="*/ 926937 h 1509906"/>
                    <a:gd name="connsiteX242" fmla="*/ 421569 w 1034979"/>
                    <a:gd name="connsiteY24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03484 w 1034979"/>
                    <a:gd name="connsiteY217" fmla="*/ 351627 h 1509906"/>
                    <a:gd name="connsiteX218" fmla="*/ 499674 w 1034979"/>
                    <a:gd name="connsiteY218" fmla="*/ 60162 h 1509906"/>
                    <a:gd name="connsiteX219" fmla="*/ 490149 w 1034979"/>
                    <a:gd name="connsiteY219" fmla="*/ 33492 h 1509906"/>
                    <a:gd name="connsiteX220" fmla="*/ 488244 w 1034979"/>
                    <a:gd name="connsiteY220" fmla="*/ 27777 h 1509906"/>
                    <a:gd name="connsiteX221" fmla="*/ 484434 w 1034979"/>
                    <a:gd name="connsiteY221" fmla="*/ 22062 h 1509906"/>
                    <a:gd name="connsiteX222" fmla="*/ 478719 w 1034979"/>
                    <a:gd name="connsiteY222" fmla="*/ 10632 h 1509906"/>
                    <a:gd name="connsiteX223" fmla="*/ 473004 w 1034979"/>
                    <a:gd name="connsiteY223" fmla="*/ 6822 h 1509906"/>
                    <a:gd name="connsiteX224" fmla="*/ 469194 w 1034979"/>
                    <a:gd name="connsiteY224" fmla="*/ 1107 h 1509906"/>
                    <a:gd name="connsiteX225" fmla="*/ 429189 w 1034979"/>
                    <a:gd name="connsiteY225" fmla="*/ 4917 h 1509906"/>
                    <a:gd name="connsiteX226" fmla="*/ 421569 w 1034979"/>
                    <a:gd name="connsiteY226" fmla="*/ 16347 h 1509906"/>
                    <a:gd name="connsiteX227" fmla="*/ 417759 w 1034979"/>
                    <a:gd name="connsiteY227" fmla="*/ 22062 h 1509906"/>
                    <a:gd name="connsiteX228" fmla="*/ 419664 w 1034979"/>
                    <a:gd name="connsiteY228" fmla="*/ 54447 h 1509906"/>
                    <a:gd name="connsiteX229" fmla="*/ 423474 w 1034979"/>
                    <a:gd name="connsiteY229" fmla="*/ 65877 h 1509906"/>
                    <a:gd name="connsiteX230" fmla="*/ 425379 w 1034979"/>
                    <a:gd name="connsiteY230" fmla="*/ 71592 h 1509906"/>
                    <a:gd name="connsiteX231" fmla="*/ 425379 w 1034979"/>
                    <a:gd name="connsiteY231" fmla="*/ 77307 h 1509906"/>
                    <a:gd name="connsiteX232" fmla="*/ 429189 w 1034979"/>
                    <a:gd name="connsiteY232" fmla="*/ 231612 h 1509906"/>
                    <a:gd name="connsiteX233" fmla="*/ 440619 w 1034979"/>
                    <a:gd name="connsiteY233" fmla="*/ 414492 h 1509906"/>
                    <a:gd name="connsiteX234" fmla="*/ 425379 w 1034979"/>
                    <a:gd name="connsiteY234" fmla="*/ 711672 h 1509906"/>
                    <a:gd name="connsiteX235" fmla="*/ 425173 w 1034979"/>
                    <a:gd name="connsiteY235" fmla="*/ 765165 h 1509906"/>
                    <a:gd name="connsiteX236" fmla="*/ 421363 w 1034979"/>
                    <a:gd name="connsiteY236" fmla="*/ 844096 h 1509906"/>
                    <a:gd name="connsiteX237" fmla="*/ 425379 w 1034979"/>
                    <a:gd name="connsiteY237" fmla="*/ 894552 h 1509906"/>
                    <a:gd name="connsiteX238" fmla="*/ 423474 w 1034979"/>
                    <a:gd name="connsiteY238" fmla="*/ 921222 h 1509906"/>
                    <a:gd name="connsiteX239" fmla="*/ 417759 w 1034979"/>
                    <a:gd name="connsiteY239" fmla="*/ 923127 h 1509906"/>
                    <a:gd name="connsiteX240" fmla="*/ 412044 w 1034979"/>
                    <a:gd name="connsiteY240" fmla="*/ 926937 h 1509906"/>
                    <a:gd name="connsiteX241" fmla="*/ 421569 w 1034979"/>
                    <a:gd name="connsiteY24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39654 w 1034979"/>
                    <a:gd name="connsiteY5" fmla="*/ 949797 h 1509906"/>
                    <a:gd name="connsiteX6" fmla="*/ 328224 w 1034979"/>
                    <a:gd name="connsiteY6" fmla="*/ 953607 h 1509906"/>
                    <a:gd name="connsiteX7" fmla="*/ 312984 w 1034979"/>
                    <a:gd name="connsiteY7" fmla="*/ 959322 h 1509906"/>
                    <a:gd name="connsiteX8" fmla="*/ 265359 w 1034979"/>
                    <a:gd name="connsiteY8" fmla="*/ 955512 h 1509906"/>
                    <a:gd name="connsiteX9" fmla="*/ 253929 w 1034979"/>
                    <a:gd name="connsiteY9" fmla="*/ 951702 h 1509906"/>
                    <a:gd name="connsiteX10" fmla="*/ 242499 w 1034979"/>
                    <a:gd name="connsiteY10" fmla="*/ 947892 h 1509906"/>
                    <a:gd name="connsiteX11" fmla="*/ 236784 w 1034979"/>
                    <a:gd name="connsiteY11" fmla="*/ 945987 h 1509906"/>
                    <a:gd name="connsiteX12" fmla="*/ 231069 w 1034979"/>
                    <a:gd name="connsiteY12" fmla="*/ 944082 h 1509906"/>
                    <a:gd name="connsiteX13" fmla="*/ 219639 w 1034979"/>
                    <a:gd name="connsiteY13" fmla="*/ 942177 h 1509906"/>
                    <a:gd name="connsiteX14" fmla="*/ 213924 w 1034979"/>
                    <a:gd name="connsiteY14" fmla="*/ 940272 h 1509906"/>
                    <a:gd name="connsiteX15" fmla="*/ 206304 w 1034979"/>
                    <a:gd name="connsiteY15" fmla="*/ 938367 h 1509906"/>
                    <a:gd name="connsiteX16" fmla="*/ 194874 w 1034979"/>
                    <a:gd name="connsiteY16" fmla="*/ 934557 h 1509906"/>
                    <a:gd name="connsiteX17" fmla="*/ 189159 w 1034979"/>
                    <a:gd name="connsiteY17" fmla="*/ 932652 h 1509906"/>
                    <a:gd name="connsiteX18" fmla="*/ 181539 w 1034979"/>
                    <a:gd name="connsiteY18" fmla="*/ 930747 h 1509906"/>
                    <a:gd name="connsiteX19" fmla="*/ 170109 w 1034979"/>
                    <a:gd name="connsiteY19" fmla="*/ 925032 h 1509906"/>
                    <a:gd name="connsiteX20" fmla="*/ 164394 w 1034979"/>
                    <a:gd name="connsiteY20" fmla="*/ 921222 h 1509906"/>
                    <a:gd name="connsiteX21" fmla="*/ 116769 w 1034979"/>
                    <a:gd name="connsiteY21" fmla="*/ 896457 h 1509906"/>
                    <a:gd name="connsiteX22" fmla="*/ 111054 w 1034979"/>
                    <a:gd name="connsiteY22" fmla="*/ 890742 h 1509906"/>
                    <a:gd name="connsiteX23" fmla="*/ 84384 w 1034979"/>
                    <a:gd name="connsiteY23" fmla="*/ 865977 h 1509906"/>
                    <a:gd name="connsiteX24" fmla="*/ 78669 w 1034979"/>
                    <a:gd name="connsiteY24" fmla="*/ 864072 h 1509906"/>
                    <a:gd name="connsiteX25" fmla="*/ 59619 w 1034979"/>
                    <a:gd name="connsiteY25" fmla="*/ 867882 h 1509906"/>
                    <a:gd name="connsiteX26" fmla="*/ 53904 w 1034979"/>
                    <a:gd name="connsiteY26" fmla="*/ 871692 h 1509906"/>
                    <a:gd name="connsiteX27" fmla="*/ 50094 w 1034979"/>
                    <a:gd name="connsiteY27" fmla="*/ 877407 h 1509906"/>
                    <a:gd name="connsiteX28" fmla="*/ 46284 w 1034979"/>
                    <a:gd name="connsiteY28" fmla="*/ 888837 h 1509906"/>
                    <a:gd name="connsiteX29" fmla="*/ 50094 w 1034979"/>
                    <a:gd name="connsiteY29" fmla="*/ 926937 h 1509906"/>
                    <a:gd name="connsiteX30" fmla="*/ 53904 w 1034979"/>
                    <a:gd name="connsiteY30" fmla="*/ 932652 h 1509906"/>
                    <a:gd name="connsiteX31" fmla="*/ 59619 w 1034979"/>
                    <a:gd name="connsiteY31" fmla="*/ 936462 h 1509906"/>
                    <a:gd name="connsiteX32" fmla="*/ 63429 w 1034979"/>
                    <a:gd name="connsiteY32" fmla="*/ 942177 h 1509906"/>
                    <a:gd name="connsiteX33" fmla="*/ 80574 w 1034979"/>
                    <a:gd name="connsiteY33" fmla="*/ 951702 h 1509906"/>
                    <a:gd name="connsiteX34" fmla="*/ 103434 w 1034979"/>
                    <a:gd name="connsiteY34" fmla="*/ 953607 h 1509906"/>
                    <a:gd name="connsiteX35" fmla="*/ 124389 w 1034979"/>
                    <a:gd name="connsiteY35" fmla="*/ 959322 h 1509906"/>
                    <a:gd name="connsiteX36" fmla="*/ 130104 w 1034979"/>
                    <a:gd name="connsiteY36" fmla="*/ 961227 h 1509906"/>
                    <a:gd name="connsiteX37" fmla="*/ 135819 w 1034979"/>
                    <a:gd name="connsiteY37" fmla="*/ 966942 h 1509906"/>
                    <a:gd name="connsiteX38" fmla="*/ 143439 w 1034979"/>
                    <a:gd name="connsiteY38" fmla="*/ 968847 h 1509906"/>
                    <a:gd name="connsiteX39" fmla="*/ 166299 w 1034979"/>
                    <a:gd name="connsiteY39" fmla="*/ 972657 h 1509906"/>
                    <a:gd name="connsiteX40" fmla="*/ 191064 w 1034979"/>
                    <a:gd name="connsiteY40" fmla="*/ 978372 h 1509906"/>
                    <a:gd name="connsiteX41" fmla="*/ 208209 w 1034979"/>
                    <a:gd name="connsiteY41" fmla="*/ 984087 h 1509906"/>
                    <a:gd name="connsiteX42" fmla="*/ 213924 w 1034979"/>
                    <a:gd name="connsiteY42" fmla="*/ 985992 h 1509906"/>
                    <a:gd name="connsiteX43" fmla="*/ 229164 w 1034979"/>
                    <a:gd name="connsiteY43" fmla="*/ 989802 h 1509906"/>
                    <a:gd name="connsiteX44" fmla="*/ 248214 w 1034979"/>
                    <a:gd name="connsiteY44" fmla="*/ 995517 h 1509906"/>
                    <a:gd name="connsiteX45" fmla="*/ 253929 w 1034979"/>
                    <a:gd name="connsiteY45" fmla="*/ 999327 h 1509906"/>
                    <a:gd name="connsiteX46" fmla="*/ 267264 w 1034979"/>
                    <a:gd name="connsiteY46" fmla="*/ 1014567 h 1509906"/>
                    <a:gd name="connsiteX47" fmla="*/ 272979 w 1034979"/>
                    <a:gd name="connsiteY47" fmla="*/ 1033617 h 1509906"/>
                    <a:gd name="connsiteX48" fmla="*/ 274884 w 1034979"/>
                    <a:gd name="connsiteY48" fmla="*/ 1039332 h 1509906"/>
                    <a:gd name="connsiteX49" fmla="*/ 276789 w 1034979"/>
                    <a:gd name="connsiteY49" fmla="*/ 1045047 h 1509906"/>
                    <a:gd name="connsiteX50" fmla="*/ 278694 w 1034979"/>
                    <a:gd name="connsiteY50" fmla="*/ 1069812 h 1509906"/>
                    <a:gd name="connsiteX51" fmla="*/ 280599 w 1034979"/>
                    <a:gd name="connsiteY51" fmla="*/ 1075527 h 1509906"/>
                    <a:gd name="connsiteX52" fmla="*/ 278694 w 1034979"/>
                    <a:gd name="connsiteY52" fmla="*/ 1094577 h 1509906"/>
                    <a:gd name="connsiteX53" fmla="*/ 276789 w 1034979"/>
                    <a:gd name="connsiteY53" fmla="*/ 1104102 h 1509906"/>
                    <a:gd name="connsiteX54" fmla="*/ 263454 w 1034979"/>
                    <a:gd name="connsiteY54" fmla="*/ 1117437 h 1509906"/>
                    <a:gd name="connsiteX55" fmla="*/ 252024 w 1034979"/>
                    <a:gd name="connsiteY55" fmla="*/ 1125057 h 1509906"/>
                    <a:gd name="connsiteX56" fmla="*/ 240594 w 1034979"/>
                    <a:gd name="connsiteY56" fmla="*/ 1128867 h 1509906"/>
                    <a:gd name="connsiteX57" fmla="*/ 126294 w 1034979"/>
                    <a:gd name="connsiteY57" fmla="*/ 1128867 h 1509906"/>
                    <a:gd name="connsiteX58" fmla="*/ 120579 w 1034979"/>
                    <a:gd name="connsiteY58" fmla="*/ 1130772 h 1509906"/>
                    <a:gd name="connsiteX59" fmla="*/ 105339 w 1034979"/>
                    <a:gd name="connsiteY59" fmla="*/ 1132677 h 1509906"/>
                    <a:gd name="connsiteX60" fmla="*/ 88194 w 1034979"/>
                    <a:gd name="connsiteY60" fmla="*/ 1138392 h 1509906"/>
                    <a:gd name="connsiteX61" fmla="*/ 82479 w 1034979"/>
                    <a:gd name="connsiteY61" fmla="*/ 1140297 h 1509906"/>
                    <a:gd name="connsiteX62" fmla="*/ 76764 w 1034979"/>
                    <a:gd name="connsiteY62" fmla="*/ 1144107 h 1509906"/>
                    <a:gd name="connsiteX63" fmla="*/ 65334 w 1034979"/>
                    <a:gd name="connsiteY63" fmla="*/ 1146012 h 1509906"/>
                    <a:gd name="connsiteX64" fmla="*/ 27234 w 1034979"/>
                    <a:gd name="connsiteY64" fmla="*/ 1147917 h 1509906"/>
                    <a:gd name="connsiteX65" fmla="*/ 15804 w 1034979"/>
                    <a:gd name="connsiteY65" fmla="*/ 1153632 h 1509906"/>
                    <a:gd name="connsiteX66" fmla="*/ 6279 w 1034979"/>
                    <a:gd name="connsiteY66" fmla="*/ 1163157 h 1509906"/>
                    <a:gd name="connsiteX67" fmla="*/ 4374 w 1034979"/>
                    <a:gd name="connsiteY67" fmla="*/ 1168872 h 1509906"/>
                    <a:gd name="connsiteX68" fmla="*/ 564 w 1034979"/>
                    <a:gd name="connsiteY68" fmla="*/ 1174587 h 1509906"/>
                    <a:gd name="connsiteX69" fmla="*/ 6279 w 1034979"/>
                    <a:gd name="connsiteY69" fmla="*/ 1206972 h 1509906"/>
                    <a:gd name="connsiteX70" fmla="*/ 11994 w 1034979"/>
                    <a:gd name="connsiteY70" fmla="*/ 1210782 h 1509906"/>
                    <a:gd name="connsiteX71" fmla="*/ 17709 w 1034979"/>
                    <a:gd name="connsiteY71" fmla="*/ 1212687 h 1509906"/>
                    <a:gd name="connsiteX72" fmla="*/ 145344 w 1034979"/>
                    <a:gd name="connsiteY72" fmla="*/ 1210782 h 1509906"/>
                    <a:gd name="connsiteX73" fmla="*/ 152964 w 1034979"/>
                    <a:gd name="connsiteY73" fmla="*/ 1208877 h 1509906"/>
                    <a:gd name="connsiteX74" fmla="*/ 303459 w 1034979"/>
                    <a:gd name="connsiteY74" fmla="*/ 1203162 h 1509906"/>
                    <a:gd name="connsiteX75" fmla="*/ 318699 w 1034979"/>
                    <a:gd name="connsiteY75" fmla="*/ 1210782 h 1509906"/>
                    <a:gd name="connsiteX76" fmla="*/ 330129 w 1034979"/>
                    <a:gd name="connsiteY76" fmla="*/ 1216497 h 1509906"/>
                    <a:gd name="connsiteX77" fmla="*/ 333939 w 1034979"/>
                    <a:gd name="connsiteY77" fmla="*/ 1222212 h 1509906"/>
                    <a:gd name="connsiteX78" fmla="*/ 339654 w 1034979"/>
                    <a:gd name="connsiteY78" fmla="*/ 1224117 h 1509906"/>
                    <a:gd name="connsiteX79" fmla="*/ 351084 w 1034979"/>
                    <a:gd name="connsiteY79" fmla="*/ 1231737 h 1509906"/>
                    <a:gd name="connsiteX80" fmla="*/ 356799 w 1034979"/>
                    <a:gd name="connsiteY80" fmla="*/ 1235547 h 1509906"/>
                    <a:gd name="connsiteX81" fmla="*/ 360609 w 1034979"/>
                    <a:gd name="connsiteY81" fmla="*/ 1241262 h 1509906"/>
                    <a:gd name="connsiteX82" fmla="*/ 366324 w 1034979"/>
                    <a:gd name="connsiteY82" fmla="*/ 1252692 h 1509906"/>
                    <a:gd name="connsiteX83" fmla="*/ 362514 w 1034979"/>
                    <a:gd name="connsiteY83" fmla="*/ 1279362 h 1509906"/>
                    <a:gd name="connsiteX84" fmla="*/ 358704 w 1034979"/>
                    <a:gd name="connsiteY84" fmla="*/ 1285077 h 1509906"/>
                    <a:gd name="connsiteX85" fmla="*/ 356799 w 1034979"/>
                    <a:gd name="connsiteY85" fmla="*/ 1290792 h 1509906"/>
                    <a:gd name="connsiteX86" fmla="*/ 352989 w 1034979"/>
                    <a:gd name="connsiteY86" fmla="*/ 1296507 h 1509906"/>
                    <a:gd name="connsiteX87" fmla="*/ 351084 w 1034979"/>
                    <a:gd name="connsiteY87" fmla="*/ 1302222 h 1509906"/>
                    <a:gd name="connsiteX88" fmla="*/ 347274 w 1034979"/>
                    <a:gd name="connsiteY88" fmla="*/ 1307937 h 1509906"/>
                    <a:gd name="connsiteX89" fmla="*/ 330129 w 1034979"/>
                    <a:gd name="connsiteY89" fmla="*/ 1374612 h 1509906"/>
                    <a:gd name="connsiteX90" fmla="*/ 328224 w 1034979"/>
                    <a:gd name="connsiteY90" fmla="*/ 1426047 h 1509906"/>
                    <a:gd name="connsiteX91" fmla="*/ 330129 w 1034979"/>
                    <a:gd name="connsiteY91" fmla="*/ 1450812 h 1509906"/>
                    <a:gd name="connsiteX92" fmla="*/ 332034 w 1034979"/>
                    <a:gd name="connsiteY92" fmla="*/ 1456527 h 1509906"/>
                    <a:gd name="connsiteX93" fmla="*/ 335844 w 1034979"/>
                    <a:gd name="connsiteY93" fmla="*/ 1460337 h 1509906"/>
                    <a:gd name="connsiteX94" fmla="*/ 364419 w 1034979"/>
                    <a:gd name="connsiteY94" fmla="*/ 1506057 h 1509906"/>
                    <a:gd name="connsiteX95" fmla="*/ 387279 w 1034979"/>
                    <a:gd name="connsiteY95" fmla="*/ 1507962 h 1509906"/>
                    <a:gd name="connsiteX96" fmla="*/ 392994 w 1034979"/>
                    <a:gd name="connsiteY96" fmla="*/ 1502247 h 1509906"/>
                    <a:gd name="connsiteX97" fmla="*/ 394899 w 1034979"/>
                    <a:gd name="connsiteY97" fmla="*/ 1490817 h 1509906"/>
                    <a:gd name="connsiteX98" fmla="*/ 396804 w 1034979"/>
                    <a:gd name="connsiteY98" fmla="*/ 1485102 h 1509906"/>
                    <a:gd name="connsiteX99" fmla="*/ 398709 w 1034979"/>
                    <a:gd name="connsiteY99" fmla="*/ 1467957 h 1509906"/>
                    <a:gd name="connsiteX100" fmla="*/ 400614 w 1034979"/>
                    <a:gd name="connsiteY100" fmla="*/ 1454622 h 1509906"/>
                    <a:gd name="connsiteX101" fmla="*/ 404424 w 1034979"/>
                    <a:gd name="connsiteY101" fmla="*/ 1397472 h 1509906"/>
                    <a:gd name="connsiteX102" fmla="*/ 410139 w 1034979"/>
                    <a:gd name="connsiteY102" fmla="*/ 1386042 h 1509906"/>
                    <a:gd name="connsiteX103" fmla="*/ 413949 w 1034979"/>
                    <a:gd name="connsiteY103" fmla="*/ 1372707 h 1509906"/>
                    <a:gd name="connsiteX104" fmla="*/ 415854 w 1034979"/>
                    <a:gd name="connsiteY104" fmla="*/ 1366992 h 1509906"/>
                    <a:gd name="connsiteX105" fmla="*/ 417759 w 1034979"/>
                    <a:gd name="connsiteY105" fmla="*/ 1353657 h 1509906"/>
                    <a:gd name="connsiteX106" fmla="*/ 421569 w 1034979"/>
                    <a:gd name="connsiteY106" fmla="*/ 1342227 h 1509906"/>
                    <a:gd name="connsiteX107" fmla="*/ 427284 w 1034979"/>
                    <a:gd name="connsiteY107" fmla="*/ 1328892 h 1509906"/>
                    <a:gd name="connsiteX108" fmla="*/ 436809 w 1034979"/>
                    <a:gd name="connsiteY108" fmla="*/ 1317462 h 1509906"/>
                    <a:gd name="connsiteX109" fmla="*/ 450144 w 1034979"/>
                    <a:gd name="connsiteY109" fmla="*/ 1302222 h 1509906"/>
                    <a:gd name="connsiteX110" fmla="*/ 457764 w 1034979"/>
                    <a:gd name="connsiteY110" fmla="*/ 1290792 h 1509906"/>
                    <a:gd name="connsiteX111" fmla="*/ 461574 w 1034979"/>
                    <a:gd name="connsiteY111" fmla="*/ 1279362 h 1509906"/>
                    <a:gd name="connsiteX112" fmla="*/ 465384 w 1034979"/>
                    <a:gd name="connsiteY112" fmla="*/ 1264122 h 1509906"/>
                    <a:gd name="connsiteX113" fmla="*/ 467289 w 1034979"/>
                    <a:gd name="connsiteY113" fmla="*/ 1258407 h 1509906"/>
                    <a:gd name="connsiteX114" fmla="*/ 507294 w 1034979"/>
                    <a:gd name="connsiteY114" fmla="*/ 1252692 h 1509906"/>
                    <a:gd name="connsiteX115" fmla="*/ 535869 w 1034979"/>
                    <a:gd name="connsiteY115" fmla="*/ 1243167 h 1509906"/>
                    <a:gd name="connsiteX116" fmla="*/ 541584 w 1034979"/>
                    <a:gd name="connsiteY116" fmla="*/ 1241262 h 1509906"/>
                    <a:gd name="connsiteX117" fmla="*/ 547299 w 1034979"/>
                    <a:gd name="connsiteY117" fmla="*/ 1239357 h 1509906"/>
                    <a:gd name="connsiteX118" fmla="*/ 554919 w 1034979"/>
                    <a:gd name="connsiteY118" fmla="*/ 1237452 h 1509906"/>
                    <a:gd name="connsiteX119" fmla="*/ 573969 w 1034979"/>
                    <a:gd name="connsiteY119" fmla="*/ 1229832 h 1509906"/>
                    <a:gd name="connsiteX120" fmla="*/ 585399 w 1034979"/>
                    <a:gd name="connsiteY120" fmla="*/ 1226022 h 1509906"/>
                    <a:gd name="connsiteX121" fmla="*/ 720654 w 1034979"/>
                    <a:gd name="connsiteY121" fmla="*/ 1309842 h 1509906"/>
                    <a:gd name="connsiteX122" fmla="*/ 733989 w 1034979"/>
                    <a:gd name="connsiteY122" fmla="*/ 1319367 h 1509906"/>
                    <a:gd name="connsiteX123" fmla="*/ 743514 w 1034979"/>
                    <a:gd name="connsiteY123" fmla="*/ 1321272 h 1509906"/>
                    <a:gd name="connsiteX124" fmla="*/ 749229 w 1034979"/>
                    <a:gd name="connsiteY124" fmla="*/ 1323177 h 1509906"/>
                    <a:gd name="connsiteX125" fmla="*/ 762564 w 1034979"/>
                    <a:gd name="connsiteY125" fmla="*/ 1328892 h 1509906"/>
                    <a:gd name="connsiteX126" fmla="*/ 777804 w 1034979"/>
                    <a:gd name="connsiteY126" fmla="*/ 1326987 h 1509906"/>
                    <a:gd name="connsiteX127" fmla="*/ 789234 w 1034979"/>
                    <a:gd name="connsiteY127" fmla="*/ 1321272 h 1509906"/>
                    <a:gd name="connsiteX128" fmla="*/ 794949 w 1034979"/>
                    <a:gd name="connsiteY128" fmla="*/ 1319367 h 1509906"/>
                    <a:gd name="connsiteX129" fmla="*/ 802569 w 1034979"/>
                    <a:gd name="connsiteY129" fmla="*/ 1302222 h 1509906"/>
                    <a:gd name="connsiteX130" fmla="*/ 800664 w 1034979"/>
                    <a:gd name="connsiteY130" fmla="*/ 1277457 h 1509906"/>
                    <a:gd name="connsiteX131" fmla="*/ 798759 w 1034979"/>
                    <a:gd name="connsiteY131" fmla="*/ 1271742 h 1509906"/>
                    <a:gd name="connsiteX132" fmla="*/ 796854 w 1034979"/>
                    <a:gd name="connsiteY132" fmla="*/ 1264122 h 1509906"/>
                    <a:gd name="connsiteX133" fmla="*/ 783519 w 1034979"/>
                    <a:gd name="connsiteY133" fmla="*/ 1246977 h 1509906"/>
                    <a:gd name="connsiteX134" fmla="*/ 773994 w 1034979"/>
                    <a:gd name="connsiteY134" fmla="*/ 1241262 h 1509906"/>
                    <a:gd name="connsiteX135" fmla="*/ 648264 w 1034979"/>
                    <a:gd name="connsiteY135" fmla="*/ 1149822 h 1509906"/>
                    <a:gd name="connsiteX136" fmla="*/ 644454 w 1034979"/>
                    <a:gd name="connsiteY136" fmla="*/ 1132677 h 1509906"/>
                    <a:gd name="connsiteX137" fmla="*/ 646359 w 1034979"/>
                    <a:gd name="connsiteY137" fmla="*/ 1125057 h 1509906"/>
                    <a:gd name="connsiteX138" fmla="*/ 650169 w 1034979"/>
                    <a:gd name="connsiteY138" fmla="*/ 1107912 h 1509906"/>
                    <a:gd name="connsiteX139" fmla="*/ 653979 w 1034979"/>
                    <a:gd name="connsiteY139" fmla="*/ 1102197 h 1509906"/>
                    <a:gd name="connsiteX140" fmla="*/ 655884 w 1034979"/>
                    <a:gd name="connsiteY140" fmla="*/ 1096482 h 1509906"/>
                    <a:gd name="connsiteX141" fmla="*/ 661599 w 1034979"/>
                    <a:gd name="connsiteY141" fmla="*/ 1094577 h 1509906"/>
                    <a:gd name="connsiteX142" fmla="*/ 671124 w 1034979"/>
                    <a:gd name="connsiteY142" fmla="*/ 1083147 h 1509906"/>
                    <a:gd name="connsiteX143" fmla="*/ 724464 w 1034979"/>
                    <a:gd name="connsiteY143" fmla="*/ 1075527 h 1509906"/>
                    <a:gd name="connsiteX144" fmla="*/ 842574 w 1034979"/>
                    <a:gd name="connsiteY144" fmla="*/ 1077432 h 1509906"/>
                    <a:gd name="connsiteX145" fmla="*/ 871149 w 1034979"/>
                    <a:gd name="connsiteY145" fmla="*/ 1079337 h 1509906"/>
                    <a:gd name="connsiteX146" fmla="*/ 899724 w 1034979"/>
                    <a:gd name="connsiteY146" fmla="*/ 1085052 h 1509906"/>
                    <a:gd name="connsiteX147" fmla="*/ 922584 w 1034979"/>
                    <a:gd name="connsiteY147" fmla="*/ 1088862 h 1509906"/>
                    <a:gd name="connsiteX148" fmla="*/ 951159 w 1034979"/>
                    <a:gd name="connsiteY148" fmla="*/ 1094577 h 1509906"/>
                    <a:gd name="connsiteX149" fmla="*/ 956874 w 1034979"/>
                    <a:gd name="connsiteY149" fmla="*/ 1094577 h 1509906"/>
                    <a:gd name="connsiteX150" fmla="*/ 1002594 w 1034979"/>
                    <a:gd name="connsiteY150" fmla="*/ 1092672 h 1509906"/>
                    <a:gd name="connsiteX151" fmla="*/ 1031169 w 1034979"/>
                    <a:gd name="connsiteY151" fmla="*/ 1085052 h 1509906"/>
                    <a:gd name="connsiteX152" fmla="*/ 1034979 w 1034979"/>
                    <a:gd name="connsiteY152" fmla="*/ 1079337 h 1509906"/>
                    <a:gd name="connsiteX153" fmla="*/ 1033074 w 1034979"/>
                    <a:gd name="connsiteY153" fmla="*/ 1060287 h 1509906"/>
                    <a:gd name="connsiteX154" fmla="*/ 1027359 w 1034979"/>
                    <a:gd name="connsiteY154" fmla="*/ 1056477 h 1509906"/>
                    <a:gd name="connsiteX155" fmla="*/ 1012119 w 1034979"/>
                    <a:gd name="connsiteY155" fmla="*/ 1054572 h 1509906"/>
                    <a:gd name="connsiteX156" fmla="*/ 1006404 w 1034979"/>
                    <a:gd name="connsiteY156" fmla="*/ 1052667 h 1509906"/>
                    <a:gd name="connsiteX157" fmla="*/ 998784 w 1034979"/>
                    <a:gd name="connsiteY157" fmla="*/ 1050762 h 1509906"/>
                    <a:gd name="connsiteX158" fmla="*/ 987354 w 1034979"/>
                    <a:gd name="connsiteY158" fmla="*/ 1043142 h 1509906"/>
                    <a:gd name="connsiteX159" fmla="*/ 975924 w 1034979"/>
                    <a:gd name="connsiteY159" fmla="*/ 1039332 h 1509906"/>
                    <a:gd name="connsiteX160" fmla="*/ 970209 w 1034979"/>
                    <a:gd name="connsiteY160" fmla="*/ 1037427 h 1509906"/>
                    <a:gd name="connsiteX161" fmla="*/ 962589 w 1034979"/>
                    <a:gd name="connsiteY161" fmla="*/ 1035522 h 1509906"/>
                    <a:gd name="connsiteX162" fmla="*/ 956874 w 1034979"/>
                    <a:gd name="connsiteY162" fmla="*/ 1033617 h 1509906"/>
                    <a:gd name="connsiteX163" fmla="*/ 935919 w 1034979"/>
                    <a:gd name="connsiteY163" fmla="*/ 1027902 h 1509906"/>
                    <a:gd name="connsiteX164" fmla="*/ 930204 w 1034979"/>
                    <a:gd name="connsiteY164" fmla="*/ 1025997 h 1509906"/>
                    <a:gd name="connsiteX165" fmla="*/ 825429 w 1034979"/>
                    <a:gd name="connsiteY165" fmla="*/ 1027902 h 1509906"/>
                    <a:gd name="connsiteX166" fmla="*/ 819714 w 1034979"/>
                    <a:gd name="connsiteY166" fmla="*/ 1029807 h 1509906"/>
                    <a:gd name="connsiteX167" fmla="*/ 730179 w 1034979"/>
                    <a:gd name="connsiteY167" fmla="*/ 1031712 h 1509906"/>
                    <a:gd name="connsiteX168" fmla="*/ 716844 w 1034979"/>
                    <a:gd name="connsiteY168" fmla="*/ 1035522 h 1509906"/>
                    <a:gd name="connsiteX169" fmla="*/ 695889 w 1034979"/>
                    <a:gd name="connsiteY169" fmla="*/ 1037427 h 1509906"/>
                    <a:gd name="connsiteX170" fmla="*/ 669219 w 1034979"/>
                    <a:gd name="connsiteY170" fmla="*/ 1039332 h 1509906"/>
                    <a:gd name="connsiteX171" fmla="*/ 669219 w 1034979"/>
                    <a:gd name="connsiteY171" fmla="*/ 1039332 h 1509906"/>
                    <a:gd name="connsiteX172" fmla="*/ 646359 w 1034979"/>
                    <a:gd name="connsiteY172" fmla="*/ 1043142 h 1509906"/>
                    <a:gd name="connsiteX173" fmla="*/ 642549 w 1034979"/>
                    <a:gd name="connsiteY173" fmla="*/ 1031712 h 1509906"/>
                    <a:gd name="connsiteX174" fmla="*/ 640644 w 1034979"/>
                    <a:gd name="connsiteY174" fmla="*/ 1025997 h 1509906"/>
                    <a:gd name="connsiteX175" fmla="*/ 642549 w 1034979"/>
                    <a:gd name="connsiteY175" fmla="*/ 1008852 h 1509906"/>
                    <a:gd name="connsiteX176" fmla="*/ 644454 w 1034979"/>
                    <a:gd name="connsiteY176" fmla="*/ 1003137 h 1509906"/>
                    <a:gd name="connsiteX177" fmla="*/ 661599 w 1034979"/>
                    <a:gd name="connsiteY177" fmla="*/ 993612 h 1509906"/>
                    <a:gd name="connsiteX178" fmla="*/ 673029 w 1034979"/>
                    <a:gd name="connsiteY178" fmla="*/ 985992 h 1509906"/>
                    <a:gd name="connsiteX179" fmla="*/ 674934 w 1034979"/>
                    <a:gd name="connsiteY179" fmla="*/ 980277 h 1509906"/>
                    <a:gd name="connsiteX180" fmla="*/ 680649 w 1034979"/>
                    <a:gd name="connsiteY180" fmla="*/ 978372 h 1509906"/>
                    <a:gd name="connsiteX181" fmla="*/ 686364 w 1034979"/>
                    <a:gd name="connsiteY181" fmla="*/ 974562 h 1509906"/>
                    <a:gd name="connsiteX182" fmla="*/ 695889 w 1034979"/>
                    <a:gd name="connsiteY182" fmla="*/ 965037 h 1509906"/>
                    <a:gd name="connsiteX183" fmla="*/ 705414 w 1034979"/>
                    <a:gd name="connsiteY183" fmla="*/ 953607 h 1509906"/>
                    <a:gd name="connsiteX184" fmla="*/ 716844 w 1034979"/>
                    <a:gd name="connsiteY184" fmla="*/ 945987 h 1509906"/>
                    <a:gd name="connsiteX185" fmla="*/ 732084 w 1034979"/>
                    <a:gd name="connsiteY185" fmla="*/ 932652 h 1509906"/>
                    <a:gd name="connsiteX186" fmla="*/ 741609 w 1034979"/>
                    <a:gd name="connsiteY186" fmla="*/ 921222 h 1509906"/>
                    <a:gd name="connsiteX187" fmla="*/ 753039 w 1034979"/>
                    <a:gd name="connsiteY187" fmla="*/ 911697 h 1509906"/>
                    <a:gd name="connsiteX188" fmla="*/ 758754 w 1034979"/>
                    <a:gd name="connsiteY188" fmla="*/ 900267 h 1509906"/>
                    <a:gd name="connsiteX189" fmla="*/ 760659 w 1034979"/>
                    <a:gd name="connsiteY189" fmla="*/ 894552 h 1509906"/>
                    <a:gd name="connsiteX190" fmla="*/ 766374 w 1034979"/>
                    <a:gd name="connsiteY190" fmla="*/ 883122 h 1509906"/>
                    <a:gd name="connsiteX191" fmla="*/ 764469 w 1034979"/>
                    <a:gd name="connsiteY191" fmla="*/ 867882 h 1509906"/>
                    <a:gd name="connsiteX192" fmla="*/ 758754 w 1034979"/>
                    <a:gd name="connsiteY192" fmla="*/ 865977 h 1509906"/>
                    <a:gd name="connsiteX193" fmla="*/ 737799 w 1034979"/>
                    <a:gd name="connsiteY193" fmla="*/ 867882 h 1509906"/>
                    <a:gd name="connsiteX194" fmla="*/ 732084 w 1034979"/>
                    <a:gd name="connsiteY194" fmla="*/ 871692 h 1509906"/>
                    <a:gd name="connsiteX195" fmla="*/ 720654 w 1034979"/>
                    <a:gd name="connsiteY195" fmla="*/ 875502 h 1509906"/>
                    <a:gd name="connsiteX196" fmla="*/ 716844 w 1034979"/>
                    <a:gd name="connsiteY196" fmla="*/ 881217 h 1509906"/>
                    <a:gd name="connsiteX197" fmla="*/ 711129 w 1034979"/>
                    <a:gd name="connsiteY197" fmla="*/ 883122 h 1509906"/>
                    <a:gd name="connsiteX198" fmla="*/ 705414 w 1034979"/>
                    <a:gd name="connsiteY198" fmla="*/ 886932 h 1509906"/>
                    <a:gd name="connsiteX199" fmla="*/ 699699 w 1034979"/>
                    <a:gd name="connsiteY199" fmla="*/ 892647 h 1509906"/>
                    <a:gd name="connsiteX200" fmla="*/ 692079 w 1034979"/>
                    <a:gd name="connsiteY200" fmla="*/ 896457 h 1509906"/>
                    <a:gd name="connsiteX201" fmla="*/ 650169 w 1034979"/>
                    <a:gd name="connsiteY201" fmla="*/ 925032 h 1509906"/>
                    <a:gd name="connsiteX202" fmla="*/ 636834 w 1034979"/>
                    <a:gd name="connsiteY202" fmla="*/ 936462 h 1509906"/>
                    <a:gd name="connsiteX203" fmla="*/ 627309 w 1034979"/>
                    <a:gd name="connsiteY203" fmla="*/ 953607 h 1509906"/>
                    <a:gd name="connsiteX204" fmla="*/ 602544 w 1034979"/>
                    <a:gd name="connsiteY204" fmla="*/ 959322 h 1509906"/>
                    <a:gd name="connsiteX205" fmla="*/ 589209 w 1034979"/>
                    <a:gd name="connsiteY205" fmla="*/ 963132 h 1509906"/>
                    <a:gd name="connsiteX206" fmla="*/ 573969 w 1034979"/>
                    <a:gd name="connsiteY206" fmla="*/ 961227 h 1509906"/>
                    <a:gd name="connsiteX207" fmla="*/ 562539 w 1034979"/>
                    <a:gd name="connsiteY207" fmla="*/ 957417 h 1509906"/>
                    <a:gd name="connsiteX208" fmla="*/ 551109 w 1034979"/>
                    <a:gd name="connsiteY208" fmla="*/ 953607 h 1509906"/>
                    <a:gd name="connsiteX209" fmla="*/ 539679 w 1034979"/>
                    <a:gd name="connsiteY209" fmla="*/ 949797 h 1509906"/>
                    <a:gd name="connsiteX210" fmla="*/ 533964 w 1034979"/>
                    <a:gd name="connsiteY210" fmla="*/ 947892 h 1509906"/>
                    <a:gd name="connsiteX211" fmla="*/ 528249 w 1034979"/>
                    <a:gd name="connsiteY211" fmla="*/ 944082 h 1509906"/>
                    <a:gd name="connsiteX212" fmla="*/ 516819 w 1034979"/>
                    <a:gd name="connsiteY212" fmla="*/ 938367 h 1509906"/>
                    <a:gd name="connsiteX213" fmla="*/ 509199 w 1034979"/>
                    <a:gd name="connsiteY213" fmla="*/ 926937 h 1509906"/>
                    <a:gd name="connsiteX214" fmla="*/ 505389 w 1034979"/>
                    <a:gd name="connsiteY214" fmla="*/ 905982 h 1509906"/>
                    <a:gd name="connsiteX215" fmla="*/ 507294 w 1034979"/>
                    <a:gd name="connsiteY215" fmla="*/ 841212 h 1509906"/>
                    <a:gd name="connsiteX216" fmla="*/ 503484 w 1034979"/>
                    <a:gd name="connsiteY216" fmla="*/ 351627 h 1509906"/>
                    <a:gd name="connsiteX217" fmla="*/ 499674 w 1034979"/>
                    <a:gd name="connsiteY217" fmla="*/ 60162 h 1509906"/>
                    <a:gd name="connsiteX218" fmla="*/ 490149 w 1034979"/>
                    <a:gd name="connsiteY218" fmla="*/ 33492 h 1509906"/>
                    <a:gd name="connsiteX219" fmla="*/ 488244 w 1034979"/>
                    <a:gd name="connsiteY219" fmla="*/ 27777 h 1509906"/>
                    <a:gd name="connsiteX220" fmla="*/ 484434 w 1034979"/>
                    <a:gd name="connsiteY220" fmla="*/ 22062 h 1509906"/>
                    <a:gd name="connsiteX221" fmla="*/ 478719 w 1034979"/>
                    <a:gd name="connsiteY221" fmla="*/ 10632 h 1509906"/>
                    <a:gd name="connsiteX222" fmla="*/ 473004 w 1034979"/>
                    <a:gd name="connsiteY222" fmla="*/ 6822 h 1509906"/>
                    <a:gd name="connsiteX223" fmla="*/ 469194 w 1034979"/>
                    <a:gd name="connsiteY223" fmla="*/ 1107 h 1509906"/>
                    <a:gd name="connsiteX224" fmla="*/ 429189 w 1034979"/>
                    <a:gd name="connsiteY224" fmla="*/ 4917 h 1509906"/>
                    <a:gd name="connsiteX225" fmla="*/ 421569 w 1034979"/>
                    <a:gd name="connsiteY225" fmla="*/ 16347 h 1509906"/>
                    <a:gd name="connsiteX226" fmla="*/ 417759 w 1034979"/>
                    <a:gd name="connsiteY226" fmla="*/ 22062 h 1509906"/>
                    <a:gd name="connsiteX227" fmla="*/ 419664 w 1034979"/>
                    <a:gd name="connsiteY227" fmla="*/ 54447 h 1509906"/>
                    <a:gd name="connsiteX228" fmla="*/ 423474 w 1034979"/>
                    <a:gd name="connsiteY228" fmla="*/ 65877 h 1509906"/>
                    <a:gd name="connsiteX229" fmla="*/ 425379 w 1034979"/>
                    <a:gd name="connsiteY229" fmla="*/ 71592 h 1509906"/>
                    <a:gd name="connsiteX230" fmla="*/ 425379 w 1034979"/>
                    <a:gd name="connsiteY230" fmla="*/ 77307 h 1509906"/>
                    <a:gd name="connsiteX231" fmla="*/ 429189 w 1034979"/>
                    <a:gd name="connsiteY231" fmla="*/ 231612 h 1509906"/>
                    <a:gd name="connsiteX232" fmla="*/ 440619 w 1034979"/>
                    <a:gd name="connsiteY232" fmla="*/ 414492 h 1509906"/>
                    <a:gd name="connsiteX233" fmla="*/ 425379 w 1034979"/>
                    <a:gd name="connsiteY233" fmla="*/ 711672 h 1509906"/>
                    <a:gd name="connsiteX234" fmla="*/ 425173 w 1034979"/>
                    <a:gd name="connsiteY234" fmla="*/ 765165 h 1509906"/>
                    <a:gd name="connsiteX235" fmla="*/ 421363 w 1034979"/>
                    <a:gd name="connsiteY235" fmla="*/ 844096 h 1509906"/>
                    <a:gd name="connsiteX236" fmla="*/ 425379 w 1034979"/>
                    <a:gd name="connsiteY236" fmla="*/ 894552 h 1509906"/>
                    <a:gd name="connsiteX237" fmla="*/ 423474 w 1034979"/>
                    <a:gd name="connsiteY237" fmla="*/ 921222 h 1509906"/>
                    <a:gd name="connsiteX238" fmla="*/ 417759 w 1034979"/>
                    <a:gd name="connsiteY238" fmla="*/ 923127 h 1509906"/>
                    <a:gd name="connsiteX239" fmla="*/ 412044 w 1034979"/>
                    <a:gd name="connsiteY239" fmla="*/ 926937 h 1509906"/>
                    <a:gd name="connsiteX240" fmla="*/ 421569 w 1034979"/>
                    <a:gd name="connsiteY24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07294 w 1034979"/>
                    <a:gd name="connsiteY113" fmla="*/ 1252692 h 1509906"/>
                    <a:gd name="connsiteX114" fmla="*/ 535869 w 1034979"/>
                    <a:gd name="connsiteY114" fmla="*/ 1243167 h 1509906"/>
                    <a:gd name="connsiteX115" fmla="*/ 541584 w 1034979"/>
                    <a:gd name="connsiteY115" fmla="*/ 1241262 h 1509906"/>
                    <a:gd name="connsiteX116" fmla="*/ 547299 w 1034979"/>
                    <a:gd name="connsiteY116" fmla="*/ 1239357 h 1509906"/>
                    <a:gd name="connsiteX117" fmla="*/ 554919 w 1034979"/>
                    <a:gd name="connsiteY117" fmla="*/ 1237452 h 1509906"/>
                    <a:gd name="connsiteX118" fmla="*/ 573969 w 1034979"/>
                    <a:gd name="connsiteY118" fmla="*/ 1229832 h 1509906"/>
                    <a:gd name="connsiteX119" fmla="*/ 585399 w 1034979"/>
                    <a:gd name="connsiteY119" fmla="*/ 1226022 h 1509906"/>
                    <a:gd name="connsiteX120" fmla="*/ 720654 w 1034979"/>
                    <a:gd name="connsiteY120" fmla="*/ 1309842 h 1509906"/>
                    <a:gd name="connsiteX121" fmla="*/ 733989 w 1034979"/>
                    <a:gd name="connsiteY121" fmla="*/ 1319367 h 1509906"/>
                    <a:gd name="connsiteX122" fmla="*/ 743514 w 1034979"/>
                    <a:gd name="connsiteY122" fmla="*/ 1321272 h 1509906"/>
                    <a:gd name="connsiteX123" fmla="*/ 749229 w 1034979"/>
                    <a:gd name="connsiteY123" fmla="*/ 1323177 h 1509906"/>
                    <a:gd name="connsiteX124" fmla="*/ 762564 w 1034979"/>
                    <a:gd name="connsiteY124" fmla="*/ 1328892 h 1509906"/>
                    <a:gd name="connsiteX125" fmla="*/ 777804 w 1034979"/>
                    <a:gd name="connsiteY125" fmla="*/ 1326987 h 1509906"/>
                    <a:gd name="connsiteX126" fmla="*/ 789234 w 1034979"/>
                    <a:gd name="connsiteY126" fmla="*/ 1321272 h 1509906"/>
                    <a:gd name="connsiteX127" fmla="*/ 794949 w 1034979"/>
                    <a:gd name="connsiteY127" fmla="*/ 1319367 h 1509906"/>
                    <a:gd name="connsiteX128" fmla="*/ 802569 w 1034979"/>
                    <a:gd name="connsiteY128" fmla="*/ 1302222 h 1509906"/>
                    <a:gd name="connsiteX129" fmla="*/ 800664 w 1034979"/>
                    <a:gd name="connsiteY129" fmla="*/ 1277457 h 1509906"/>
                    <a:gd name="connsiteX130" fmla="*/ 798759 w 1034979"/>
                    <a:gd name="connsiteY130" fmla="*/ 1271742 h 1509906"/>
                    <a:gd name="connsiteX131" fmla="*/ 796854 w 1034979"/>
                    <a:gd name="connsiteY131" fmla="*/ 1264122 h 1509906"/>
                    <a:gd name="connsiteX132" fmla="*/ 783519 w 1034979"/>
                    <a:gd name="connsiteY132" fmla="*/ 1246977 h 1509906"/>
                    <a:gd name="connsiteX133" fmla="*/ 773994 w 1034979"/>
                    <a:gd name="connsiteY133" fmla="*/ 1241262 h 1509906"/>
                    <a:gd name="connsiteX134" fmla="*/ 648264 w 1034979"/>
                    <a:gd name="connsiteY134" fmla="*/ 1149822 h 1509906"/>
                    <a:gd name="connsiteX135" fmla="*/ 644454 w 1034979"/>
                    <a:gd name="connsiteY135" fmla="*/ 1132677 h 1509906"/>
                    <a:gd name="connsiteX136" fmla="*/ 646359 w 1034979"/>
                    <a:gd name="connsiteY136" fmla="*/ 1125057 h 1509906"/>
                    <a:gd name="connsiteX137" fmla="*/ 650169 w 1034979"/>
                    <a:gd name="connsiteY137" fmla="*/ 1107912 h 1509906"/>
                    <a:gd name="connsiteX138" fmla="*/ 653979 w 1034979"/>
                    <a:gd name="connsiteY138" fmla="*/ 1102197 h 1509906"/>
                    <a:gd name="connsiteX139" fmla="*/ 655884 w 1034979"/>
                    <a:gd name="connsiteY139" fmla="*/ 1096482 h 1509906"/>
                    <a:gd name="connsiteX140" fmla="*/ 661599 w 1034979"/>
                    <a:gd name="connsiteY140" fmla="*/ 1094577 h 1509906"/>
                    <a:gd name="connsiteX141" fmla="*/ 671124 w 1034979"/>
                    <a:gd name="connsiteY141" fmla="*/ 1083147 h 1509906"/>
                    <a:gd name="connsiteX142" fmla="*/ 724464 w 1034979"/>
                    <a:gd name="connsiteY142" fmla="*/ 1075527 h 1509906"/>
                    <a:gd name="connsiteX143" fmla="*/ 842574 w 1034979"/>
                    <a:gd name="connsiteY143" fmla="*/ 1077432 h 1509906"/>
                    <a:gd name="connsiteX144" fmla="*/ 871149 w 1034979"/>
                    <a:gd name="connsiteY144" fmla="*/ 1079337 h 1509906"/>
                    <a:gd name="connsiteX145" fmla="*/ 899724 w 1034979"/>
                    <a:gd name="connsiteY145" fmla="*/ 1085052 h 1509906"/>
                    <a:gd name="connsiteX146" fmla="*/ 922584 w 1034979"/>
                    <a:gd name="connsiteY146" fmla="*/ 1088862 h 1509906"/>
                    <a:gd name="connsiteX147" fmla="*/ 951159 w 1034979"/>
                    <a:gd name="connsiteY147" fmla="*/ 1094577 h 1509906"/>
                    <a:gd name="connsiteX148" fmla="*/ 956874 w 1034979"/>
                    <a:gd name="connsiteY148" fmla="*/ 1094577 h 1509906"/>
                    <a:gd name="connsiteX149" fmla="*/ 1002594 w 1034979"/>
                    <a:gd name="connsiteY149" fmla="*/ 1092672 h 1509906"/>
                    <a:gd name="connsiteX150" fmla="*/ 1031169 w 1034979"/>
                    <a:gd name="connsiteY150" fmla="*/ 1085052 h 1509906"/>
                    <a:gd name="connsiteX151" fmla="*/ 1034979 w 1034979"/>
                    <a:gd name="connsiteY151" fmla="*/ 1079337 h 1509906"/>
                    <a:gd name="connsiteX152" fmla="*/ 1033074 w 1034979"/>
                    <a:gd name="connsiteY152" fmla="*/ 1060287 h 1509906"/>
                    <a:gd name="connsiteX153" fmla="*/ 1027359 w 1034979"/>
                    <a:gd name="connsiteY153" fmla="*/ 1056477 h 1509906"/>
                    <a:gd name="connsiteX154" fmla="*/ 1012119 w 1034979"/>
                    <a:gd name="connsiteY154" fmla="*/ 1054572 h 1509906"/>
                    <a:gd name="connsiteX155" fmla="*/ 1006404 w 1034979"/>
                    <a:gd name="connsiteY155" fmla="*/ 1052667 h 1509906"/>
                    <a:gd name="connsiteX156" fmla="*/ 998784 w 1034979"/>
                    <a:gd name="connsiteY156" fmla="*/ 1050762 h 1509906"/>
                    <a:gd name="connsiteX157" fmla="*/ 987354 w 1034979"/>
                    <a:gd name="connsiteY157" fmla="*/ 1043142 h 1509906"/>
                    <a:gd name="connsiteX158" fmla="*/ 975924 w 1034979"/>
                    <a:gd name="connsiteY158" fmla="*/ 1039332 h 1509906"/>
                    <a:gd name="connsiteX159" fmla="*/ 970209 w 1034979"/>
                    <a:gd name="connsiteY159" fmla="*/ 1037427 h 1509906"/>
                    <a:gd name="connsiteX160" fmla="*/ 962589 w 1034979"/>
                    <a:gd name="connsiteY160" fmla="*/ 1035522 h 1509906"/>
                    <a:gd name="connsiteX161" fmla="*/ 956874 w 1034979"/>
                    <a:gd name="connsiteY161" fmla="*/ 1033617 h 1509906"/>
                    <a:gd name="connsiteX162" fmla="*/ 935919 w 1034979"/>
                    <a:gd name="connsiteY162" fmla="*/ 1027902 h 1509906"/>
                    <a:gd name="connsiteX163" fmla="*/ 930204 w 1034979"/>
                    <a:gd name="connsiteY163" fmla="*/ 1025997 h 1509906"/>
                    <a:gd name="connsiteX164" fmla="*/ 825429 w 1034979"/>
                    <a:gd name="connsiteY164" fmla="*/ 1027902 h 1509906"/>
                    <a:gd name="connsiteX165" fmla="*/ 819714 w 1034979"/>
                    <a:gd name="connsiteY165" fmla="*/ 1029807 h 1509906"/>
                    <a:gd name="connsiteX166" fmla="*/ 730179 w 1034979"/>
                    <a:gd name="connsiteY166" fmla="*/ 1031712 h 1509906"/>
                    <a:gd name="connsiteX167" fmla="*/ 716844 w 1034979"/>
                    <a:gd name="connsiteY167" fmla="*/ 1035522 h 1509906"/>
                    <a:gd name="connsiteX168" fmla="*/ 695889 w 1034979"/>
                    <a:gd name="connsiteY168" fmla="*/ 1037427 h 1509906"/>
                    <a:gd name="connsiteX169" fmla="*/ 669219 w 1034979"/>
                    <a:gd name="connsiteY169" fmla="*/ 1039332 h 1509906"/>
                    <a:gd name="connsiteX170" fmla="*/ 669219 w 1034979"/>
                    <a:gd name="connsiteY170" fmla="*/ 1039332 h 1509906"/>
                    <a:gd name="connsiteX171" fmla="*/ 646359 w 1034979"/>
                    <a:gd name="connsiteY171" fmla="*/ 1043142 h 1509906"/>
                    <a:gd name="connsiteX172" fmla="*/ 642549 w 1034979"/>
                    <a:gd name="connsiteY172" fmla="*/ 1031712 h 1509906"/>
                    <a:gd name="connsiteX173" fmla="*/ 640644 w 1034979"/>
                    <a:gd name="connsiteY173" fmla="*/ 1025997 h 1509906"/>
                    <a:gd name="connsiteX174" fmla="*/ 642549 w 1034979"/>
                    <a:gd name="connsiteY174" fmla="*/ 1008852 h 1509906"/>
                    <a:gd name="connsiteX175" fmla="*/ 644454 w 1034979"/>
                    <a:gd name="connsiteY175" fmla="*/ 1003137 h 1509906"/>
                    <a:gd name="connsiteX176" fmla="*/ 661599 w 1034979"/>
                    <a:gd name="connsiteY176" fmla="*/ 993612 h 1509906"/>
                    <a:gd name="connsiteX177" fmla="*/ 673029 w 1034979"/>
                    <a:gd name="connsiteY177" fmla="*/ 985992 h 1509906"/>
                    <a:gd name="connsiteX178" fmla="*/ 674934 w 1034979"/>
                    <a:gd name="connsiteY178" fmla="*/ 980277 h 1509906"/>
                    <a:gd name="connsiteX179" fmla="*/ 680649 w 1034979"/>
                    <a:gd name="connsiteY179" fmla="*/ 978372 h 1509906"/>
                    <a:gd name="connsiteX180" fmla="*/ 686364 w 1034979"/>
                    <a:gd name="connsiteY180" fmla="*/ 974562 h 1509906"/>
                    <a:gd name="connsiteX181" fmla="*/ 695889 w 1034979"/>
                    <a:gd name="connsiteY181" fmla="*/ 965037 h 1509906"/>
                    <a:gd name="connsiteX182" fmla="*/ 705414 w 1034979"/>
                    <a:gd name="connsiteY182" fmla="*/ 953607 h 1509906"/>
                    <a:gd name="connsiteX183" fmla="*/ 716844 w 1034979"/>
                    <a:gd name="connsiteY183" fmla="*/ 945987 h 1509906"/>
                    <a:gd name="connsiteX184" fmla="*/ 732084 w 1034979"/>
                    <a:gd name="connsiteY184" fmla="*/ 932652 h 1509906"/>
                    <a:gd name="connsiteX185" fmla="*/ 741609 w 1034979"/>
                    <a:gd name="connsiteY185" fmla="*/ 921222 h 1509906"/>
                    <a:gd name="connsiteX186" fmla="*/ 753039 w 1034979"/>
                    <a:gd name="connsiteY186" fmla="*/ 911697 h 1509906"/>
                    <a:gd name="connsiteX187" fmla="*/ 758754 w 1034979"/>
                    <a:gd name="connsiteY187" fmla="*/ 900267 h 1509906"/>
                    <a:gd name="connsiteX188" fmla="*/ 760659 w 1034979"/>
                    <a:gd name="connsiteY188" fmla="*/ 894552 h 1509906"/>
                    <a:gd name="connsiteX189" fmla="*/ 766374 w 1034979"/>
                    <a:gd name="connsiteY189" fmla="*/ 883122 h 1509906"/>
                    <a:gd name="connsiteX190" fmla="*/ 764469 w 1034979"/>
                    <a:gd name="connsiteY190" fmla="*/ 867882 h 1509906"/>
                    <a:gd name="connsiteX191" fmla="*/ 758754 w 1034979"/>
                    <a:gd name="connsiteY191" fmla="*/ 865977 h 1509906"/>
                    <a:gd name="connsiteX192" fmla="*/ 737799 w 1034979"/>
                    <a:gd name="connsiteY192" fmla="*/ 867882 h 1509906"/>
                    <a:gd name="connsiteX193" fmla="*/ 732084 w 1034979"/>
                    <a:gd name="connsiteY193" fmla="*/ 871692 h 1509906"/>
                    <a:gd name="connsiteX194" fmla="*/ 720654 w 1034979"/>
                    <a:gd name="connsiteY194" fmla="*/ 875502 h 1509906"/>
                    <a:gd name="connsiteX195" fmla="*/ 716844 w 1034979"/>
                    <a:gd name="connsiteY195" fmla="*/ 881217 h 1509906"/>
                    <a:gd name="connsiteX196" fmla="*/ 711129 w 1034979"/>
                    <a:gd name="connsiteY196" fmla="*/ 883122 h 1509906"/>
                    <a:gd name="connsiteX197" fmla="*/ 705414 w 1034979"/>
                    <a:gd name="connsiteY197" fmla="*/ 886932 h 1509906"/>
                    <a:gd name="connsiteX198" fmla="*/ 699699 w 1034979"/>
                    <a:gd name="connsiteY198" fmla="*/ 892647 h 1509906"/>
                    <a:gd name="connsiteX199" fmla="*/ 692079 w 1034979"/>
                    <a:gd name="connsiteY199" fmla="*/ 896457 h 1509906"/>
                    <a:gd name="connsiteX200" fmla="*/ 650169 w 1034979"/>
                    <a:gd name="connsiteY200" fmla="*/ 925032 h 1509906"/>
                    <a:gd name="connsiteX201" fmla="*/ 636834 w 1034979"/>
                    <a:gd name="connsiteY201" fmla="*/ 936462 h 1509906"/>
                    <a:gd name="connsiteX202" fmla="*/ 627309 w 1034979"/>
                    <a:gd name="connsiteY202" fmla="*/ 953607 h 1509906"/>
                    <a:gd name="connsiteX203" fmla="*/ 602544 w 1034979"/>
                    <a:gd name="connsiteY203" fmla="*/ 959322 h 1509906"/>
                    <a:gd name="connsiteX204" fmla="*/ 589209 w 1034979"/>
                    <a:gd name="connsiteY204" fmla="*/ 963132 h 1509906"/>
                    <a:gd name="connsiteX205" fmla="*/ 573969 w 1034979"/>
                    <a:gd name="connsiteY205" fmla="*/ 961227 h 1509906"/>
                    <a:gd name="connsiteX206" fmla="*/ 562539 w 1034979"/>
                    <a:gd name="connsiteY206" fmla="*/ 957417 h 1509906"/>
                    <a:gd name="connsiteX207" fmla="*/ 551109 w 1034979"/>
                    <a:gd name="connsiteY207" fmla="*/ 953607 h 1509906"/>
                    <a:gd name="connsiteX208" fmla="*/ 539679 w 1034979"/>
                    <a:gd name="connsiteY208" fmla="*/ 949797 h 1509906"/>
                    <a:gd name="connsiteX209" fmla="*/ 533964 w 1034979"/>
                    <a:gd name="connsiteY209" fmla="*/ 947892 h 1509906"/>
                    <a:gd name="connsiteX210" fmla="*/ 528249 w 1034979"/>
                    <a:gd name="connsiteY210" fmla="*/ 944082 h 1509906"/>
                    <a:gd name="connsiteX211" fmla="*/ 516819 w 1034979"/>
                    <a:gd name="connsiteY211" fmla="*/ 938367 h 1509906"/>
                    <a:gd name="connsiteX212" fmla="*/ 509199 w 1034979"/>
                    <a:gd name="connsiteY212" fmla="*/ 926937 h 1509906"/>
                    <a:gd name="connsiteX213" fmla="*/ 505389 w 1034979"/>
                    <a:gd name="connsiteY213" fmla="*/ 905982 h 1509906"/>
                    <a:gd name="connsiteX214" fmla="*/ 507294 w 1034979"/>
                    <a:gd name="connsiteY214" fmla="*/ 841212 h 1509906"/>
                    <a:gd name="connsiteX215" fmla="*/ 503484 w 1034979"/>
                    <a:gd name="connsiteY215" fmla="*/ 351627 h 1509906"/>
                    <a:gd name="connsiteX216" fmla="*/ 499674 w 1034979"/>
                    <a:gd name="connsiteY216" fmla="*/ 60162 h 1509906"/>
                    <a:gd name="connsiteX217" fmla="*/ 490149 w 1034979"/>
                    <a:gd name="connsiteY217" fmla="*/ 33492 h 1509906"/>
                    <a:gd name="connsiteX218" fmla="*/ 488244 w 1034979"/>
                    <a:gd name="connsiteY218" fmla="*/ 27777 h 1509906"/>
                    <a:gd name="connsiteX219" fmla="*/ 484434 w 1034979"/>
                    <a:gd name="connsiteY219" fmla="*/ 22062 h 1509906"/>
                    <a:gd name="connsiteX220" fmla="*/ 478719 w 1034979"/>
                    <a:gd name="connsiteY220" fmla="*/ 10632 h 1509906"/>
                    <a:gd name="connsiteX221" fmla="*/ 473004 w 1034979"/>
                    <a:gd name="connsiteY221" fmla="*/ 6822 h 1509906"/>
                    <a:gd name="connsiteX222" fmla="*/ 469194 w 1034979"/>
                    <a:gd name="connsiteY222" fmla="*/ 1107 h 1509906"/>
                    <a:gd name="connsiteX223" fmla="*/ 429189 w 1034979"/>
                    <a:gd name="connsiteY223" fmla="*/ 4917 h 1509906"/>
                    <a:gd name="connsiteX224" fmla="*/ 421569 w 1034979"/>
                    <a:gd name="connsiteY224" fmla="*/ 16347 h 1509906"/>
                    <a:gd name="connsiteX225" fmla="*/ 417759 w 1034979"/>
                    <a:gd name="connsiteY225" fmla="*/ 22062 h 1509906"/>
                    <a:gd name="connsiteX226" fmla="*/ 419664 w 1034979"/>
                    <a:gd name="connsiteY226" fmla="*/ 54447 h 1509906"/>
                    <a:gd name="connsiteX227" fmla="*/ 423474 w 1034979"/>
                    <a:gd name="connsiteY227" fmla="*/ 65877 h 1509906"/>
                    <a:gd name="connsiteX228" fmla="*/ 425379 w 1034979"/>
                    <a:gd name="connsiteY228" fmla="*/ 71592 h 1509906"/>
                    <a:gd name="connsiteX229" fmla="*/ 425379 w 1034979"/>
                    <a:gd name="connsiteY229" fmla="*/ 77307 h 1509906"/>
                    <a:gd name="connsiteX230" fmla="*/ 429189 w 1034979"/>
                    <a:gd name="connsiteY230" fmla="*/ 231612 h 1509906"/>
                    <a:gd name="connsiteX231" fmla="*/ 440619 w 1034979"/>
                    <a:gd name="connsiteY231" fmla="*/ 414492 h 1509906"/>
                    <a:gd name="connsiteX232" fmla="*/ 425379 w 1034979"/>
                    <a:gd name="connsiteY232" fmla="*/ 711672 h 1509906"/>
                    <a:gd name="connsiteX233" fmla="*/ 425173 w 1034979"/>
                    <a:gd name="connsiteY233" fmla="*/ 765165 h 1509906"/>
                    <a:gd name="connsiteX234" fmla="*/ 421363 w 1034979"/>
                    <a:gd name="connsiteY234" fmla="*/ 844096 h 1509906"/>
                    <a:gd name="connsiteX235" fmla="*/ 425379 w 1034979"/>
                    <a:gd name="connsiteY235" fmla="*/ 894552 h 1509906"/>
                    <a:gd name="connsiteX236" fmla="*/ 423474 w 1034979"/>
                    <a:gd name="connsiteY236" fmla="*/ 921222 h 1509906"/>
                    <a:gd name="connsiteX237" fmla="*/ 417759 w 1034979"/>
                    <a:gd name="connsiteY237" fmla="*/ 923127 h 1509906"/>
                    <a:gd name="connsiteX238" fmla="*/ 412044 w 1034979"/>
                    <a:gd name="connsiteY238" fmla="*/ 926937 h 1509906"/>
                    <a:gd name="connsiteX239" fmla="*/ 421569 w 1034979"/>
                    <a:gd name="connsiteY23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35869 w 1034979"/>
                    <a:gd name="connsiteY113" fmla="*/ 1243167 h 1509906"/>
                    <a:gd name="connsiteX114" fmla="*/ 541584 w 1034979"/>
                    <a:gd name="connsiteY114" fmla="*/ 1241262 h 1509906"/>
                    <a:gd name="connsiteX115" fmla="*/ 547299 w 1034979"/>
                    <a:gd name="connsiteY115" fmla="*/ 1239357 h 1509906"/>
                    <a:gd name="connsiteX116" fmla="*/ 554919 w 1034979"/>
                    <a:gd name="connsiteY116" fmla="*/ 1237452 h 1509906"/>
                    <a:gd name="connsiteX117" fmla="*/ 573969 w 1034979"/>
                    <a:gd name="connsiteY117" fmla="*/ 1229832 h 1509906"/>
                    <a:gd name="connsiteX118" fmla="*/ 585399 w 1034979"/>
                    <a:gd name="connsiteY118" fmla="*/ 1226022 h 1509906"/>
                    <a:gd name="connsiteX119" fmla="*/ 720654 w 1034979"/>
                    <a:gd name="connsiteY119" fmla="*/ 1309842 h 1509906"/>
                    <a:gd name="connsiteX120" fmla="*/ 733989 w 1034979"/>
                    <a:gd name="connsiteY120" fmla="*/ 1319367 h 1509906"/>
                    <a:gd name="connsiteX121" fmla="*/ 743514 w 1034979"/>
                    <a:gd name="connsiteY121" fmla="*/ 1321272 h 1509906"/>
                    <a:gd name="connsiteX122" fmla="*/ 749229 w 1034979"/>
                    <a:gd name="connsiteY122" fmla="*/ 1323177 h 1509906"/>
                    <a:gd name="connsiteX123" fmla="*/ 762564 w 1034979"/>
                    <a:gd name="connsiteY123" fmla="*/ 1328892 h 1509906"/>
                    <a:gd name="connsiteX124" fmla="*/ 777804 w 1034979"/>
                    <a:gd name="connsiteY124" fmla="*/ 1326987 h 1509906"/>
                    <a:gd name="connsiteX125" fmla="*/ 789234 w 1034979"/>
                    <a:gd name="connsiteY125" fmla="*/ 1321272 h 1509906"/>
                    <a:gd name="connsiteX126" fmla="*/ 794949 w 1034979"/>
                    <a:gd name="connsiteY126" fmla="*/ 1319367 h 1509906"/>
                    <a:gd name="connsiteX127" fmla="*/ 802569 w 1034979"/>
                    <a:gd name="connsiteY127" fmla="*/ 1302222 h 1509906"/>
                    <a:gd name="connsiteX128" fmla="*/ 800664 w 1034979"/>
                    <a:gd name="connsiteY128" fmla="*/ 1277457 h 1509906"/>
                    <a:gd name="connsiteX129" fmla="*/ 798759 w 1034979"/>
                    <a:gd name="connsiteY129" fmla="*/ 1271742 h 1509906"/>
                    <a:gd name="connsiteX130" fmla="*/ 796854 w 1034979"/>
                    <a:gd name="connsiteY130" fmla="*/ 1264122 h 1509906"/>
                    <a:gd name="connsiteX131" fmla="*/ 783519 w 1034979"/>
                    <a:gd name="connsiteY131" fmla="*/ 1246977 h 1509906"/>
                    <a:gd name="connsiteX132" fmla="*/ 773994 w 1034979"/>
                    <a:gd name="connsiteY132" fmla="*/ 1241262 h 1509906"/>
                    <a:gd name="connsiteX133" fmla="*/ 648264 w 1034979"/>
                    <a:gd name="connsiteY133" fmla="*/ 1149822 h 1509906"/>
                    <a:gd name="connsiteX134" fmla="*/ 644454 w 1034979"/>
                    <a:gd name="connsiteY134" fmla="*/ 1132677 h 1509906"/>
                    <a:gd name="connsiteX135" fmla="*/ 646359 w 1034979"/>
                    <a:gd name="connsiteY135" fmla="*/ 1125057 h 1509906"/>
                    <a:gd name="connsiteX136" fmla="*/ 650169 w 1034979"/>
                    <a:gd name="connsiteY136" fmla="*/ 1107912 h 1509906"/>
                    <a:gd name="connsiteX137" fmla="*/ 653979 w 1034979"/>
                    <a:gd name="connsiteY137" fmla="*/ 1102197 h 1509906"/>
                    <a:gd name="connsiteX138" fmla="*/ 655884 w 1034979"/>
                    <a:gd name="connsiteY138" fmla="*/ 1096482 h 1509906"/>
                    <a:gd name="connsiteX139" fmla="*/ 661599 w 1034979"/>
                    <a:gd name="connsiteY139" fmla="*/ 1094577 h 1509906"/>
                    <a:gd name="connsiteX140" fmla="*/ 671124 w 1034979"/>
                    <a:gd name="connsiteY140" fmla="*/ 1083147 h 1509906"/>
                    <a:gd name="connsiteX141" fmla="*/ 724464 w 1034979"/>
                    <a:gd name="connsiteY141" fmla="*/ 1075527 h 1509906"/>
                    <a:gd name="connsiteX142" fmla="*/ 842574 w 1034979"/>
                    <a:gd name="connsiteY142" fmla="*/ 1077432 h 1509906"/>
                    <a:gd name="connsiteX143" fmla="*/ 871149 w 1034979"/>
                    <a:gd name="connsiteY143" fmla="*/ 1079337 h 1509906"/>
                    <a:gd name="connsiteX144" fmla="*/ 899724 w 1034979"/>
                    <a:gd name="connsiteY144" fmla="*/ 1085052 h 1509906"/>
                    <a:gd name="connsiteX145" fmla="*/ 922584 w 1034979"/>
                    <a:gd name="connsiteY145" fmla="*/ 1088862 h 1509906"/>
                    <a:gd name="connsiteX146" fmla="*/ 951159 w 1034979"/>
                    <a:gd name="connsiteY146" fmla="*/ 1094577 h 1509906"/>
                    <a:gd name="connsiteX147" fmla="*/ 956874 w 1034979"/>
                    <a:gd name="connsiteY147" fmla="*/ 1094577 h 1509906"/>
                    <a:gd name="connsiteX148" fmla="*/ 1002594 w 1034979"/>
                    <a:gd name="connsiteY148" fmla="*/ 1092672 h 1509906"/>
                    <a:gd name="connsiteX149" fmla="*/ 1031169 w 1034979"/>
                    <a:gd name="connsiteY149" fmla="*/ 1085052 h 1509906"/>
                    <a:gd name="connsiteX150" fmla="*/ 1034979 w 1034979"/>
                    <a:gd name="connsiteY150" fmla="*/ 1079337 h 1509906"/>
                    <a:gd name="connsiteX151" fmla="*/ 1033074 w 1034979"/>
                    <a:gd name="connsiteY151" fmla="*/ 1060287 h 1509906"/>
                    <a:gd name="connsiteX152" fmla="*/ 1027359 w 1034979"/>
                    <a:gd name="connsiteY152" fmla="*/ 1056477 h 1509906"/>
                    <a:gd name="connsiteX153" fmla="*/ 1012119 w 1034979"/>
                    <a:gd name="connsiteY153" fmla="*/ 1054572 h 1509906"/>
                    <a:gd name="connsiteX154" fmla="*/ 1006404 w 1034979"/>
                    <a:gd name="connsiteY154" fmla="*/ 1052667 h 1509906"/>
                    <a:gd name="connsiteX155" fmla="*/ 998784 w 1034979"/>
                    <a:gd name="connsiteY155" fmla="*/ 1050762 h 1509906"/>
                    <a:gd name="connsiteX156" fmla="*/ 987354 w 1034979"/>
                    <a:gd name="connsiteY156" fmla="*/ 1043142 h 1509906"/>
                    <a:gd name="connsiteX157" fmla="*/ 975924 w 1034979"/>
                    <a:gd name="connsiteY157" fmla="*/ 1039332 h 1509906"/>
                    <a:gd name="connsiteX158" fmla="*/ 970209 w 1034979"/>
                    <a:gd name="connsiteY158" fmla="*/ 1037427 h 1509906"/>
                    <a:gd name="connsiteX159" fmla="*/ 962589 w 1034979"/>
                    <a:gd name="connsiteY159" fmla="*/ 1035522 h 1509906"/>
                    <a:gd name="connsiteX160" fmla="*/ 956874 w 1034979"/>
                    <a:gd name="connsiteY160" fmla="*/ 1033617 h 1509906"/>
                    <a:gd name="connsiteX161" fmla="*/ 935919 w 1034979"/>
                    <a:gd name="connsiteY161" fmla="*/ 1027902 h 1509906"/>
                    <a:gd name="connsiteX162" fmla="*/ 930204 w 1034979"/>
                    <a:gd name="connsiteY162" fmla="*/ 1025997 h 1509906"/>
                    <a:gd name="connsiteX163" fmla="*/ 825429 w 1034979"/>
                    <a:gd name="connsiteY163" fmla="*/ 1027902 h 1509906"/>
                    <a:gd name="connsiteX164" fmla="*/ 819714 w 1034979"/>
                    <a:gd name="connsiteY164" fmla="*/ 1029807 h 1509906"/>
                    <a:gd name="connsiteX165" fmla="*/ 730179 w 1034979"/>
                    <a:gd name="connsiteY165" fmla="*/ 1031712 h 1509906"/>
                    <a:gd name="connsiteX166" fmla="*/ 716844 w 1034979"/>
                    <a:gd name="connsiteY166" fmla="*/ 1035522 h 1509906"/>
                    <a:gd name="connsiteX167" fmla="*/ 695889 w 1034979"/>
                    <a:gd name="connsiteY167" fmla="*/ 1037427 h 1509906"/>
                    <a:gd name="connsiteX168" fmla="*/ 669219 w 1034979"/>
                    <a:gd name="connsiteY168" fmla="*/ 1039332 h 1509906"/>
                    <a:gd name="connsiteX169" fmla="*/ 669219 w 1034979"/>
                    <a:gd name="connsiteY169" fmla="*/ 1039332 h 1509906"/>
                    <a:gd name="connsiteX170" fmla="*/ 646359 w 1034979"/>
                    <a:gd name="connsiteY170" fmla="*/ 1043142 h 1509906"/>
                    <a:gd name="connsiteX171" fmla="*/ 642549 w 1034979"/>
                    <a:gd name="connsiteY171" fmla="*/ 1031712 h 1509906"/>
                    <a:gd name="connsiteX172" fmla="*/ 640644 w 1034979"/>
                    <a:gd name="connsiteY172" fmla="*/ 1025997 h 1509906"/>
                    <a:gd name="connsiteX173" fmla="*/ 642549 w 1034979"/>
                    <a:gd name="connsiteY173" fmla="*/ 1008852 h 1509906"/>
                    <a:gd name="connsiteX174" fmla="*/ 644454 w 1034979"/>
                    <a:gd name="connsiteY174" fmla="*/ 1003137 h 1509906"/>
                    <a:gd name="connsiteX175" fmla="*/ 661599 w 1034979"/>
                    <a:gd name="connsiteY175" fmla="*/ 993612 h 1509906"/>
                    <a:gd name="connsiteX176" fmla="*/ 673029 w 1034979"/>
                    <a:gd name="connsiteY176" fmla="*/ 985992 h 1509906"/>
                    <a:gd name="connsiteX177" fmla="*/ 674934 w 1034979"/>
                    <a:gd name="connsiteY177" fmla="*/ 980277 h 1509906"/>
                    <a:gd name="connsiteX178" fmla="*/ 680649 w 1034979"/>
                    <a:gd name="connsiteY178" fmla="*/ 978372 h 1509906"/>
                    <a:gd name="connsiteX179" fmla="*/ 686364 w 1034979"/>
                    <a:gd name="connsiteY179" fmla="*/ 974562 h 1509906"/>
                    <a:gd name="connsiteX180" fmla="*/ 695889 w 1034979"/>
                    <a:gd name="connsiteY180" fmla="*/ 965037 h 1509906"/>
                    <a:gd name="connsiteX181" fmla="*/ 705414 w 1034979"/>
                    <a:gd name="connsiteY181" fmla="*/ 953607 h 1509906"/>
                    <a:gd name="connsiteX182" fmla="*/ 716844 w 1034979"/>
                    <a:gd name="connsiteY182" fmla="*/ 945987 h 1509906"/>
                    <a:gd name="connsiteX183" fmla="*/ 732084 w 1034979"/>
                    <a:gd name="connsiteY183" fmla="*/ 932652 h 1509906"/>
                    <a:gd name="connsiteX184" fmla="*/ 741609 w 1034979"/>
                    <a:gd name="connsiteY184" fmla="*/ 921222 h 1509906"/>
                    <a:gd name="connsiteX185" fmla="*/ 753039 w 1034979"/>
                    <a:gd name="connsiteY185" fmla="*/ 911697 h 1509906"/>
                    <a:gd name="connsiteX186" fmla="*/ 758754 w 1034979"/>
                    <a:gd name="connsiteY186" fmla="*/ 900267 h 1509906"/>
                    <a:gd name="connsiteX187" fmla="*/ 760659 w 1034979"/>
                    <a:gd name="connsiteY187" fmla="*/ 894552 h 1509906"/>
                    <a:gd name="connsiteX188" fmla="*/ 766374 w 1034979"/>
                    <a:gd name="connsiteY188" fmla="*/ 883122 h 1509906"/>
                    <a:gd name="connsiteX189" fmla="*/ 764469 w 1034979"/>
                    <a:gd name="connsiteY189" fmla="*/ 867882 h 1509906"/>
                    <a:gd name="connsiteX190" fmla="*/ 758754 w 1034979"/>
                    <a:gd name="connsiteY190" fmla="*/ 865977 h 1509906"/>
                    <a:gd name="connsiteX191" fmla="*/ 737799 w 1034979"/>
                    <a:gd name="connsiteY191" fmla="*/ 867882 h 1509906"/>
                    <a:gd name="connsiteX192" fmla="*/ 732084 w 1034979"/>
                    <a:gd name="connsiteY192" fmla="*/ 871692 h 1509906"/>
                    <a:gd name="connsiteX193" fmla="*/ 720654 w 1034979"/>
                    <a:gd name="connsiteY193" fmla="*/ 875502 h 1509906"/>
                    <a:gd name="connsiteX194" fmla="*/ 716844 w 1034979"/>
                    <a:gd name="connsiteY194" fmla="*/ 881217 h 1509906"/>
                    <a:gd name="connsiteX195" fmla="*/ 711129 w 1034979"/>
                    <a:gd name="connsiteY195" fmla="*/ 883122 h 1509906"/>
                    <a:gd name="connsiteX196" fmla="*/ 705414 w 1034979"/>
                    <a:gd name="connsiteY196" fmla="*/ 886932 h 1509906"/>
                    <a:gd name="connsiteX197" fmla="*/ 699699 w 1034979"/>
                    <a:gd name="connsiteY197" fmla="*/ 892647 h 1509906"/>
                    <a:gd name="connsiteX198" fmla="*/ 692079 w 1034979"/>
                    <a:gd name="connsiteY198" fmla="*/ 896457 h 1509906"/>
                    <a:gd name="connsiteX199" fmla="*/ 650169 w 1034979"/>
                    <a:gd name="connsiteY199" fmla="*/ 925032 h 1509906"/>
                    <a:gd name="connsiteX200" fmla="*/ 636834 w 1034979"/>
                    <a:gd name="connsiteY200" fmla="*/ 936462 h 1509906"/>
                    <a:gd name="connsiteX201" fmla="*/ 627309 w 1034979"/>
                    <a:gd name="connsiteY201" fmla="*/ 953607 h 1509906"/>
                    <a:gd name="connsiteX202" fmla="*/ 602544 w 1034979"/>
                    <a:gd name="connsiteY202" fmla="*/ 959322 h 1509906"/>
                    <a:gd name="connsiteX203" fmla="*/ 589209 w 1034979"/>
                    <a:gd name="connsiteY203" fmla="*/ 963132 h 1509906"/>
                    <a:gd name="connsiteX204" fmla="*/ 573969 w 1034979"/>
                    <a:gd name="connsiteY204" fmla="*/ 961227 h 1509906"/>
                    <a:gd name="connsiteX205" fmla="*/ 562539 w 1034979"/>
                    <a:gd name="connsiteY205" fmla="*/ 957417 h 1509906"/>
                    <a:gd name="connsiteX206" fmla="*/ 551109 w 1034979"/>
                    <a:gd name="connsiteY206" fmla="*/ 953607 h 1509906"/>
                    <a:gd name="connsiteX207" fmla="*/ 539679 w 1034979"/>
                    <a:gd name="connsiteY207" fmla="*/ 949797 h 1509906"/>
                    <a:gd name="connsiteX208" fmla="*/ 533964 w 1034979"/>
                    <a:gd name="connsiteY208" fmla="*/ 947892 h 1509906"/>
                    <a:gd name="connsiteX209" fmla="*/ 528249 w 1034979"/>
                    <a:gd name="connsiteY209" fmla="*/ 944082 h 1509906"/>
                    <a:gd name="connsiteX210" fmla="*/ 516819 w 1034979"/>
                    <a:gd name="connsiteY210" fmla="*/ 938367 h 1509906"/>
                    <a:gd name="connsiteX211" fmla="*/ 509199 w 1034979"/>
                    <a:gd name="connsiteY211" fmla="*/ 926937 h 1509906"/>
                    <a:gd name="connsiteX212" fmla="*/ 505389 w 1034979"/>
                    <a:gd name="connsiteY212" fmla="*/ 905982 h 1509906"/>
                    <a:gd name="connsiteX213" fmla="*/ 507294 w 1034979"/>
                    <a:gd name="connsiteY213" fmla="*/ 841212 h 1509906"/>
                    <a:gd name="connsiteX214" fmla="*/ 503484 w 1034979"/>
                    <a:gd name="connsiteY214" fmla="*/ 351627 h 1509906"/>
                    <a:gd name="connsiteX215" fmla="*/ 499674 w 1034979"/>
                    <a:gd name="connsiteY215" fmla="*/ 60162 h 1509906"/>
                    <a:gd name="connsiteX216" fmla="*/ 490149 w 1034979"/>
                    <a:gd name="connsiteY216" fmla="*/ 33492 h 1509906"/>
                    <a:gd name="connsiteX217" fmla="*/ 488244 w 1034979"/>
                    <a:gd name="connsiteY217" fmla="*/ 27777 h 1509906"/>
                    <a:gd name="connsiteX218" fmla="*/ 484434 w 1034979"/>
                    <a:gd name="connsiteY218" fmla="*/ 22062 h 1509906"/>
                    <a:gd name="connsiteX219" fmla="*/ 478719 w 1034979"/>
                    <a:gd name="connsiteY219" fmla="*/ 10632 h 1509906"/>
                    <a:gd name="connsiteX220" fmla="*/ 473004 w 1034979"/>
                    <a:gd name="connsiteY220" fmla="*/ 6822 h 1509906"/>
                    <a:gd name="connsiteX221" fmla="*/ 469194 w 1034979"/>
                    <a:gd name="connsiteY221" fmla="*/ 1107 h 1509906"/>
                    <a:gd name="connsiteX222" fmla="*/ 429189 w 1034979"/>
                    <a:gd name="connsiteY222" fmla="*/ 4917 h 1509906"/>
                    <a:gd name="connsiteX223" fmla="*/ 421569 w 1034979"/>
                    <a:gd name="connsiteY223" fmla="*/ 16347 h 1509906"/>
                    <a:gd name="connsiteX224" fmla="*/ 417759 w 1034979"/>
                    <a:gd name="connsiteY224" fmla="*/ 22062 h 1509906"/>
                    <a:gd name="connsiteX225" fmla="*/ 419664 w 1034979"/>
                    <a:gd name="connsiteY225" fmla="*/ 54447 h 1509906"/>
                    <a:gd name="connsiteX226" fmla="*/ 423474 w 1034979"/>
                    <a:gd name="connsiteY226" fmla="*/ 65877 h 1509906"/>
                    <a:gd name="connsiteX227" fmla="*/ 425379 w 1034979"/>
                    <a:gd name="connsiteY227" fmla="*/ 71592 h 1509906"/>
                    <a:gd name="connsiteX228" fmla="*/ 425379 w 1034979"/>
                    <a:gd name="connsiteY228" fmla="*/ 77307 h 1509906"/>
                    <a:gd name="connsiteX229" fmla="*/ 429189 w 1034979"/>
                    <a:gd name="connsiteY229" fmla="*/ 231612 h 1509906"/>
                    <a:gd name="connsiteX230" fmla="*/ 440619 w 1034979"/>
                    <a:gd name="connsiteY230" fmla="*/ 414492 h 1509906"/>
                    <a:gd name="connsiteX231" fmla="*/ 425379 w 1034979"/>
                    <a:gd name="connsiteY231" fmla="*/ 711672 h 1509906"/>
                    <a:gd name="connsiteX232" fmla="*/ 425173 w 1034979"/>
                    <a:gd name="connsiteY232" fmla="*/ 765165 h 1509906"/>
                    <a:gd name="connsiteX233" fmla="*/ 421363 w 1034979"/>
                    <a:gd name="connsiteY233" fmla="*/ 844096 h 1509906"/>
                    <a:gd name="connsiteX234" fmla="*/ 425379 w 1034979"/>
                    <a:gd name="connsiteY234" fmla="*/ 894552 h 1509906"/>
                    <a:gd name="connsiteX235" fmla="*/ 423474 w 1034979"/>
                    <a:gd name="connsiteY235" fmla="*/ 921222 h 1509906"/>
                    <a:gd name="connsiteX236" fmla="*/ 417759 w 1034979"/>
                    <a:gd name="connsiteY236" fmla="*/ 923127 h 1509906"/>
                    <a:gd name="connsiteX237" fmla="*/ 412044 w 1034979"/>
                    <a:gd name="connsiteY237" fmla="*/ 926937 h 1509906"/>
                    <a:gd name="connsiteX238" fmla="*/ 421569 w 1034979"/>
                    <a:gd name="connsiteY23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88194 w 1034979"/>
                    <a:gd name="connsiteY58" fmla="*/ 1138392 h 1509906"/>
                    <a:gd name="connsiteX59" fmla="*/ 82479 w 1034979"/>
                    <a:gd name="connsiteY59" fmla="*/ 1140297 h 1509906"/>
                    <a:gd name="connsiteX60" fmla="*/ 76764 w 1034979"/>
                    <a:gd name="connsiteY60" fmla="*/ 1144107 h 1509906"/>
                    <a:gd name="connsiteX61" fmla="*/ 65334 w 1034979"/>
                    <a:gd name="connsiteY61" fmla="*/ 1146012 h 1509906"/>
                    <a:gd name="connsiteX62" fmla="*/ 27234 w 1034979"/>
                    <a:gd name="connsiteY62" fmla="*/ 1147917 h 1509906"/>
                    <a:gd name="connsiteX63" fmla="*/ 15804 w 1034979"/>
                    <a:gd name="connsiteY63" fmla="*/ 1153632 h 1509906"/>
                    <a:gd name="connsiteX64" fmla="*/ 6279 w 1034979"/>
                    <a:gd name="connsiteY64" fmla="*/ 1163157 h 1509906"/>
                    <a:gd name="connsiteX65" fmla="*/ 4374 w 1034979"/>
                    <a:gd name="connsiteY65" fmla="*/ 1168872 h 1509906"/>
                    <a:gd name="connsiteX66" fmla="*/ 564 w 1034979"/>
                    <a:gd name="connsiteY66" fmla="*/ 1174587 h 1509906"/>
                    <a:gd name="connsiteX67" fmla="*/ 6279 w 1034979"/>
                    <a:gd name="connsiteY67" fmla="*/ 1206972 h 1509906"/>
                    <a:gd name="connsiteX68" fmla="*/ 11994 w 1034979"/>
                    <a:gd name="connsiteY68" fmla="*/ 1210782 h 1509906"/>
                    <a:gd name="connsiteX69" fmla="*/ 17709 w 1034979"/>
                    <a:gd name="connsiteY69" fmla="*/ 1212687 h 1509906"/>
                    <a:gd name="connsiteX70" fmla="*/ 145344 w 1034979"/>
                    <a:gd name="connsiteY70" fmla="*/ 1210782 h 1509906"/>
                    <a:gd name="connsiteX71" fmla="*/ 152964 w 1034979"/>
                    <a:gd name="connsiteY71" fmla="*/ 1208877 h 1509906"/>
                    <a:gd name="connsiteX72" fmla="*/ 303459 w 1034979"/>
                    <a:gd name="connsiteY72" fmla="*/ 1203162 h 1509906"/>
                    <a:gd name="connsiteX73" fmla="*/ 318699 w 1034979"/>
                    <a:gd name="connsiteY73" fmla="*/ 1210782 h 1509906"/>
                    <a:gd name="connsiteX74" fmla="*/ 330129 w 1034979"/>
                    <a:gd name="connsiteY74" fmla="*/ 1216497 h 1509906"/>
                    <a:gd name="connsiteX75" fmla="*/ 333939 w 1034979"/>
                    <a:gd name="connsiteY75" fmla="*/ 1222212 h 1509906"/>
                    <a:gd name="connsiteX76" fmla="*/ 339654 w 1034979"/>
                    <a:gd name="connsiteY76" fmla="*/ 1224117 h 1509906"/>
                    <a:gd name="connsiteX77" fmla="*/ 351084 w 1034979"/>
                    <a:gd name="connsiteY77" fmla="*/ 1231737 h 1509906"/>
                    <a:gd name="connsiteX78" fmla="*/ 356799 w 1034979"/>
                    <a:gd name="connsiteY78" fmla="*/ 1235547 h 1509906"/>
                    <a:gd name="connsiteX79" fmla="*/ 360609 w 1034979"/>
                    <a:gd name="connsiteY79" fmla="*/ 1241262 h 1509906"/>
                    <a:gd name="connsiteX80" fmla="*/ 366324 w 1034979"/>
                    <a:gd name="connsiteY80" fmla="*/ 1252692 h 1509906"/>
                    <a:gd name="connsiteX81" fmla="*/ 362514 w 1034979"/>
                    <a:gd name="connsiteY81" fmla="*/ 1279362 h 1509906"/>
                    <a:gd name="connsiteX82" fmla="*/ 358704 w 1034979"/>
                    <a:gd name="connsiteY82" fmla="*/ 1285077 h 1509906"/>
                    <a:gd name="connsiteX83" fmla="*/ 356799 w 1034979"/>
                    <a:gd name="connsiteY83" fmla="*/ 1290792 h 1509906"/>
                    <a:gd name="connsiteX84" fmla="*/ 352989 w 1034979"/>
                    <a:gd name="connsiteY84" fmla="*/ 1296507 h 1509906"/>
                    <a:gd name="connsiteX85" fmla="*/ 351084 w 1034979"/>
                    <a:gd name="connsiteY85" fmla="*/ 1302222 h 1509906"/>
                    <a:gd name="connsiteX86" fmla="*/ 347274 w 1034979"/>
                    <a:gd name="connsiteY86" fmla="*/ 1307937 h 1509906"/>
                    <a:gd name="connsiteX87" fmla="*/ 330129 w 1034979"/>
                    <a:gd name="connsiteY87" fmla="*/ 1374612 h 1509906"/>
                    <a:gd name="connsiteX88" fmla="*/ 328224 w 1034979"/>
                    <a:gd name="connsiteY88" fmla="*/ 1426047 h 1509906"/>
                    <a:gd name="connsiteX89" fmla="*/ 330129 w 1034979"/>
                    <a:gd name="connsiteY89" fmla="*/ 1450812 h 1509906"/>
                    <a:gd name="connsiteX90" fmla="*/ 332034 w 1034979"/>
                    <a:gd name="connsiteY90" fmla="*/ 1456527 h 1509906"/>
                    <a:gd name="connsiteX91" fmla="*/ 335844 w 1034979"/>
                    <a:gd name="connsiteY91" fmla="*/ 1460337 h 1509906"/>
                    <a:gd name="connsiteX92" fmla="*/ 364419 w 1034979"/>
                    <a:gd name="connsiteY92" fmla="*/ 1506057 h 1509906"/>
                    <a:gd name="connsiteX93" fmla="*/ 387279 w 1034979"/>
                    <a:gd name="connsiteY93" fmla="*/ 1507962 h 1509906"/>
                    <a:gd name="connsiteX94" fmla="*/ 392994 w 1034979"/>
                    <a:gd name="connsiteY94" fmla="*/ 1502247 h 1509906"/>
                    <a:gd name="connsiteX95" fmla="*/ 394899 w 1034979"/>
                    <a:gd name="connsiteY95" fmla="*/ 1490817 h 1509906"/>
                    <a:gd name="connsiteX96" fmla="*/ 396804 w 1034979"/>
                    <a:gd name="connsiteY96" fmla="*/ 1485102 h 1509906"/>
                    <a:gd name="connsiteX97" fmla="*/ 398709 w 1034979"/>
                    <a:gd name="connsiteY97" fmla="*/ 1467957 h 1509906"/>
                    <a:gd name="connsiteX98" fmla="*/ 400614 w 1034979"/>
                    <a:gd name="connsiteY98" fmla="*/ 1454622 h 1509906"/>
                    <a:gd name="connsiteX99" fmla="*/ 404424 w 1034979"/>
                    <a:gd name="connsiteY99" fmla="*/ 1397472 h 1509906"/>
                    <a:gd name="connsiteX100" fmla="*/ 410139 w 1034979"/>
                    <a:gd name="connsiteY100" fmla="*/ 1386042 h 1509906"/>
                    <a:gd name="connsiteX101" fmla="*/ 413949 w 1034979"/>
                    <a:gd name="connsiteY101" fmla="*/ 1372707 h 1509906"/>
                    <a:gd name="connsiteX102" fmla="*/ 415854 w 1034979"/>
                    <a:gd name="connsiteY102" fmla="*/ 1366992 h 1509906"/>
                    <a:gd name="connsiteX103" fmla="*/ 417759 w 1034979"/>
                    <a:gd name="connsiteY103" fmla="*/ 1353657 h 1509906"/>
                    <a:gd name="connsiteX104" fmla="*/ 421569 w 1034979"/>
                    <a:gd name="connsiteY104" fmla="*/ 1342227 h 1509906"/>
                    <a:gd name="connsiteX105" fmla="*/ 427284 w 1034979"/>
                    <a:gd name="connsiteY105" fmla="*/ 1328892 h 1509906"/>
                    <a:gd name="connsiteX106" fmla="*/ 436809 w 1034979"/>
                    <a:gd name="connsiteY106" fmla="*/ 1317462 h 1509906"/>
                    <a:gd name="connsiteX107" fmla="*/ 450144 w 1034979"/>
                    <a:gd name="connsiteY107" fmla="*/ 1302222 h 1509906"/>
                    <a:gd name="connsiteX108" fmla="*/ 457764 w 1034979"/>
                    <a:gd name="connsiteY108" fmla="*/ 1290792 h 1509906"/>
                    <a:gd name="connsiteX109" fmla="*/ 461574 w 1034979"/>
                    <a:gd name="connsiteY109" fmla="*/ 1279362 h 1509906"/>
                    <a:gd name="connsiteX110" fmla="*/ 465384 w 1034979"/>
                    <a:gd name="connsiteY110" fmla="*/ 1264122 h 1509906"/>
                    <a:gd name="connsiteX111" fmla="*/ 467289 w 1034979"/>
                    <a:gd name="connsiteY111" fmla="*/ 1258407 h 1509906"/>
                    <a:gd name="connsiteX112" fmla="*/ 535869 w 1034979"/>
                    <a:gd name="connsiteY112" fmla="*/ 1243167 h 1509906"/>
                    <a:gd name="connsiteX113" fmla="*/ 541584 w 1034979"/>
                    <a:gd name="connsiteY113" fmla="*/ 1241262 h 1509906"/>
                    <a:gd name="connsiteX114" fmla="*/ 547299 w 1034979"/>
                    <a:gd name="connsiteY114" fmla="*/ 1239357 h 1509906"/>
                    <a:gd name="connsiteX115" fmla="*/ 554919 w 1034979"/>
                    <a:gd name="connsiteY115" fmla="*/ 1237452 h 1509906"/>
                    <a:gd name="connsiteX116" fmla="*/ 573969 w 1034979"/>
                    <a:gd name="connsiteY116" fmla="*/ 1229832 h 1509906"/>
                    <a:gd name="connsiteX117" fmla="*/ 585399 w 1034979"/>
                    <a:gd name="connsiteY117" fmla="*/ 1226022 h 1509906"/>
                    <a:gd name="connsiteX118" fmla="*/ 720654 w 1034979"/>
                    <a:gd name="connsiteY118" fmla="*/ 1309842 h 1509906"/>
                    <a:gd name="connsiteX119" fmla="*/ 733989 w 1034979"/>
                    <a:gd name="connsiteY119" fmla="*/ 1319367 h 1509906"/>
                    <a:gd name="connsiteX120" fmla="*/ 743514 w 1034979"/>
                    <a:gd name="connsiteY120" fmla="*/ 1321272 h 1509906"/>
                    <a:gd name="connsiteX121" fmla="*/ 749229 w 1034979"/>
                    <a:gd name="connsiteY121" fmla="*/ 1323177 h 1509906"/>
                    <a:gd name="connsiteX122" fmla="*/ 762564 w 1034979"/>
                    <a:gd name="connsiteY122" fmla="*/ 1328892 h 1509906"/>
                    <a:gd name="connsiteX123" fmla="*/ 777804 w 1034979"/>
                    <a:gd name="connsiteY123" fmla="*/ 1326987 h 1509906"/>
                    <a:gd name="connsiteX124" fmla="*/ 789234 w 1034979"/>
                    <a:gd name="connsiteY124" fmla="*/ 1321272 h 1509906"/>
                    <a:gd name="connsiteX125" fmla="*/ 794949 w 1034979"/>
                    <a:gd name="connsiteY125" fmla="*/ 1319367 h 1509906"/>
                    <a:gd name="connsiteX126" fmla="*/ 802569 w 1034979"/>
                    <a:gd name="connsiteY126" fmla="*/ 1302222 h 1509906"/>
                    <a:gd name="connsiteX127" fmla="*/ 800664 w 1034979"/>
                    <a:gd name="connsiteY127" fmla="*/ 1277457 h 1509906"/>
                    <a:gd name="connsiteX128" fmla="*/ 798759 w 1034979"/>
                    <a:gd name="connsiteY128" fmla="*/ 1271742 h 1509906"/>
                    <a:gd name="connsiteX129" fmla="*/ 796854 w 1034979"/>
                    <a:gd name="connsiteY129" fmla="*/ 1264122 h 1509906"/>
                    <a:gd name="connsiteX130" fmla="*/ 783519 w 1034979"/>
                    <a:gd name="connsiteY130" fmla="*/ 1246977 h 1509906"/>
                    <a:gd name="connsiteX131" fmla="*/ 773994 w 1034979"/>
                    <a:gd name="connsiteY131" fmla="*/ 1241262 h 1509906"/>
                    <a:gd name="connsiteX132" fmla="*/ 648264 w 1034979"/>
                    <a:gd name="connsiteY132" fmla="*/ 1149822 h 1509906"/>
                    <a:gd name="connsiteX133" fmla="*/ 644454 w 1034979"/>
                    <a:gd name="connsiteY133" fmla="*/ 1132677 h 1509906"/>
                    <a:gd name="connsiteX134" fmla="*/ 646359 w 1034979"/>
                    <a:gd name="connsiteY134" fmla="*/ 1125057 h 1509906"/>
                    <a:gd name="connsiteX135" fmla="*/ 650169 w 1034979"/>
                    <a:gd name="connsiteY135" fmla="*/ 1107912 h 1509906"/>
                    <a:gd name="connsiteX136" fmla="*/ 653979 w 1034979"/>
                    <a:gd name="connsiteY136" fmla="*/ 1102197 h 1509906"/>
                    <a:gd name="connsiteX137" fmla="*/ 655884 w 1034979"/>
                    <a:gd name="connsiteY137" fmla="*/ 1096482 h 1509906"/>
                    <a:gd name="connsiteX138" fmla="*/ 661599 w 1034979"/>
                    <a:gd name="connsiteY138" fmla="*/ 1094577 h 1509906"/>
                    <a:gd name="connsiteX139" fmla="*/ 671124 w 1034979"/>
                    <a:gd name="connsiteY139" fmla="*/ 1083147 h 1509906"/>
                    <a:gd name="connsiteX140" fmla="*/ 724464 w 1034979"/>
                    <a:gd name="connsiteY140" fmla="*/ 1075527 h 1509906"/>
                    <a:gd name="connsiteX141" fmla="*/ 842574 w 1034979"/>
                    <a:gd name="connsiteY141" fmla="*/ 1077432 h 1509906"/>
                    <a:gd name="connsiteX142" fmla="*/ 871149 w 1034979"/>
                    <a:gd name="connsiteY142" fmla="*/ 1079337 h 1509906"/>
                    <a:gd name="connsiteX143" fmla="*/ 899724 w 1034979"/>
                    <a:gd name="connsiteY143" fmla="*/ 1085052 h 1509906"/>
                    <a:gd name="connsiteX144" fmla="*/ 922584 w 1034979"/>
                    <a:gd name="connsiteY144" fmla="*/ 1088862 h 1509906"/>
                    <a:gd name="connsiteX145" fmla="*/ 951159 w 1034979"/>
                    <a:gd name="connsiteY145" fmla="*/ 1094577 h 1509906"/>
                    <a:gd name="connsiteX146" fmla="*/ 956874 w 1034979"/>
                    <a:gd name="connsiteY146" fmla="*/ 1094577 h 1509906"/>
                    <a:gd name="connsiteX147" fmla="*/ 1002594 w 1034979"/>
                    <a:gd name="connsiteY147" fmla="*/ 1092672 h 1509906"/>
                    <a:gd name="connsiteX148" fmla="*/ 1031169 w 1034979"/>
                    <a:gd name="connsiteY148" fmla="*/ 1085052 h 1509906"/>
                    <a:gd name="connsiteX149" fmla="*/ 1034979 w 1034979"/>
                    <a:gd name="connsiteY149" fmla="*/ 1079337 h 1509906"/>
                    <a:gd name="connsiteX150" fmla="*/ 1033074 w 1034979"/>
                    <a:gd name="connsiteY150" fmla="*/ 1060287 h 1509906"/>
                    <a:gd name="connsiteX151" fmla="*/ 1027359 w 1034979"/>
                    <a:gd name="connsiteY151" fmla="*/ 1056477 h 1509906"/>
                    <a:gd name="connsiteX152" fmla="*/ 1012119 w 1034979"/>
                    <a:gd name="connsiteY152" fmla="*/ 1054572 h 1509906"/>
                    <a:gd name="connsiteX153" fmla="*/ 1006404 w 1034979"/>
                    <a:gd name="connsiteY153" fmla="*/ 1052667 h 1509906"/>
                    <a:gd name="connsiteX154" fmla="*/ 998784 w 1034979"/>
                    <a:gd name="connsiteY154" fmla="*/ 1050762 h 1509906"/>
                    <a:gd name="connsiteX155" fmla="*/ 987354 w 1034979"/>
                    <a:gd name="connsiteY155" fmla="*/ 1043142 h 1509906"/>
                    <a:gd name="connsiteX156" fmla="*/ 975924 w 1034979"/>
                    <a:gd name="connsiteY156" fmla="*/ 1039332 h 1509906"/>
                    <a:gd name="connsiteX157" fmla="*/ 970209 w 1034979"/>
                    <a:gd name="connsiteY157" fmla="*/ 1037427 h 1509906"/>
                    <a:gd name="connsiteX158" fmla="*/ 962589 w 1034979"/>
                    <a:gd name="connsiteY158" fmla="*/ 1035522 h 1509906"/>
                    <a:gd name="connsiteX159" fmla="*/ 956874 w 1034979"/>
                    <a:gd name="connsiteY159" fmla="*/ 1033617 h 1509906"/>
                    <a:gd name="connsiteX160" fmla="*/ 935919 w 1034979"/>
                    <a:gd name="connsiteY160" fmla="*/ 1027902 h 1509906"/>
                    <a:gd name="connsiteX161" fmla="*/ 930204 w 1034979"/>
                    <a:gd name="connsiteY161" fmla="*/ 1025997 h 1509906"/>
                    <a:gd name="connsiteX162" fmla="*/ 825429 w 1034979"/>
                    <a:gd name="connsiteY162" fmla="*/ 1027902 h 1509906"/>
                    <a:gd name="connsiteX163" fmla="*/ 819714 w 1034979"/>
                    <a:gd name="connsiteY163" fmla="*/ 1029807 h 1509906"/>
                    <a:gd name="connsiteX164" fmla="*/ 730179 w 1034979"/>
                    <a:gd name="connsiteY164" fmla="*/ 1031712 h 1509906"/>
                    <a:gd name="connsiteX165" fmla="*/ 716844 w 1034979"/>
                    <a:gd name="connsiteY165" fmla="*/ 1035522 h 1509906"/>
                    <a:gd name="connsiteX166" fmla="*/ 695889 w 1034979"/>
                    <a:gd name="connsiteY166" fmla="*/ 1037427 h 1509906"/>
                    <a:gd name="connsiteX167" fmla="*/ 669219 w 1034979"/>
                    <a:gd name="connsiteY167" fmla="*/ 1039332 h 1509906"/>
                    <a:gd name="connsiteX168" fmla="*/ 669219 w 1034979"/>
                    <a:gd name="connsiteY168" fmla="*/ 1039332 h 1509906"/>
                    <a:gd name="connsiteX169" fmla="*/ 646359 w 1034979"/>
                    <a:gd name="connsiteY169" fmla="*/ 1043142 h 1509906"/>
                    <a:gd name="connsiteX170" fmla="*/ 642549 w 1034979"/>
                    <a:gd name="connsiteY170" fmla="*/ 1031712 h 1509906"/>
                    <a:gd name="connsiteX171" fmla="*/ 640644 w 1034979"/>
                    <a:gd name="connsiteY171" fmla="*/ 1025997 h 1509906"/>
                    <a:gd name="connsiteX172" fmla="*/ 642549 w 1034979"/>
                    <a:gd name="connsiteY172" fmla="*/ 1008852 h 1509906"/>
                    <a:gd name="connsiteX173" fmla="*/ 644454 w 1034979"/>
                    <a:gd name="connsiteY173" fmla="*/ 1003137 h 1509906"/>
                    <a:gd name="connsiteX174" fmla="*/ 661599 w 1034979"/>
                    <a:gd name="connsiteY174" fmla="*/ 993612 h 1509906"/>
                    <a:gd name="connsiteX175" fmla="*/ 673029 w 1034979"/>
                    <a:gd name="connsiteY175" fmla="*/ 985992 h 1509906"/>
                    <a:gd name="connsiteX176" fmla="*/ 674934 w 1034979"/>
                    <a:gd name="connsiteY176" fmla="*/ 980277 h 1509906"/>
                    <a:gd name="connsiteX177" fmla="*/ 680649 w 1034979"/>
                    <a:gd name="connsiteY177" fmla="*/ 978372 h 1509906"/>
                    <a:gd name="connsiteX178" fmla="*/ 686364 w 1034979"/>
                    <a:gd name="connsiteY178" fmla="*/ 974562 h 1509906"/>
                    <a:gd name="connsiteX179" fmla="*/ 695889 w 1034979"/>
                    <a:gd name="connsiteY179" fmla="*/ 965037 h 1509906"/>
                    <a:gd name="connsiteX180" fmla="*/ 705414 w 1034979"/>
                    <a:gd name="connsiteY180" fmla="*/ 953607 h 1509906"/>
                    <a:gd name="connsiteX181" fmla="*/ 716844 w 1034979"/>
                    <a:gd name="connsiteY181" fmla="*/ 945987 h 1509906"/>
                    <a:gd name="connsiteX182" fmla="*/ 732084 w 1034979"/>
                    <a:gd name="connsiteY182" fmla="*/ 932652 h 1509906"/>
                    <a:gd name="connsiteX183" fmla="*/ 741609 w 1034979"/>
                    <a:gd name="connsiteY183" fmla="*/ 921222 h 1509906"/>
                    <a:gd name="connsiteX184" fmla="*/ 753039 w 1034979"/>
                    <a:gd name="connsiteY184" fmla="*/ 911697 h 1509906"/>
                    <a:gd name="connsiteX185" fmla="*/ 758754 w 1034979"/>
                    <a:gd name="connsiteY185" fmla="*/ 900267 h 1509906"/>
                    <a:gd name="connsiteX186" fmla="*/ 760659 w 1034979"/>
                    <a:gd name="connsiteY186" fmla="*/ 894552 h 1509906"/>
                    <a:gd name="connsiteX187" fmla="*/ 766374 w 1034979"/>
                    <a:gd name="connsiteY187" fmla="*/ 883122 h 1509906"/>
                    <a:gd name="connsiteX188" fmla="*/ 764469 w 1034979"/>
                    <a:gd name="connsiteY188" fmla="*/ 867882 h 1509906"/>
                    <a:gd name="connsiteX189" fmla="*/ 758754 w 1034979"/>
                    <a:gd name="connsiteY189" fmla="*/ 865977 h 1509906"/>
                    <a:gd name="connsiteX190" fmla="*/ 737799 w 1034979"/>
                    <a:gd name="connsiteY190" fmla="*/ 867882 h 1509906"/>
                    <a:gd name="connsiteX191" fmla="*/ 732084 w 1034979"/>
                    <a:gd name="connsiteY191" fmla="*/ 871692 h 1509906"/>
                    <a:gd name="connsiteX192" fmla="*/ 720654 w 1034979"/>
                    <a:gd name="connsiteY192" fmla="*/ 875502 h 1509906"/>
                    <a:gd name="connsiteX193" fmla="*/ 716844 w 1034979"/>
                    <a:gd name="connsiteY193" fmla="*/ 881217 h 1509906"/>
                    <a:gd name="connsiteX194" fmla="*/ 711129 w 1034979"/>
                    <a:gd name="connsiteY194" fmla="*/ 883122 h 1509906"/>
                    <a:gd name="connsiteX195" fmla="*/ 705414 w 1034979"/>
                    <a:gd name="connsiteY195" fmla="*/ 886932 h 1509906"/>
                    <a:gd name="connsiteX196" fmla="*/ 699699 w 1034979"/>
                    <a:gd name="connsiteY196" fmla="*/ 892647 h 1509906"/>
                    <a:gd name="connsiteX197" fmla="*/ 692079 w 1034979"/>
                    <a:gd name="connsiteY197" fmla="*/ 896457 h 1509906"/>
                    <a:gd name="connsiteX198" fmla="*/ 650169 w 1034979"/>
                    <a:gd name="connsiteY198" fmla="*/ 925032 h 1509906"/>
                    <a:gd name="connsiteX199" fmla="*/ 636834 w 1034979"/>
                    <a:gd name="connsiteY199" fmla="*/ 936462 h 1509906"/>
                    <a:gd name="connsiteX200" fmla="*/ 627309 w 1034979"/>
                    <a:gd name="connsiteY200" fmla="*/ 953607 h 1509906"/>
                    <a:gd name="connsiteX201" fmla="*/ 602544 w 1034979"/>
                    <a:gd name="connsiteY201" fmla="*/ 959322 h 1509906"/>
                    <a:gd name="connsiteX202" fmla="*/ 589209 w 1034979"/>
                    <a:gd name="connsiteY202" fmla="*/ 963132 h 1509906"/>
                    <a:gd name="connsiteX203" fmla="*/ 573969 w 1034979"/>
                    <a:gd name="connsiteY203" fmla="*/ 961227 h 1509906"/>
                    <a:gd name="connsiteX204" fmla="*/ 562539 w 1034979"/>
                    <a:gd name="connsiteY204" fmla="*/ 957417 h 1509906"/>
                    <a:gd name="connsiteX205" fmla="*/ 551109 w 1034979"/>
                    <a:gd name="connsiteY205" fmla="*/ 953607 h 1509906"/>
                    <a:gd name="connsiteX206" fmla="*/ 539679 w 1034979"/>
                    <a:gd name="connsiteY206" fmla="*/ 949797 h 1509906"/>
                    <a:gd name="connsiteX207" fmla="*/ 533964 w 1034979"/>
                    <a:gd name="connsiteY207" fmla="*/ 947892 h 1509906"/>
                    <a:gd name="connsiteX208" fmla="*/ 528249 w 1034979"/>
                    <a:gd name="connsiteY208" fmla="*/ 944082 h 1509906"/>
                    <a:gd name="connsiteX209" fmla="*/ 516819 w 1034979"/>
                    <a:gd name="connsiteY209" fmla="*/ 938367 h 1509906"/>
                    <a:gd name="connsiteX210" fmla="*/ 509199 w 1034979"/>
                    <a:gd name="connsiteY210" fmla="*/ 926937 h 1509906"/>
                    <a:gd name="connsiteX211" fmla="*/ 505389 w 1034979"/>
                    <a:gd name="connsiteY211" fmla="*/ 905982 h 1509906"/>
                    <a:gd name="connsiteX212" fmla="*/ 507294 w 1034979"/>
                    <a:gd name="connsiteY212" fmla="*/ 841212 h 1509906"/>
                    <a:gd name="connsiteX213" fmla="*/ 503484 w 1034979"/>
                    <a:gd name="connsiteY213" fmla="*/ 351627 h 1509906"/>
                    <a:gd name="connsiteX214" fmla="*/ 499674 w 1034979"/>
                    <a:gd name="connsiteY214" fmla="*/ 60162 h 1509906"/>
                    <a:gd name="connsiteX215" fmla="*/ 490149 w 1034979"/>
                    <a:gd name="connsiteY215" fmla="*/ 33492 h 1509906"/>
                    <a:gd name="connsiteX216" fmla="*/ 488244 w 1034979"/>
                    <a:gd name="connsiteY216" fmla="*/ 27777 h 1509906"/>
                    <a:gd name="connsiteX217" fmla="*/ 484434 w 1034979"/>
                    <a:gd name="connsiteY217" fmla="*/ 22062 h 1509906"/>
                    <a:gd name="connsiteX218" fmla="*/ 478719 w 1034979"/>
                    <a:gd name="connsiteY218" fmla="*/ 10632 h 1509906"/>
                    <a:gd name="connsiteX219" fmla="*/ 473004 w 1034979"/>
                    <a:gd name="connsiteY219" fmla="*/ 6822 h 1509906"/>
                    <a:gd name="connsiteX220" fmla="*/ 469194 w 1034979"/>
                    <a:gd name="connsiteY220" fmla="*/ 1107 h 1509906"/>
                    <a:gd name="connsiteX221" fmla="*/ 429189 w 1034979"/>
                    <a:gd name="connsiteY221" fmla="*/ 4917 h 1509906"/>
                    <a:gd name="connsiteX222" fmla="*/ 421569 w 1034979"/>
                    <a:gd name="connsiteY222" fmla="*/ 16347 h 1509906"/>
                    <a:gd name="connsiteX223" fmla="*/ 417759 w 1034979"/>
                    <a:gd name="connsiteY223" fmla="*/ 22062 h 1509906"/>
                    <a:gd name="connsiteX224" fmla="*/ 419664 w 1034979"/>
                    <a:gd name="connsiteY224" fmla="*/ 54447 h 1509906"/>
                    <a:gd name="connsiteX225" fmla="*/ 423474 w 1034979"/>
                    <a:gd name="connsiteY225" fmla="*/ 65877 h 1509906"/>
                    <a:gd name="connsiteX226" fmla="*/ 425379 w 1034979"/>
                    <a:gd name="connsiteY226" fmla="*/ 71592 h 1509906"/>
                    <a:gd name="connsiteX227" fmla="*/ 425379 w 1034979"/>
                    <a:gd name="connsiteY227" fmla="*/ 77307 h 1509906"/>
                    <a:gd name="connsiteX228" fmla="*/ 429189 w 1034979"/>
                    <a:gd name="connsiteY228" fmla="*/ 231612 h 1509906"/>
                    <a:gd name="connsiteX229" fmla="*/ 440619 w 1034979"/>
                    <a:gd name="connsiteY229" fmla="*/ 414492 h 1509906"/>
                    <a:gd name="connsiteX230" fmla="*/ 425379 w 1034979"/>
                    <a:gd name="connsiteY230" fmla="*/ 711672 h 1509906"/>
                    <a:gd name="connsiteX231" fmla="*/ 425173 w 1034979"/>
                    <a:gd name="connsiteY231" fmla="*/ 765165 h 1509906"/>
                    <a:gd name="connsiteX232" fmla="*/ 421363 w 1034979"/>
                    <a:gd name="connsiteY232" fmla="*/ 844096 h 1509906"/>
                    <a:gd name="connsiteX233" fmla="*/ 425379 w 1034979"/>
                    <a:gd name="connsiteY233" fmla="*/ 894552 h 1509906"/>
                    <a:gd name="connsiteX234" fmla="*/ 423474 w 1034979"/>
                    <a:gd name="connsiteY234" fmla="*/ 921222 h 1509906"/>
                    <a:gd name="connsiteX235" fmla="*/ 417759 w 1034979"/>
                    <a:gd name="connsiteY235" fmla="*/ 923127 h 1509906"/>
                    <a:gd name="connsiteX236" fmla="*/ 412044 w 1034979"/>
                    <a:gd name="connsiteY236" fmla="*/ 926937 h 1509906"/>
                    <a:gd name="connsiteX237" fmla="*/ 421569 w 1034979"/>
                    <a:gd name="connsiteY23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88194 w 1034979"/>
                    <a:gd name="connsiteY57" fmla="*/ 1138392 h 1509906"/>
                    <a:gd name="connsiteX58" fmla="*/ 82479 w 1034979"/>
                    <a:gd name="connsiteY58" fmla="*/ 1140297 h 1509906"/>
                    <a:gd name="connsiteX59" fmla="*/ 76764 w 1034979"/>
                    <a:gd name="connsiteY59" fmla="*/ 1144107 h 1509906"/>
                    <a:gd name="connsiteX60" fmla="*/ 65334 w 1034979"/>
                    <a:gd name="connsiteY60" fmla="*/ 1146012 h 1509906"/>
                    <a:gd name="connsiteX61" fmla="*/ 27234 w 1034979"/>
                    <a:gd name="connsiteY61" fmla="*/ 1147917 h 1509906"/>
                    <a:gd name="connsiteX62" fmla="*/ 15804 w 1034979"/>
                    <a:gd name="connsiteY62" fmla="*/ 1153632 h 1509906"/>
                    <a:gd name="connsiteX63" fmla="*/ 6279 w 1034979"/>
                    <a:gd name="connsiteY63" fmla="*/ 1163157 h 1509906"/>
                    <a:gd name="connsiteX64" fmla="*/ 4374 w 1034979"/>
                    <a:gd name="connsiteY64" fmla="*/ 1168872 h 1509906"/>
                    <a:gd name="connsiteX65" fmla="*/ 564 w 1034979"/>
                    <a:gd name="connsiteY65" fmla="*/ 1174587 h 1509906"/>
                    <a:gd name="connsiteX66" fmla="*/ 6279 w 1034979"/>
                    <a:gd name="connsiteY66" fmla="*/ 1206972 h 1509906"/>
                    <a:gd name="connsiteX67" fmla="*/ 11994 w 1034979"/>
                    <a:gd name="connsiteY67" fmla="*/ 1210782 h 1509906"/>
                    <a:gd name="connsiteX68" fmla="*/ 17709 w 1034979"/>
                    <a:gd name="connsiteY68" fmla="*/ 1212687 h 1509906"/>
                    <a:gd name="connsiteX69" fmla="*/ 145344 w 1034979"/>
                    <a:gd name="connsiteY69" fmla="*/ 1210782 h 1509906"/>
                    <a:gd name="connsiteX70" fmla="*/ 152964 w 1034979"/>
                    <a:gd name="connsiteY70" fmla="*/ 1208877 h 1509906"/>
                    <a:gd name="connsiteX71" fmla="*/ 303459 w 1034979"/>
                    <a:gd name="connsiteY71" fmla="*/ 1203162 h 1509906"/>
                    <a:gd name="connsiteX72" fmla="*/ 318699 w 1034979"/>
                    <a:gd name="connsiteY72" fmla="*/ 1210782 h 1509906"/>
                    <a:gd name="connsiteX73" fmla="*/ 330129 w 1034979"/>
                    <a:gd name="connsiteY73" fmla="*/ 1216497 h 1509906"/>
                    <a:gd name="connsiteX74" fmla="*/ 333939 w 1034979"/>
                    <a:gd name="connsiteY74" fmla="*/ 1222212 h 1509906"/>
                    <a:gd name="connsiteX75" fmla="*/ 339654 w 1034979"/>
                    <a:gd name="connsiteY75" fmla="*/ 1224117 h 1509906"/>
                    <a:gd name="connsiteX76" fmla="*/ 351084 w 1034979"/>
                    <a:gd name="connsiteY76" fmla="*/ 1231737 h 1509906"/>
                    <a:gd name="connsiteX77" fmla="*/ 356799 w 1034979"/>
                    <a:gd name="connsiteY77" fmla="*/ 1235547 h 1509906"/>
                    <a:gd name="connsiteX78" fmla="*/ 360609 w 1034979"/>
                    <a:gd name="connsiteY78" fmla="*/ 1241262 h 1509906"/>
                    <a:gd name="connsiteX79" fmla="*/ 366324 w 1034979"/>
                    <a:gd name="connsiteY79" fmla="*/ 1252692 h 1509906"/>
                    <a:gd name="connsiteX80" fmla="*/ 362514 w 1034979"/>
                    <a:gd name="connsiteY80" fmla="*/ 1279362 h 1509906"/>
                    <a:gd name="connsiteX81" fmla="*/ 358704 w 1034979"/>
                    <a:gd name="connsiteY81" fmla="*/ 1285077 h 1509906"/>
                    <a:gd name="connsiteX82" fmla="*/ 356799 w 1034979"/>
                    <a:gd name="connsiteY82" fmla="*/ 1290792 h 1509906"/>
                    <a:gd name="connsiteX83" fmla="*/ 352989 w 1034979"/>
                    <a:gd name="connsiteY83" fmla="*/ 1296507 h 1509906"/>
                    <a:gd name="connsiteX84" fmla="*/ 351084 w 1034979"/>
                    <a:gd name="connsiteY84" fmla="*/ 1302222 h 1509906"/>
                    <a:gd name="connsiteX85" fmla="*/ 347274 w 1034979"/>
                    <a:gd name="connsiteY85" fmla="*/ 1307937 h 1509906"/>
                    <a:gd name="connsiteX86" fmla="*/ 330129 w 1034979"/>
                    <a:gd name="connsiteY86" fmla="*/ 1374612 h 1509906"/>
                    <a:gd name="connsiteX87" fmla="*/ 328224 w 1034979"/>
                    <a:gd name="connsiteY87" fmla="*/ 1426047 h 1509906"/>
                    <a:gd name="connsiteX88" fmla="*/ 330129 w 1034979"/>
                    <a:gd name="connsiteY88" fmla="*/ 1450812 h 1509906"/>
                    <a:gd name="connsiteX89" fmla="*/ 332034 w 1034979"/>
                    <a:gd name="connsiteY89" fmla="*/ 1456527 h 1509906"/>
                    <a:gd name="connsiteX90" fmla="*/ 335844 w 1034979"/>
                    <a:gd name="connsiteY90" fmla="*/ 1460337 h 1509906"/>
                    <a:gd name="connsiteX91" fmla="*/ 364419 w 1034979"/>
                    <a:gd name="connsiteY91" fmla="*/ 1506057 h 1509906"/>
                    <a:gd name="connsiteX92" fmla="*/ 387279 w 1034979"/>
                    <a:gd name="connsiteY92" fmla="*/ 1507962 h 1509906"/>
                    <a:gd name="connsiteX93" fmla="*/ 392994 w 1034979"/>
                    <a:gd name="connsiteY93" fmla="*/ 1502247 h 1509906"/>
                    <a:gd name="connsiteX94" fmla="*/ 394899 w 1034979"/>
                    <a:gd name="connsiteY94" fmla="*/ 1490817 h 1509906"/>
                    <a:gd name="connsiteX95" fmla="*/ 396804 w 1034979"/>
                    <a:gd name="connsiteY95" fmla="*/ 1485102 h 1509906"/>
                    <a:gd name="connsiteX96" fmla="*/ 398709 w 1034979"/>
                    <a:gd name="connsiteY96" fmla="*/ 1467957 h 1509906"/>
                    <a:gd name="connsiteX97" fmla="*/ 400614 w 1034979"/>
                    <a:gd name="connsiteY97" fmla="*/ 1454622 h 1509906"/>
                    <a:gd name="connsiteX98" fmla="*/ 404424 w 1034979"/>
                    <a:gd name="connsiteY98" fmla="*/ 1397472 h 1509906"/>
                    <a:gd name="connsiteX99" fmla="*/ 410139 w 1034979"/>
                    <a:gd name="connsiteY99" fmla="*/ 1386042 h 1509906"/>
                    <a:gd name="connsiteX100" fmla="*/ 413949 w 1034979"/>
                    <a:gd name="connsiteY100" fmla="*/ 1372707 h 1509906"/>
                    <a:gd name="connsiteX101" fmla="*/ 415854 w 1034979"/>
                    <a:gd name="connsiteY101" fmla="*/ 1366992 h 1509906"/>
                    <a:gd name="connsiteX102" fmla="*/ 417759 w 1034979"/>
                    <a:gd name="connsiteY102" fmla="*/ 1353657 h 1509906"/>
                    <a:gd name="connsiteX103" fmla="*/ 421569 w 1034979"/>
                    <a:gd name="connsiteY103" fmla="*/ 1342227 h 1509906"/>
                    <a:gd name="connsiteX104" fmla="*/ 427284 w 1034979"/>
                    <a:gd name="connsiteY104" fmla="*/ 1328892 h 1509906"/>
                    <a:gd name="connsiteX105" fmla="*/ 436809 w 1034979"/>
                    <a:gd name="connsiteY105" fmla="*/ 1317462 h 1509906"/>
                    <a:gd name="connsiteX106" fmla="*/ 450144 w 1034979"/>
                    <a:gd name="connsiteY106" fmla="*/ 1302222 h 1509906"/>
                    <a:gd name="connsiteX107" fmla="*/ 457764 w 1034979"/>
                    <a:gd name="connsiteY107" fmla="*/ 1290792 h 1509906"/>
                    <a:gd name="connsiteX108" fmla="*/ 461574 w 1034979"/>
                    <a:gd name="connsiteY108" fmla="*/ 1279362 h 1509906"/>
                    <a:gd name="connsiteX109" fmla="*/ 465384 w 1034979"/>
                    <a:gd name="connsiteY109" fmla="*/ 1264122 h 1509906"/>
                    <a:gd name="connsiteX110" fmla="*/ 467289 w 1034979"/>
                    <a:gd name="connsiteY110" fmla="*/ 1258407 h 1509906"/>
                    <a:gd name="connsiteX111" fmla="*/ 535869 w 1034979"/>
                    <a:gd name="connsiteY111" fmla="*/ 1243167 h 1509906"/>
                    <a:gd name="connsiteX112" fmla="*/ 541584 w 1034979"/>
                    <a:gd name="connsiteY112" fmla="*/ 1241262 h 1509906"/>
                    <a:gd name="connsiteX113" fmla="*/ 547299 w 1034979"/>
                    <a:gd name="connsiteY113" fmla="*/ 1239357 h 1509906"/>
                    <a:gd name="connsiteX114" fmla="*/ 554919 w 1034979"/>
                    <a:gd name="connsiteY114" fmla="*/ 1237452 h 1509906"/>
                    <a:gd name="connsiteX115" fmla="*/ 573969 w 1034979"/>
                    <a:gd name="connsiteY115" fmla="*/ 1229832 h 1509906"/>
                    <a:gd name="connsiteX116" fmla="*/ 585399 w 1034979"/>
                    <a:gd name="connsiteY116" fmla="*/ 1226022 h 1509906"/>
                    <a:gd name="connsiteX117" fmla="*/ 720654 w 1034979"/>
                    <a:gd name="connsiteY117" fmla="*/ 1309842 h 1509906"/>
                    <a:gd name="connsiteX118" fmla="*/ 733989 w 1034979"/>
                    <a:gd name="connsiteY118" fmla="*/ 1319367 h 1509906"/>
                    <a:gd name="connsiteX119" fmla="*/ 743514 w 1034979"/>
                    <a:gd name="connsiteY119" fmla="*/ 1321272 h 1509906"/>
                    <a:gd name="connsiteX120" fmla="*/ 749229 w 1034979"/>
                    <a:gd name="connsiteY120" fmla="*/ 1323177 h 1509906"/>
                    <a:gd name="connsiteX121" fmla="*/ 762564 w 1034979"/>
                    <a:gd name="connsiteY121" fmla="*/ 1328892 h 1509906"/>
                    <a:gd name="connsiteX122" fmla="*/ 777804 w 1034979"/>
                    <a:gd name="connsiteY122" fmla="*/ 1326987 h 1509906"/>
                    <a:gd name="connsiteX123" fmla="*/ 789234 w 1034979"/>
                    <a:gd name="connsiteY123" fmla="*/ 1321272 h 1509906"/>
                    <a:gd name="connsiteX124" fmla="*/ 794949 w 1034979"/>
                    <a:gd name="connsiteY124" fmla="*/ 1319367 h 1509906"/>
                    <a:gd name="connsiteX125" fmla="*/ 802569 w 1034979"/>
                    <a:gd name="connsiteY125" fmla="*/ 1302222 h 1509906"/>
                    <a:gd name="connsiteX126" fmla="*/ 800664 w 1034979"/>
                    <a:gd name="connsiteY126" fmla="*/ 1277457 h 1509906"/>
                    <a:gd name="connsiteX127" fmla="*/ 798759 w 1034979"/>
                    <a:gd name="connsiteY127" fmla="*/ 1271742 h 1509906"/>
                    <a:gd name="connsiteX128" fmla="*/ 796854 w 1034979"/>
                    <a:gd name="connsiteY128" fmla="*/ 1264122 h 1509906"/>
                    <a:gd name="connsiteX129" fmla="*/ 783519 w 1034979"/>
                    <a:gd name="connsiteY129" fmla="*/ 1246977 h 1509906"/>
                    <a:gd name="connsiteX130" fmla="*/ 773994 w 1034979"/>
                    <a:gd name="connsiteY130" fmla="*/ 1241262 h 1509906"/>
                    <a:gd name="connsiteX131" fmla="*/ 648264 w 1034979"/>
                    <a:gd name="connsiteY131" fmla="*/ 1149822 h 1509906"/>
                    <a:gd name="connsiteX132" fmla="*/ 644454 w 1034979"/>
                    <a:gd name="connsiteY132" fmla="*/ 1132677 h 1509906"/>
                    <a:gd name="connsiteX133" fmla="*/ 646359 w 1034979"/>
                    <a:gd name="connsiteY133" fmla="*/ 1125057 h 1509906"/>
                    <a:gd name="connsiteX134" fmla="*/ 650169 w 1034979"/>
                    <a:gd name="connsiteY134" fmla="*/ 1107912 h 1509906"/>
                    <a:gd name="connsiteX135" fmla="*/ 653979 w 1034979"/>
                    <a:gd name="connsiteY135" fmla="*/ 1102197 h 1509906"/>
                    <a:gd name="connsiteX136" fmla="*/ 655884 w 1034979"/>
                    <a:gd name="connsiteY136" fmla="*/ 1096482 h 1509906"/>
                    <a:gd name="connsiteX137" fmla="*/ 661599 w 1034979"/>
                    <a:gd name="connsiteY137" fmla="*/ 1094577 h 1509906"/>
                    <a:gd name="connsiteX138" fmla="*/ 671124 w 1034979"/>
                    <a:gd name="connsiteY138" fmla="*/ 1083147 h 1509906"/>
                    <a:gd name="connsiteX139" fmla="*/ 724464 w 1034979"/>
                    <a:gd name="connsiteY139" fmla="*/ 1075527 h 1509906"/>
                    <a:gd name="connsiteX140" fmla="*/ 842574 w 1034979"/>
                    <a:gd name="connsiteY140" fmla="*/ 1077432 h 1509906"/>
                    <a:gd name="connsiteX141" fmla="*/ 871149 w 1034979"/>
                    <a:gd name="connsiteY141" fmla="*/ 1079337 h 1509906"/>
                    <a:gd name="connsiteX142" fmla="*/ 899724 w 1034979"/>
                    <a:gd name="connsiteY142" fmla="*/ 1085052 h 1509906"/>
                    <a:gd name="connsiteX143" fmla="*/ 922584 w 1034979"/>
                    <a:gd name="connsiteY143" fmla="*/ 1088862 h 1509906"/>
                    <a:gd name="connsiteX144" fmla="*/ 951159 w 1034979"/>
                    <a:gd name="connsiteY144" fmla="*/ 1094577 h 1509906"/>
                    <a:gd name="connsiteX145" fmla="*/ 956874 w 1034979"/>
                    <a:gd name="connsiteY145" fmla="*/ 1094577 h 1509906"/>
                    <a:gd name="connsiteX146" fmla="*/ 1002594 w 1034979"/>
                    <a:gd name="connsiteY146" fmla="*/ 1092672 h 1509906"/>
                    <a:gd name="connsiteX147" fmla="*/ 1031169 w 1034979"/>
                    <a:gd name="connsiteY147" fmla="*/ 1085052 h 1509906"/>
                    <a:gd name="connsiteX148" fmla="*/ 1034979 w 1034979"/>
                    <a:gd name="connsiteY148" fmla="*/ 1079337 h 1509906"/>
                    <a:gd name="connsiteX149" fmla="*/ 1033074 w 1034979"/>
                    <a:gd name="connsiteY149" fmla="*/ 1060287 h 1509906"/>
                    <a:gd name="connsiteX150" fmla="*/ 1027359 w 1034979"/>
                    <a:gd name="connsiteY150" fmla="*/ 1056477 h 1509906"/>
                    <a:gd name="connsiteX151" fmla="*/ 1012119 w 1034979"/>
                    <a:gd name="connsiteY151" fmla="*/ 1054572 h 1509906"/>
                    <a:gd name="connsiteX152" fmla="*/ 1006404 w 1034979"/>
                    <a:gd name="connsiteY152" fmla="*/ 1052667 h 1509906"/>
                    <a:gd name="connsiteX153" fmla="*/ 998784 w 1034979"/>
                    <a:gd name="connsiteY153" fmla="*/ 1050762 h 1509906"/>
                    <a:gd name="connsiteX154" fmla="*/ 987354 w 1034979"/>
                    <a:gd name="connsiteY154" fmla="*/ 1043142 h 1509906"/>
                    <a:gd name="connsiteX155" fmla="*/ 975924 w 1034979"/>
                    <a:gd name="connsiteY155" fmla="*/ 1039332 h 1509906"/>
                    <a:gd name="connsiteX156" fmla="*/ 970209 w 1034979"/>
                    <a:gd name="connsiteY156" fmla="*/ 1037427 h 1509906"/>
                    <a:gd name="connsiteX157" fmla="*/ 962589 w 1034979"/>
                    <a:gd name="connsiteY157" fmla="*/ 1035522 h 1509906"/>
                    <a:gd name="connsiteX158" fmla="*/ 956874 w 1034979"/>
                    <a:gd name="connsiteY158" fmla="*/ 1033617 h 1509906"/>
                    <a:gd name="connsiteX159" fmla="*/ 935919 w 1034979"/>
                    <a:gd name="connsiteY159" fmla="*/ 1027902 h 1509906"/>
                    <a:gd name="connsiteX160" fmla="*/ 930204 w 1034979"/>
                    <a:gd name="connsiteY160" fmla="*/ 1025997 h 1509906"/>
                    <a:gd name="connsiteX161" fmla="*/ 825429 w 1034979"/>
                    <a:gd name="connsiteY161" fmla="*/ 1027902 h 1509906"/>
                    <a:gd name="connsiteX162" fmla="*/ 819714 w 1034979"/>
                    <a:gd name="connsiteY162" fmla="*/ 1029807 h 1509906"/>
                    <a:gd name="connsiteX163" fmla="*/ 730179 w 1034979"/>
                    <a:gd name="connsiteY163" fmla="*/ 1031712 h 1509906"/>
                    <a:gd name="connsiteX164" fmla="*/ 716844 w 1034979"/>
                    <a:gd name="connsiteY164" fmla="*/ 1035522 h 1509906"/>
                    <a:gd name="connsiteX165" fmla="*/ 695889 w 1034979"/>
                    <a:gd name="connsiteY165" fmla="*/ 1037427 h 1509906"/>
                    <a:gd name="connsiteX166" fmla="*/ 669219 w 1034979"/>
                    <a:gd name="connsiteY166" fmla="*/ 1039332 h 1509906"/>
                    <a:gd name="connsiteX167" fmla="*/ 669219 w 1034979"/>
                    <a:gd name="connsiteY167" fmla="*/ 1039332 h 1509906"/>
                    <a:gd name="connsiteX168" fmla="*/ 646359 w 1034979"/>
                    <a:gd name="connsiteY168" fmla="*/ 1043142 h 1509906"/>
                    <a:gd name="connsiteX169" fmla="*/ 642549 w 1034979"/>
                    <a:gd name="connsiteY169" fmla="*/ 1031712 h 1509906"/>
                    <a:gd name="connsiteX170" fmla="*/ 640644 w 1034979"/>
                    <a:gd name="connsiteY170" fmla="*/ 1025997 h 1509906"/>
                    <a:gd name="connsiteX171" fmla="*/ 642549 w 1034979"/>
                    <a:gd name="connsiteY171" fmla="*/ 1008852 h 1509906"/>
                    <a:gd name="connsiteX172" fmla="*/ 644454 w 1034979"/>
                    <a:gd name="connsiteY172" fmla="*/ 1003137 h 1509906"/>
                    <a:gd name="connsiteX173" fmla="*/ 661599 w 1034979"/>
                    <a:gd name="connsiteY173" fmla="*/ 993612 h 1509906"/>
                    <a:gd name="connsiteX174" fmla="*/ 673029 w 1034979"/>
                    <a:gd name="connsiteY174" fmla="*/ 985992 h 1509906"/>
                    <a:gd name="connsiteX175" fmla="*/ 674934 w 1034979"/>
                    <a:gd name="connsiteY175" fmla="*/ 980277 h 1509906"/>
                    <a:gd name="connsiteX176" fmla="*/ 680649 w 1034979"/>
                    <a:gd name="connsiteY176" fmla="*/ 978372 h 1509906"/>
                    <a:gd name="connsiteX177" fmla="*/ 686364 w 1034979"/>
                    <a:gd name="connsiteY177" fmla="*/ 974562 h 1509906"/>
                    <a:gd name="connsiteX178" fmla="*/ 695889 w 1034979"/>
                    <a:gd name="connsiteY178" fmla="*/ 965037 h 1509906"/>
                    <a:gd name="connsiteX179" fmla="*/ 705414 w 1034979"/>
                    <a:gd name="connsiteY179" fmla="*/ 953607 h 1509906"/>
                    <a:gd name="connsiteX180" fmla="*/ 716844 w 1034979"/>
                    <a:gd name="connsiteY180" fmla="*/ 945987 h 1509906"/>
                    <a:gd name="connsiteX181" fmla="*/ 732084 w 1034979"/>
                    <a:gd name="connsiteY181" fmla="*/ 932652 h 1509906"/>
                    <a:gd name="connsiteX182" fmla="*/ 741609 w 1034979"/>
                    <a:gd name="connsiteY182" fmla="*/ 921222 h 1509906"/>
                    <a:gd name="connsiteX183" fmla="*/ 753039 w 1034979"/>
                    <a:gd name="connsiteY183" fmla="*/ 911697 h 1509906"/>
                    <a:gd name="connsiteX184" fmla="*/ 758754 w 1034979"/>
                    <a:gd name="connsiteY184" fmla="*/ 900267 h 1509906"/>
                    <a:gd name="connsiteX185" fmla="*/ 760659 w 1034979"/>
                    <a:gd name="connsiteY185" fmla="*/ 894552 h 1509906"/>
                    <a:gd name="connsiteX186" fmla="*/ 766374 w 1034979"/>
                    <a:gd name="connsiteY186" fmla="*/ 883122 h 1509906"/>
                    <a:gd name="connsiteX187" fmla="*/ 764469 w 1034979"/>
                    <a:gd name="connsiteY187" fmla="*/ 867882 h 1509906"/>
                    <a:gd name="connsiteX188" fmla="*/ 758754 w 1034979"/>
                    <a:gd name="connsiteY188" fmla="*/ 865977 h 1509906"/>
                    <a:gd name="connsiteX189" fmla="*/ 737799 w 1034979"/>
                    <a:gd name="connsiteY189" fmla="*/ 867882 h 1509906"/>
                    <a:gd name="connsiteX190" fmla="*/ 732084 w 1034979"/>
                    <a:gd name="connsiteY190" fmla="*/ 871692 h 1509906"/>
                    <a:gd name="connsiteX191" fmla="*/ 720654 w 1034979"/>
                    <a:gd name="connsiteY191" fmla="*/ 875502 h 1509906"/>
                    <a:gd name="connsiteX192" fmla="*/ 716844 w 1034979"/>
                    <a:gd name="connsiteY192" fmla="*/ 881217 h 1509906"/>
                    <a:gd name="connsiteX193" fmla="*/ 711129 w 1034979"/>
                    <a:gd name="connsiteY193" fmla="*/ 883122 h 1509906"/>
                    <a:gd name="connsiteX194" fmla="*/ 705414 w 1034979"/>
                    <a:gd name="connsiteY194" fmla="*/ 886932 h 1509906"/>
                    <a:gd name="connsiteX195" fmla="*/ 699699 w 1034979"/>
                    <a:gd name="connsiteY195" fmla="*/ 892647 h 1509906"/>
                    <a:gd name="connsiteX196" fmla="*/ 692079 w 1034979"/>
                    <a:gd name="connsiteY196" fmla="*/ 896457 h 1509906"/>
                    <a:gd name="connsiteX197" fmla="*/ 650169 w 1034979"/>
                    <a:gd name="connsiteY197" fmla="*/ 925032 h 1509906"/>
                    <a:gd name="connsiteX198" fmla="*/ 636834 w 1034979"/>
                    <a:gd name="connsiteY198" fmla="*/ 936462 h 1509906"/>
                    <a:gd name="connsiteX199" fmla="*/ 627309 w 1034979"/>
                    <a:gd name="connsiteY199" fmla="*/ 953607 h 1509906"/>
                    <a:gd name="connsiteX200" fmla="*/ 602544 w 1034979"/>
                    <a:gd name="connsiteY200" fmla="*/ 959322 h 1509906"/>
                    <a:gd name="connsiteX201" fmla="*/ 589209 w 1034979"/>
                    <a:gd name="connsiteY201" fmla="*/ 963132 h 1509906"/>
                    <a:gd name="connsiteX202" fmla="*/ 573969 w 1034979"/>
                    <a:gd name="connsiteY202" fmla="*/ 961227 h 1509906"/>
                    <a:gd name="connsiteX203" fmla="*/ 562539 w 1034979"/>
                    <a:gd name="connsiteY203" fmla="*/ 957417 h 1509906"/>
                    <a:gd name="connsiteX204" fmla="*/ 551109 w 1034979"/>
                    <a:gd name="connsiteY204" fmla="*/ 953607 h 1509906"/>
                    <a:gd name="connsiteX205" fmla="*/ 539679 w 1034979"/>
                    <a:gd name="connsiteY205" fmla="*/ 949797 h 1509906"/>
                    <a:gd name="connsiteX206" fmla="*/ 533964 w 1034979"/>
                    <a:gd name="connsiteY206" fmla="*/ 947892 h 1509906"/>
                    <a:gd name="connsiteX207" fmla="*/ 528249 w 1034979"/>
                    <a:gd name="connsiteY207" fmla="*/ 944082 h 1509906"/>
                    <a:gd name="connsiteX208" fmla="*/ 516819 w 1034979"/>
                    <a:gd name="connsiteY208" fmla="*/ 938367 h 1509906"/>
                    <a:gd name="connsiteX209" fmla="*/ 509199 w 1034979"/>
                    <a:gd name="connsiteY209" fmla="*/ 926937 h 1509906"/>
                    <a:gd name="connsiteX210" fmla="*/ 505389 w 1034979"/>
                    <a:gd name="connsiteY210" fmla="*/ 905982 h 1509906"/>
                    <a:gd name="connsiteX211" fmla="*/ 507294 w 1034979"/>
                    <a:gd name="connsiteY211" fmla="*/ 841212 h 1509906"/>
                    <a:gd name="connsiteX212" fmla="*/ 503484 w 1034979"/>
                    <a:gd name="connsiteY212" fmla="*/ 351627 h 1509906"/>
                    <a:gd name="connsiteX213" fmla="*/ 499674 w 1034979"/>
                    <a:gd name="connsiteY213" fmla="*/ 60162 h 1509906"/>
                    <a:gd name="connsiteX214" fmla="*/ 490149 w 1034979"/>
                    <a:gd name="connsiteY214" fmla="*/ 33492 h 1509906"/>
                    <a:gd name="connsiteX215" fmla="*/ 488244 w 1034979"/>
                    <a:gd name="connsiteY215" fmla="*/ 27777 h 1509906"/>
                    <a:gd name="connsiteX216" fmla="*/ 484434 w 1034979"/>
                    <a:gd name="connsiteY216" fmla="*/ 22062 h 1509906"/>
                    <a:gd name="connsiteX217" fmla="*/ 478719 w 1034979"/>
                    <a:gd name="connsiteY217" fmla="*/ 10632 h 1509906"/>
                    <a:gd name="connsiteX218" fmla="*/ 473004 w 1034979"/>
                    <a:gd name="connsiteY218" fmla="*/ 6822 h 1509906"/>
                    <a:gd name="connsiteX219" fmla="*/ 469194 w 1034979"/>
                    <a:gd name="connsiteY219" fmla="*/ 1107 h 1509906"/>
                    <a:gd name="connsiteX220" fmla="*/ 429189 w 1034979"/>
                    <a:gd name="connsiteY220" fmla="*/ 4917 h 1509906"/>
                    <a:gd name="connsiteX221" fmla="*/ 421569 w 1034979"/>
                    <a:gd name="connsiteY221" fmla="*/ 16347 h 1509906"/>
                    <a:gd name="connsiteX222" fmla="*/ 417759 w 1034979"/>
                    <a:gd name="connsiteY222" fmla="*/ 22062 h 1509906"/>
                    <a:gd name="connsiteX223" fmla="*/ 419664 w 1034979"/>
                    <a:gd name="connsiteY223" fmla="*/ 54447 h 1509906"/>
                    <a:gd name="connsiteX224" fmla="*/ 423474 w 1034979"/>
                    <a:gd name="connsiteY224" fmla="*/ 65877 h 1509906"/>
                    <a:gd name="connsiteX225" fmla="*/ 425379 w 1034979"/>
                    <a:gd name="connsiteY225" fmla="*/ 71592 h 1509906"/>
                    <a:gd name="connsiteX226" fmla="*/ 425379 w 1034979"/>
                    <a:gd name="connsiteY226" fmla="*/ 77307 h 1509906"/>
                    <a:gd name="connsiteX227" fmla="*/ 429189 w 1034979"/>
                    <a:gd name="connsiteY227" fmla="*/ 231612 h 1509906"/>
                    <a:gd name="connsiteX228" fmla="*/ 440619 w 1034979"/>
                    <a:gd name="connsiteY228" fmla="*/ 414492 h 1509906"/>
                    <a:gd name="connsiteX229" fmla="*/ 425379 w 1034979"/>
                    <a:gd name="connsiteY229" fmla="*/ 711672 h 1509906"/>
                    <a:gd name="connsiteX230" fmla="*/ 425173 w 1034979"/>
                    <a:gd name="connsiteY230" fmla="*/ 765165 h 1509906"/>
                    <a:gd name="connsiteX231" fmla="*/ 421363 w 1034979"/>
                    <a:gd name="connsiteY231" fmla="*/ 844096 h 1509906"/>
                    <a:gd name="connsiteX232" fmla="*/ 425379 w 1034979"/>
                    <a:gd name="connsiteY232" fmla="*/ 894552 h 1509906"/>
                    <a:gd name="connsiteX233" fmla="*/ 423474 w 1034979"/>
                    <a:gd name="connsiteY233" fmla="*/ 921222 h 1509906"/>
                    <a:gd name="connsiteX234" fmla="*/ 417759 w 1034979"/>
                    <a:gd name="connsiteY234" fmla="*/ 923127 h 1509906"/>
                    <a:gd name="connsiteX235" fmla="*/ 412044 w 1034979"/>
                    <a:gd name="connsiteY235" fmla="*/ 926937 h 1509906"/>
                    <a:gd name="connsiteX236" fmla="*/ 421569 w 1034979"/>
                    <a:gd name="connsiteY23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82479 w 1034979"/>
                    <a:gd name="connsiteY57" fmla="*/ 1140297 h 1509906"/>
                    <a:gd name="connsiteX58" fmla="*/ 76764 w 1034979"/>
                    <a:gd name="connsiteY58" fmla="*/ 1144107 h 1509906"/>
                    <a:gd name="connsiteX59" fmla="*/ 65334 w 1034979"/>
                    <a:gd name="connsiteY59" fmla="*/ 1146012 h 1509906"/>
                    <a:gd name="connsiteX60" fmla="*/ 27234 w 1034979"/>
                    <a:gd name="connsiteY60" fmla="*/ 1147917 h 1509906"/>
                    <a:gd name="connsiteX61" fmla="*/ 15804 w 1034979"/>
                    <a:gd name="connsiteY61" fmla="*/ 1153632 h 1509906"/>
                    <a:gd name="connsiteX62" fmla="*/ 6279 w 1034979"/>
                    <a:gd name="connsiteY62" fmla="*/ 1163157 h 1509906"/>
                    <a:gd name="connsiteX63" fmla="*/ 4374 w 1034979"/>
                    <a:gd name="connsiteY63" fmla="*/ 1168872 h 1509906"/>
                    <a:gd name="connsiteX64" fmla="*/ 564 w 1034979"/>
                    <a:gd name="connsiteY64" fmla="*/ 1174587 h 1509906"/>
                    <a:gd name="connsiteX65" fmla="*/ 6279 w 1034979"/>
                    <a:gd name="connsiteY65" fmla="*/ 1206972 h 1509906"/>
                    <a:gd name="connsiteX66" fmla="*/ 11994 w 1034979"/>
                    <a:gd name="connsiteY66" fmla="*/ 1210782 h 1509906"/>
                    <a:gd name="connsiteX67" fmla="*/ 17709 w 1034979"/>
                    <a:gd name="connsiteY67" fmla="*/ 1212687 h 1509906"/>
                    <a:gd name="connsiteX68" fmla="*/ 145344 w 1034979"/>
                    <a:gd name="connsiteY68" fmla="*/ 1210782 h 1509906"/>
                    <a:gd name="connsiteX69" fmla="*/ 152964 w 1034979"/>
                    <a:gd name="connsiteY69" fmla="*/ 1208877 h 1509906"/>
                    <a:gd name="connsiteX70" fmla="*/ 303459 w 1034979"/>
                    <a:gd name="connsiteY70" fmla="*/ 1203162 h 1509906"/>
                    <a:gd name="connsiteX71" fmla="*/ 318699 w 1034979"/>
                    <a:gd name="connsiteY71" fmla="*/ 1210782 h 1509906"/>
                    <a:gd name="connsiteX72" fmla="*/ 330129 w 1034979"/>
                    <a:gd name="connsiteY72" fmla="*/ 1216497 h 1509906"/>
                    <a:gd name="connsiteX73" fmla="*/ 333939 w 1034979"/>
                    <a:gd name="connsiteY73" fmla="*/ 1222212 h 1509906"/>
                    <a:gd name="connsiteX74" fmla="*/ 339654 w 1034979"/>
                    <a:gd name="connsiteY74" fmla="*/ 1224117 h 1509906"/>
                    <a:gd name="connsiteX75" fmla="*/ 351084 w 1034979"/>
                    <a:gd name="connsiteY75" fmla="*/ 1231737 h 1509906"/>
                    <a:gd name="connsiteX76" fmla="*/ 356799 w 1034979"/>
                    <a:gd name="connsiteY76" fmla="*/ 1235547 h 1509906"/>
                    <a:gd name="connsiteX77" fmla="*/ 360609 w 1034979"/>
                    <a:gd name="connsiteY77" fmla="*/ 1241262 h 1509906"/>
                    <a:gd name="connsiteX78" fmla="*/ 366324 w 1034979"/>
                    <a:gd name="connsiteY78" fmla="*/ 1252692 h 1509906"/>
                    <a:gd name="connsiteX79" fmla="*/ 362514 w 1034979"/>
                    <a:gd name="connsiteY79" fmla="*/ 1279362 h 1509906"/>
                    <a:gd name="connsiteX80" fmla="*/ 358704 w 1034979"/>
                    <a:gd name="connsiteY80" fmla="*/ 1285077 h 1509906"/>
                    <a:gd name="connsiteX81" fmla="*/ 356799 w 1034979"/>
                    <a:gd name="connsiteY81" fmla="*/ 1290792 h 1509906"/>
                    <a:gd name="connsiteX82" fmla="*/ 352989 w 1034979"/>
                    <a:gd name="connsiteY82" fmla="*/ 1296507 h 1509906"/>
                    <a:gd name="connsiteX83" fmla="*/ 351084 w 1034979"/>
                    <a:gd name="connsiteY83" fmla="*/ 1302222 h 1509906"/>
                    <a:gd name="connsiteX84" fmla="*/ 347274 w 1034979"/>
                    <a:gd name="connsiteY84" fmla="*/ 1307937 h 1509906"/>
                    <a:gd name="connsiteX85" fmla="*/ 330129 w 1034979"/>
                    <a:gd name="connsiteY85" fmla="*/ 1374612 h 1509906"/>
                    <a:gd name="connsiteX86" fmla="*/ 328224 w 1034979"/>
                    <a:gd name="connsiteY86" fmla="*/ 1426047 h 1509906"/>
                    <a:gd name="connsiteX87" fmla="*/ 330129 w 1034979"/>
                    <a:gd name="connsiteY87" fmla="*/ 1450812 h 1509906"/>
                    <a:gd name="connsiteX88" fmla="*/ 332034 w 1034979"/>
                    <a:gd name="connsiteY88" fmla="*/ 1456527 h 1509906"/>
                    <a:gd name="connsiteX89" fmla="*/ 335844 w 1034979"/>
                    <a:gd name="connsiteY89" fmla="*/ 1460337 h 1509906"/>
                    <a:gd name="connsiteX90" fmla="*/ 364419 w 1034979"/>
                    <a:gd name="connsiteY90" fmla="*/ 1506057 h 1509906"/>
                    <a:gd name="connsiteX91" fmla="*/ 387279 w 1034979"/>
                    <a:gd name="connsiteY91" fmla="*/ 1507962 h 1509906"/>
                    <a:gd name="connsiteX92" fmla="*/ 392994 w 1034979"/>
                    <a:gd name="connsiteY92" fmla="*/ 1502247 h 1509906"/>
                    <a:gd name="connsiteX93" fmla="*/ 394899 w 1034979"/>
                    <a:gd name="connsiteY93" fmla="*/ 1490817 h 1509906"/>
                    <a:gd name="connsiteX94" fmla="*/ 396804 w 1034979"/>
                    <a:gd name="connsiteY94" fmla="*/ 1485102 h 1509906"/>
                    <a:gd name="connsiteX95" fmla="*/ 398709 w 1034979"/>
                    <a:gd name="connsiteY95" fmla="*/ 1467957 h 1509906"/>
                    <a:gd name="connsiteX96" fmla="*/ 400614 w 1034979"/>
                    <a:gd name="connsiteY96" fmla="*/ 1454622 h 1509906"/>
                    <a:gd name="connsiteX97" fmla="*/ 404424 w 1034979"/>
                    <a:gd name="connsiteY97" fmla="*/ 1397472 h 1509906"/>
                    <a:gd name="connsiteX98" fmla="*/ 410139 w 1034979"/>
                    <a:gd name="connsiteY98" fmla="*/ 1386042 h 1509906"/>
                    <a:gd name="connsiteX99" fmla="*/ 413949 w 1034979"/>
                    <a:gd name="connsiteY99" fmla="*/ 1372707 h 1509906"/>
                    <a:gd name="connsiteX100" fmla="*/ 415854 w 1034979"/>
                    <a:gd name="connsiteY100" fmla="*/ 1366992 h 1509906"/>
                    <a:gd name="connsiteX101" fmla="*/ 417759 w 1034979"/>
                    <a:gd name="connsiteY101" fmla="*/ 1353657 h 1509906"/>
                    <a:gd name="connsiteX102" fmla="*/ 421569 w 1034979"/>
                    <a:gd name="connsiteY102" fmla="*/ 1342227 h 1509906"/>
                    <a:gd name="connsiteX103" fmla="*/ 427284 w 1034979"/>
                    <a:gd name="connsiteY103" fmla="*/ 1328892 h 1509906"/>
                    <a:gd name="connsiteX104" fmla="*/ 436809 w 1034979"/>
                    <a:gd name="connsiteY104" fmla="*/ 1317462 h 1509906"/>
                    <a:gd name="connsiteX105" fmla="*/ 450144 w 1034979"/>
                    <a:gd name="connsiteY105" fmla="*/ 1302222 h 1509906"/>
                    <a:gd name="connsiteX106" fmla="*/ 457764 w 1034979"/>
                    <a:gd name="connsiteY106" fmla="*/ 1290792 h 1509906"/>
                    <a:gd name="connsiteX107" fmla="*/ 461574 w 1034979"/>
                    <a:gd name="connsiteY107" fmla="*/ 1279362 h 1509906"/>
                    <a:gd name="connsiteX108" fmla="*/ 465384 w 1034979"/>
                    <a:gd name="connsiteY108" fmla="*/ 1264122 h 1509906"/>
                    <a:gd name="connsiteX109" fmla="*/ 467289 w 1034979"/>
                    <a:gd name="connsiteY109" fmla="*/ 1258407 h 1509906"/>
                    <a:gd name="connsiteX110" fmla="*/ 535869 w 1034979"/>
                    <a:gd name="connsiteY110" fmla="*/ 1243167 h 1509906"/>
                    <a:gd name="connsiteX111" fmla="*/ 541584 w 1034979"/>
                    <a:gd name="connsiteY111" fmla="*/ 1241262 h 1509906"/>
                    <a:gd name="connsiteX112" fmla="*/ 547299 w 1034979"/>
                    <a:gd name="connsiteY112" fmla="*/ 1239357 h 1509906"/>
                    <a:gd name="connsiteX113" fmla="*/ 554919 w 1034979"/>
                    <a:gd name="connsiteY113" fmla="*/ 1237452 h 1509906"/>
                    <a:gd name="connsiteX114" fmla="*/ 573969 w 1034979"/>
                    <a:gd name="connsiteY114" fmla="*/ 1229832 h 1509906"/>
                    <a:gd name="connsiteX115" fmla="*/ 585399 w 1034979"/>
                    <a:gd name="connsiteY115" fmla="*/ 1226022 h 1509906"/>
                    <a:gd name="connsiteX116" fmla="*/ 720654 w 1034979"/>
                    <a:gd name="connsiteY116" fmla="*/ 1309842 h 1509906"/>
                    <a:gd name="connsiteX117" fmla="*/ 733989 w 1034979"/>
                    <a:gd name="connsiteY117" fmla="*/ 1319367 h 1509906"/>
                    <a:gd name="connsiteX118" fmla="*/ 743514 w 1034979"/>
                    <a:gd name="connsiteY118" fmla="*/ 1321272 h 1509906"/>
                    <a:gd name="connsiteX119" fmla="*/ 749229 w 1034979"/>
                    <a:gd name="connsiteY119" fmla="*/ 1323177 h 1509906"/>
                    <a:gd name="connsiteX120" fmla="*/ 762564 w 1034979"/>
                    <a:gd name="connsiteY120" fmla="*/ 1328892 h 1509906"/>
                    <a:gd name="connsiteX121" fmla="*/ 777804 w 1034979"/>
                    <a:gd name="connsiteY121" fmla="*/ 1326987 h 1509906"/>
                    <a:gd name="connsiteX122" fmla="*/ 789234 w 1034979"/>
                    <a:gd name="connsiteY122" fmla="*/ 1321272 h 1509906"/>
                    <a:gd name="connsiteX123" fmla="*/ 794949 w 1034979"/>
                    <a:gd name="connsiteY123" fmla="*/ 1319367 h 1509906"/>
                    <a:gd name="connsiteX124" fmla="*/ 802569 w 1034979"/>
                    <a:gd name="connsiteY124" fmla="*/ 1302222 h 1509906"/>
                    <a:gd name="connsiteX125" fmla="*/ 800664 w 1034979"/>
                    <a:gd name="connsiteY125" fmla="*/ 1277457 h 1509906"/>
                    <a:gd name="connsiteX126" fmla="*/ 798759 w 1034979"/>
                    <a:gd name="connsiteY126" fmla="*/ 1271742 h 1509906"/>
                    <a:gd name="connsiteX127" fmla="*/ 796854 w 1034979"/>
                    <a:gd name="connsiteY127" fmla="*/ 1264122 h 1509906"/>
                    <a:gd name="connsiteX128" fmla="*/ 783519 w 1034979"/>
                    <a:gd name="connsiteY128" fmla="*/ 1246977 h 1509906"/>
                    <a:gd name="connsiteX129" fmla="*/ 773994 w 1034979"/>
                    <a:gd name="connsiteY129" fmla="*/ 1241262 h 1509906"/>
                    <a:gd name="connsiteX130" fmla="*/ 648264 w 1034979"/>
                    <a:gd name="connsiteY130" fmla="*/ 1149822 h 1509906"/>
                    <a:gd name="connsiteX131" fmla="*/ 644454 w 1034979"/>
                    <a:gd name="connsiteY131" fmla="*/ 1132677 h 1509906"/>
                    <a:gd name="connsiteX132" fmla="*/ 646359 w 1034979"/>
                    <a:gd name="connsiteY132" fmla="*/ 1125057 h 1509906"/>
                    <a:gd name="connsiteX133" fmla="*/ 650169 w 1034979"/>
                    <a:gd name="connsiteY133" fmla="*/ 1107912 h 1509906"/>
                    <a:gd name="connsiteX134" fmla="*/ 653979 w 1034979"/>
                    <a:gd name="connsiteY134" fmla="*/ 1102197 h 1509906"/>
                    <a:gd name="connsiteX135" fmla="*/ 655884 w 1034979"/>
                    <a:gd name="connsiteY135" fmla="*/ 1096482 h 1509906"/>
                    <a:gd name="connsiteX136" fmla="*/ 661599 w 1034979"/>
                    <a:gd name="connsiteY136" fmla="*/ 1094577 h 1509906"/>
                    <a:gd name="connsiteX137" fmla="*/ 671124 w 1034979"/>
                    <a:gd name="connsiteY137" fmla="*/ 1083147 h 1509906"/>
                    <a:gd name="connsiteX138" fmla="*/ 724464 w 1034979"/>
                    <a:gd name="connsiteY138" fmla="*/ 1075527 h 1509906"/>
                    <a:gd name="connsiteX139" fmla="*/ 842574 w 1034979"/>
                    <a:gd name="connsiteY139" fmla="*/ 1077432 h 1509906"/>
                    <a:gd name="connsiteX140" fmla="*/ 871149 w 1034979"/>
                    <a:gd name="connsiteY140" fmla="*/ 1079337 h 1509906"/>
                    <a:gd name="connsiteX141" fmla="*/ 899724 w 1034979"/>
                    <a:gd name="connsiteY141" fmla="*/ 1085052 h 1509906"/>
                    <a:gd name="connsiteX142" fmla="*/ 922584 w 1034979"/>
                    <a:gd name="connsiteY142" fmla="*/ 1088862 h 1509906"/>
                    <a:gd name="connsiteX143" fmla="*/ 951159 w 1034979"/>
                    <a:gd name="connsiteY143" fmla="*/ 1094577 h 1509906"/>
                    <a:gd name="connsiteX144" fmla="*/ 956874 w 1034979"/>
                    <a:gd name="connsiteY144" fmla="*/ 1094577 h 1509906"/>
                    <a:gd name="connsiteX145" fmla="*/ 1002594 w 1034979"/>
                    <a:gd name="connsiteY145" fmla="*/ 1092672 h 1509906"/>
                    <a:gd name="connsiteX146" fmla="*/ 1031169 w 1034979"/>
                    <a:gd name="connsiteY146" fmla="*/ 1085052 h 1509906"/>
                    <a:gd name="connsiteX147" fmla="*/ 1034979 w 1034979"/>
                    <a:gd name="connsiteY147" fmla="*/ 1079337 h 1509906"/>
                    <a:gd name="connsiteX148" fmla="*/ 1033074 w 1034979"/>
                    <a:gd name="connsiteY148" fmla="*/ 1060287 h 1509906"/>
                    <a:gd name="connsiteX149" fmla="*/ 1027359 w 1034979"/>
                    <a:gd name="connsiteY149" fmla="*/ 1056477 h 1509906"/>
                    <a:gd name="connsiteX150" fmla="*/ 1012119 w 1034979"/>
                    <a:gd name="connsiteY150" fmla="*/ 1054572 h 1509906"/>
                    <a:gd name="connsiteX151" fmla="*/ 1006404 w 1034979"/>
                    <a:gd name="connsiteY151" fmla="*/ 1052667 h 1509906"/>
                    <a:gd name="connsiteX152" fmla="*/ 998784 w 1034979"/>
                    <a:gd name="connsiteY152" fmla="*/ 1050762 h 1509906"/>
                    <a:gd name="connsiteX153" fmla="*/ 987354 w 1034979"/>
                    <a:gd name="connsiteY153" fmla="*/ 1043142 h 1509906"/>
                    <a:gd name="connsiteX154" fmla="*/ 975924 w 1034979"/>
                    <a:gd name="connsiteY154" fmla="*/ 1039332 h 1509906"/>
                    <a:gd name="connsiteX155" fmla="*/ 970209 w 1034979"/>
                    <a:gd name="connsiteY155" fmla="*/ 1037427 h 1509906"/>
                    <a:gd name="connsiteX156" fmla="*/ 962589 w 1034979"/>
                    <a:gd name="connsiteY156" fmla="*/ 1035522 h 1509906"/>
                    <a:gd name="connsiteX157" fmla="*/ 956874 w 1034979"/>
                    <a:gd name="connsiteY157" fmla="*/ 1033617 h 1509906"/>
                    <a:gd name="connsiteX158" fmla="*/ 935919 w 1034979"/>
                    <a:gd name="connsiteY158" fmla="*/ 1027902 h 1509906"/>
                    <a:gd name="connsiteX159" fmla="*/ 930204 w 1034979"/>
                    <a:gd name="connsiteY159" fmla="*/ 1025997 h 1509906"/>
                    <a:gd name="connsiteX160" fmla="*/ 825429 w 1034979"/>
                    <a:gd name="connsiteY160" fmla="*/ 1027902 h 1509906"/>
                    <a:gd name="connsiteX161" fmla="*/ 819714 w 1034979"/>
                    <a:gd name="connsiteY161" fmla="*/ 1029807 h 1509906"/>
                    <a:gd name="connsiteX162" fmla="*/ 730179 w 1034979"/>
                    <a:gd name="connsiteY162" fmla="*/ 1031712 h 1509906"/>
                    <a:gd name="connsiteX163" fmla="*/ 716844 w 1034979"/>
                    <a:gd name="connsiteY163" fmla="*/ 1035522 h 1509906"/>
                    <a:gd name="connsiteX164" fmla="*/ 695889 w 1034979"/>
                    <a:gd name="connsiteY164" fmla="*/ 1037427 h 1509906"/>
                    <a:gd name="connsiteX165" fmla="*/ 669219 w 1034979"/>
                    <a:gd name="connsiteY165" fmla="*/ 1039332 h 1509906"/>
                    <a:gd name="connsiteX166" fmla="*/ 669219 w 1034979"/>
                    <a:gd name="connsiteY166" fmla="*/ 1039332 h 1509906"/>
                    <a:gd name="connsiteX167" fmla="*/ 646359 w 1034979"/>
                    <a:gd name="connsiteY167" fmla="*/ 1043142 h 1509906"/>
                    <a:gd name="connsiteX168" fmla="*/ 642549 w 1034979"/>
                    <a:gd name="connsiteY168" fmla="*/ 1031712 h 1509906"/>
                    <a:gd name="connsiteX169" fmla="*/ 640644 w 1034979"/>
                    <a:gd name="connsiteY169" fmla="*/ 1025997 h 1509906"/>
                    <a:gd name="connsiteX170" fmla="*/ 642549 w 1034979"/>
                    <a:gd name="connsiteY170" fmla="*/ 1008852 h 1509906"/>
                    <a:gd name="connsiteX171" fmla="*/ 644454 w 1034979"/>
                    <a:gd name="connsiteY171" fmla="*/ 1003137 h 1509906"/>
                    <a:gd name="connsiteX172" fmla="*/ 661599 w 1034979"/>
                    <a:gd name="connsiteY172" fmla="*/ 993612 h 1509906"/>
                    <a:gd name="connsiteX173" fmla="*/ 673029 w 1034979"/>
                    <a:gd name="connsiteY173" fmla="*/ 985992 h 1509906"/>
                    <a:gd name="connsiteX174" fmla="*/ 674934 w 1034979"/>
                    <a:gd name="connsiteY174" fmla="*/ 980277 h 1509906"/>
                    <a:gd name="connsiteX175" fmla="*/ 680649 w 1034979"/>
                    <a:gd name="connsiteY175" fmla="*/ 978372 h 1509906"/>
                    <a:gd name="connsiteX176" fmla="*/ 686364 w 1034979"/>
                    <a:gd name="connsiteY176" fmla="*/ 974562 h 1509906"/>
                    <a:gd name="connsiteX177" fmla="*/ 695889 w 1034979"/>
                    <a:gd name="connsiteY177" fmla="*/ 965037 h 1509906"/>
                    <a:gd name="connsiteX178" fmla="*/ 705414 w 1034979"/>
                    <a:gd name="connsiteY178" fmla="*/ 953607 h 1509906"/>
                    <a:gd name="connsiteX179" fmla="*/ 716844 w 1034979"/>
                    <a:gd name="connsiteY179" fmla="*/ 945987 h 1509906"/>
                    <a:gd name="connsiteX180" fmla="*/ 732084 w 1034979"/>
                    <a:gd name="connsiteY180" fmla="*/ 932652 h 1509906"/>
                    <a:gd name="connsiteX181" fmla="*/ 741609 w 1034979"/>
                    <a:gd name="connsiteY181" fmla="*/ 921222 h 1509906"/>
                    <a:gd name="connsiteX182" fmla="*/ 753039 w 1034979"/>
                    <a:gd name="connsiteY182" fmla="*/ 911697 h 1509906"/>
                    <a:gd name="connsiteX183" fmla="*/ 758754 w 1034979"/>
                    <a:gd name="connsiteY183" fmla="*/ 900267 h 1509906"/>
                    <a:gd name="connsiteX184" fmla="*/ 760659 w 1034979"/>
                    <a:gd name="connsiteY184" fmla="*/ 894552 h 1509906"/>
                    <a:gd name="connsiteX185" fmla="*/ 766374 w 1034979"/>
                    <a:gd name="connsiteY185" fmla="*/ 883122 h 1509906"/>
                    <a:gd name="connsiteX186" fmla="*/ 764469 w 1034979"/>
                    <a:gd name="connsiteY186" fmla="*/ 867882 h 1509906"/>
                    <a:gd name="connsiteX187" fmla="*/ 758754 w 1034979"/>
                    <a:gd name="connsiteY187" fmla="*/ 865977 h 1509906"/>
                    <a:gd name="connsiteX188" fmla="*/ 737799 w 1034979"/>
                    <a:gd name="connsiteY188" fmla="*/ 867882 h 1509906"/>
                    <a:gd name="connsiteX189" fmla="*/ 732084 w 1034979"/>
                    <a:gd name="connsiteY189" fmla="*/ 871692 h 1509906"/>
                    <a:gd name="connsiteX190" fmla="*/ 720654 w 1034979"/>
                    <a:gd name="connsiteY190" fmla="*/ 875502 h 1509906"/>
                    <a:gd name="connsiteX191" fmla="*/ 716844 w 1034979"/>
                    <a:gd name="connsiteY191" fmla="*/ 881217 h 1509906"/>
                    <a:gd name="connsiteX192" fmla="*/ 711129 w 1034979"/>
                    <a:gd name="connsiteY192" fmla="*/ 883122 h 1509906"/>
                    <a:gd name="connsiteX193" fmla="*/ 705414 w 1034979"/>
                    <a:gd name="connsiteY193" fmla="*/ 886932 h 1509906"/>
                    <a:gd name="connsiteX194" fmla="*/ 699699 w 1034979"/>
                    <a:gd name="connsiteY194" fmla="*/ 892647 h 1509906"/>
                    <a:gd name="connsiteX195" fmla="*/ 692079 w 1034979"/>
                    <a:gd name="connsiteY195" fmla="*/ 896457 h 1509906"/>
                    <a:gd name="connsiteX196" fmla="*/ 650169 w 1034979"/>
                    <a:gd name="connsiteY196" fmla="*/ 925032 h 1509906"/>
                    <a:gd name="connsiteX197" fmla="*/ 636834 w 1034979"/>
                    <a:gd name="connsiteY197" fmla="*/ 936462 h 1509906"/>
                    <a:gd name="connsiteX198" fmla="*/ 627309 w 1034979"/>
                    <a:gd name="connsiteY198" fmla="*/ 953607 h 1509906"/>
                    <a:gd name="connsiteX199" fmla="*/ 602544 w 1034979"/>
                    <a:gd name="connsiteY199" fmla="*/ 959322 h 1509906"/>
                    <a:gd name="connsiteX200" fmla="*/ 589209 w 1034979"/>
                    <a:gd name="connsiteY200" fmla="*/ 963132 h 1509906"/>
                    <a:gd name="connsiteX201" fmla="*/ 573969 w 1034979"/>
                    <a:gd name="connsiteY201" fmla="*/ 961227 h 1509906"/>
                    <a:gd name="connsiteX202" fmla="*/ 562539 w 1034979"/>
                    <a:gd name="connsiteY202" fmla="*/ 957417 h 1509906"/>
                    <a:gd name="connsiteX203" fmla="*/ 551109 w 1034979"/>
                    <a:gd name="connsiteY203" fmla="*/ 953607 h 1509906"/>
                    <a:gd name="connsiteX204" fmla="*/ 539679 w 1034979"/>
                    <a:gd name="connsiteY204" fmla="*/ 949797 h 1509906"/>
                    <a:gd name="connsiteX205" fmla="*/ 533964 w 1034979"/>
                    <a:gd name="connsiteY205" fmla="*/ 947892 h 1509906"/>
                    <a:gd name="connsiteX206" fmla="*/ 528249 w 1034979"/>
                    <a:gd name="connsiteY206" fmla="*/ 944082 h 1509906"/>
                    <a:gd name="connsiteX207" fmla="*/ 516819 w 1034979"/>
                    <a:gd name="connsiteY207" fmla="*/ 938367 h 1509906"/>
                    <a:gd name="connsiteX208" fmla="*/ 509199 w 1034979"/>
                    <a:gd name="connsiteY208" fmla="*/ 926937 h 1509906"/>
                    <a:gd name="connsiteX209" fmla="*/ 505389 w 1034979"/>
                    <a:gd name="connsiteY209" fmla="*/ 905982 h 1509906"/>
                    <a:gd name="connsiteX210" fmla="*/ 507294 w 1034979"/>
                    <a:gd name="connsiteY210" fmla="*/ 841212 h 1509906"/>
                    <a:gd name="connsiteX211" fmla="*/ 503484 w 1034979"/>
                    <a:gd name="connsiteY211" fmla="*/ 351627 h 1509906"/>
                    <a:gd name="connsiteX212" fmla="*/ 499674 w 1034979"/>
                    <a:gd name="connsiteY212" fmla="*/ 60162 h 1509906"/>
                    <a:gd name="connsiteX213" fmla="*/ 490149 w 1034979"/>
                    <a:gd name="connsiteY213" fmla="*/ 33492 h 1509906"/>
                    <a:gd name="connsiteX214" fmla="*/ 488244 w 1034979"/>
                    <a:gd name="connsiteY214" fmla="*/ 27777 h 1509906"/>
                    <a:gd name="connsiteX215" fmla="*/ 484434 w 1034979"/>
                    <a:gd name="connsiteY215" fmla="*/ 22062 h 1509906"/>
                    <a:gd name="connsiteX216" fmla="*/ 478719 w 1034979"/>
                    <a:gd name="connsiteY216" fmla="*/ 10632 h 1509906"/>
                    <a:gd name="connsiteX217" fmla="*/ 473004 w 1034979"/>
                    <a:gd name="connsiteY217" fmla="*/ 6822 h 1509906"/>
                    <a:gd name="connsiteX218" fmla="*/ 469194 w 1034979"/>
                    <a:gd name="connsiteY218" fmla="*/ 1107 h 1509906"/>
                    <a:gd name="connsiteX219" fmla="*/ 429189 w 1034979"/>
                    <a:gd name="connsiteY219" fmla="*/ 4917 h 1509906"/>
                    <a:gd name="connsiteX220" fmla="*/ 421569 w 1034979"/>
                    <a:gd name="connsiteY220" fmla="*/ 16347 h 1509906"/>
                    <a:gd name="connsiteX221" fmla="*/ 417759 w 1034979"/>
                    <a:gd name="connsiteY221" fmla="*/ 22062 h 1509906"/>
                    <a:gd name="connsiteX222" fmla="*/ 419664 w 1034979"/>
                    <a:gd name="connsiteY222" fmla="*/ 54447 h 1509906"/>
                    <a:gd name="connsiteX223" fmla="*/ 423474 w 1034979"/>
                    <a:gd name="connsiteY223" fmla="*/ 65877 h 1509906"/>
                    <a:gd name="connsiteX224" fmla="*/ 425379 w 1034979"/>
                    <a:gd name="connsiteY224" fmla="*/ 71592 h 1509906"/>
                    <a:gd name="connsiteX225" fmla="*/ 425379 w 1034979"/>
                    <a:gd name="connsiteY225" fmla="*/ 77307 h 1509906"/>
                    <a:gd name="connsiteX226" fmla="*/ 429189 w 1034979"/>
                    <a:gd name="connsiteY226" fmla="*/ 231612 h 1509906"/>
                    <a:gd name="connsiteX227" fmla="*/ 440619 w 1034979"/>
                    <a:gd name="connsiteY227" fmla="*/ 414492 h 1509906"/>
                    <a:gd name="connsiteX228" fmla="*/ 425379 w 1034979"/>
                    <a:gd name="connsiteY228" fmla="*/ 711672 h 1509906"/>
                    <a:gd name="connsiteX229" fmla="*/ 425173 w 1034979"/>
                    <a:gd name="connsiteY229" fmla="*/ 765165 h 1509906"/>
                    <a:gd name="connsiteX230" fmla="*/ 421363 w 1034979"/>
                    <a:gd name="connsiteY230" fmla="*/ 844096 h 1509906"/>
                    <a:gd name="connsiteX231" fmla="*/ 425379 w 1034979"/>
                    <a:gd name="connsiteY231" fmla="*/ 894552 h 1509906"/>
                    <a:gd name="connsiteX232" fmla="*/ 423474 w 1034979"/>
                    <a:gd name="connsiteY232" fmla="*/ 921222 h 1509906"/>
                    <a:gd name="connsiteX233" fmla="*/ 417759 w 1034979"/>
                    <a:gd name="connsiteY233" fmla="*/ 923127 h 1509906"/>
                    <a:gd name="connsiteX234" fmla="*/ 412044 w 1034979"/>
                    <a:gd name="connsiteY234" fmla="*/ 926937 h 1509906"/>
                    <a:gd name="connsiteX235" fmla="*/ 421569 w 1034979"/>
                    <a:gd name="connsiteY23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76764 w 1034979"/>
                    <a:gd name="connsiteY57" fmla="*/ 1144107 h 1509906"/>
                    <a:gd name="connsiteX58" fmla="*/ 65334 w 1034979"/>
                    <a:gd name="connsiteY58" fmla="*/ 1146012 h 1509906"/>
                    <a:gd name="connsiteX59" fmla="*/ 27234 w 1034979"/>
                    <a:gd name="connsiteY59" fmla="*/ 1147917 h 1509906"/>
                    <a:gd name="connsiteX60" fmla="*/ 15804 w 1034979"/>
                    <a:gd name="connsiteY60" fmla="*/ 1153632 h 1509906"/>
                    <a:gd name="connsiteX61" fmla="*/ 6279 w 1034979"/>
                    <a:gd name="connsiteY61" fmla="*/ 1163157 h 1509906"/>
                    <a:gd name="connsiteX62" fmla="*/ 4374 w 1034979"/>
                    <a:gd name="connsiteY62" fmla="*/ 1168872 h 1509906"/>
                    <a:gd name="connsiteX63" fmla="*/ 564 w 1034979"/>
                    <a:gd name="connsiteY63" fmla="*/ 1174587 h 1509906"/>
                    <a:gd name="connsiteX64" fmla="*/ 6279 w 1034979"/>
                    <a:gd name="connsiteY64" fmla="*/ 1206972 h 1509906"/>
                    <a:gd name="connsiteX65" fmla="*/ 11994 w 1034979"/>
                    <a:gd name="connsiteY65" fmla="*/ 1210782 h 1509906"/>
                    <a:gd name="connsiteX66" fmla="*/ 17709 w 1034979"/>
                    <a:gd name="connsiteY66" fmla="*/ 1212687 h 1509906"/>
                    <a:gd name="connsiteX67" fmla="*/ 145344 w 1034979"/>
                    <a:gd name="connsiteY67" fmla="*/ 1210782 h 1509906"/>
                    <a:gd name="connsiteX68" fmla="*/ 152964 w 1034979"/>
                    <a:gd name="connsiteY68" fmla="*/ 1208877 h 1509906"/>
                    <a:gd name="connsiteX69" fmla="*/ 303459 w 1034979"/>
                    <a:gd name="connsiteY69" fmla="*/ 1203162 h 1509906"/>
                    <a:gd name="connsiteX70" fmla="*/ 318699 w 1034979"/>
                    <a:gd name="connsiteY70" fmla="*/ 1210782 h 1509906"/>
                    <a:gd name="connsiteX71" fmla="*/ 330129 w 1034979"/>
                    <a:gd name="connsiteY71" fmla="*/ 1216497 h 1509906"/>
                    <a:gd name="connsiteX72" fmla="*/ 333939 w 1034979"/>
                    <a:gd name="connsiteY72" fmla="*/ 1222212 h 1509906"/>
                    <a:gd name="connsiteX73" fmla="*/ 339654 w 1034979"/>
                    <a:gd name="connsiteY73" fmla="*/ 1224117 h 1509906"/>
                    <a:gd name="connsiteX74" fmla="*/ 351084 w 1034979"/>
                    <a:gd name="connsiteY74" fmla="*/ 1231737 h 1509906"/>
                    <a:gd name="connsiteX75" fmla="*/ 356799 w 1034979"/>
                    <a:gd name="connsiteY75" fmla="*/ 1235547 h 1509906"/>
                    <a:gd name="connsiteX76" fmla="*/ 360609 w 1034979"/>
                    <a:gd name="connsiteY76" fmla="*/ 1241262 h 1509906"/>
                    <a:gd name="connsiteX77" fmla="*/ 366324 w 1034979"/>
                    <a:gd name="connsiteY77" fmla="*/ 1252692 h 1509906"/>
                    <a:gd name="connsiteX78" fmla="*/ 362514 w 1034979"/>
                    <a:gd name="connsiteY78" fmla="*/ 1279362 h 1509906"/>
                    <a:gd name="connsiteX79" fmla="*/ 358704 w 1034979"/>
                    <a:gd name="connsiteY79" fmla="*/ 1285077 h 1509906"/>
                    <a:gd name="connsiteX80" fmla="*/ 356799 w 1034979"/>
                    <a:gd name="connsiteY80" fmla="*/ 1290792 h 1509906"/>
                    <a:gd name="connsiteX81" fmla="*/ 352989 w 1034979"/>
                    <a:gd name="connsiteY81" fmla="*/ 1296507 h 1509906"/>
                    <a:gd name="connsiteX82" fmla="*/ 351084 w 1034979"/>
                    <a:gd name="connsiteY82" fmla="*/ 1302222 h 1509906"/>
                    <a:gd name="connsiteX83" fmla="*/ 347274 w 1034979"/>
                    <a:gd name="connsiteY83" fmla="*/ 1307937 h 1509906"/>
                    <a:gd name="connsiteX84" fmla="*/ 330129 w 1034979"/>
                    <a:gd name="connsiteY84" fmla="*/ 1374612 h 1509906"/>
                    <a:gd name="connsiteX85" fmla="*/ 328224 w 1034979"/>
                    <a:gd name="connsiteY85" fmla="*/ 1426047 h 1509906"/>
                    <a:gd name="connsiteX86" fmla="*/ 330129 w 1034979"/>
                    <a:gd name="connsiteY86" fmla="*/ 1450812 h 1509906"/>
                    <a:gd name="connsiteX87" fmla="*/ 332034 w 1034979"/>
                    <a:gd name="connsiteY87" fmla="*/ 1456527 h 1509906"/>
                    <a:gd name="connsiteX88" fmla="*/ 335844 w 1034979"/>
                    <a:gd name="connsiteY88" fmla="*/ 1460337 h 1509906"/>
                    <a:gd name="connsiteX89" fmla="*/ 364419 w 1034979"/>
                    <a:gd name="connsiteY89" fmla="*/ 1506057 h 1509906"/>
                    <a:gd name="connsiteX90" fmla="*/ 387279 w 1034979"/>
                    <a:gd name="connsiteY90" fmla="*/ 1507962 h 1509906"/>
                    <a:gd name="connsiteX91" fmla="*/ 392994 w 1034979"/>
                    <a:gd name="connsiteY91" fmla="*/ 1502247 h 1509906"/>
                    <a:gd name="connsiteX92" fmla="*/ 394899 w 1034979"/>
                    <a:gd name="connsiteY92" fmla="*/ 1490817 h 1509906"/>
                    <a:gd name="connsiteX93" fmla="*/ 396804 w 1034979"/>
                    <a:gd name="connsiteY93" fmla="*/ 1485102 h 1509906"/>
                    <a:gd name="connsiteX94" fmla="*/ 398709 w 1034979"/>
                    <a:gd name="connsiteY94" fmla="*/ 1467957 h 1509906"/>
                    <a:gd name="connsiteX95" fmla="*/ 400614 w 1034979"/>
                    <a:gd name="connsiteY95" fmla="*/ 1454622 h 1509906"/>
                    <a:gd name="connsiteX96" fmla="*/ 404424 w 1034979"/>
                    <a:gd name="connsiteY96" fmla="*/ 1397472 h 1509906"/>
                    <a:gd name="connsiteX97" fmla="*/ 410139 w 1034979"/>
                    <a:gd name="connsiteY97" fmla="*/ 1386042 h 1509906"/>
                    <a:gd name="connsiteX98" fmla="*/ 413949 w 1034979"/>
                    <a:gd name="connsiteY98" fmla="*/ 1372707 h 1509906"/>
                    <a:gd name="connsiteX99" fmla="*/ 415854 w 1034979"/>
                    <a:gd name="connsiteY99" fmla="*/ 1366992 h 1509906"/>
                    <a:gd name="connsiteX100" fmla="*/ 417759 w 1034979"/>
                    <a:gd name="connsiteY100" fmla="*/ 1353657 h 1509906"/>
                    <a:gd name="connsiteX101" fmla="*/ 421569 w 1034979"/>
                    <a:gd name="connsiteY101" fmla="*/ 1342227 h 1509906"/>
                    <a:gd name="connsiteX102" fmla="*/ 427284 w 1034979"/>
                    <a:gd name="connsiteY102" fmla="*/ 1328892 h 1509906"/>
                    <a:gd name="connsiteX103" fmla="*/ 436809 w 1034979"/>
                    <a:gd name="connsiteY103" fmla="*/ 1317462 h 1509906"/>
                    <a:gd name="connsiteX104" fmla="*/ 450144 w 1034979"/>
                    <a:gd name="connsiteY104" fmla="*/ 1302222 h 1509906"/>
                    <a:gd name="connsiteX105" fmla="*/ 457764 w 1034979"/>
                    <a:gd name="connsiteY105" fmla="*/ 1290792 h 1509906"/>
                    <a:gd name="connsiteX106" fmla="*/ 461574 w 1034979"/>
                    <a:gd name="connsiteY106" fmla="*/ 1279362 h 1509906"/>
                    <a:gd name="connsiteX107" fmla="*/ 465384 w 1034979"/>
                    <a:gd name="connsiteY107" fmla="*/ 1264122 h 1509906"/>
                    <a:gd name="connsiteX108" fmla="*/ 467289 w 1034979"/>
                    <a:gd name="connsiteY108" fmla="*/ 1258407 h 1509906"/>
                    <a:gd name="connsiteX109" fmla="*/ 535869 w 1034979"/>
                    <a:gd name="connsiteY109" fmla="*/ 1243167 h 1509906"/>
                    <a:gd name="connsiteX110" fmla="*/ 541584 w 1034979"/>
                    <a:gd name="connsiteY110" fmla="*/ 1241262 h 1509906"/>
                    <a:gd name="connsiteX111" fmla="*/ 547299 w 1034979"/>
                    <a:gd name="connsiteY111" fmla="*/ 1239357 h 1509906"/>
                    <a:gd name="connsiteX112" fmla="*/ 554919 w 1034979"/>
                    <a:gd name="connsiteY112" fmla="*/ 1237452 h 1509906"/>
                    <a:gd name="connsiteX113" fmla="*/ 573969 w 1034979"/>
                    <a:gd name="connsiteY113" fmla="*/ 1229832 h 1509906"/>
                    <a:gd name="connsiteX114" fmla="*/ 585399 w 1034979"/>
                    <a:gd name="connsiteY114" fmla="*/ 1226022 h 1509906"/>
                    <a:gd name="connsiteX115" fmla="*/ 720654 w 1034979"/>
                    <a:gd name="connsiteY115" fmla="*/ 1309842 h 1509906"/>
                    <a:gd name="connsiteX116" fmla="*/ 733989 w 1034979"/>
                    <a:gd name="connsiteY116" fmla="*/ 1319367 h 1509906"/>
                    <a:gd name="connsiteX117" fmla="*/ 743514 w 1034979"/>
                    <a:gd name="connsiteY117" fmla="*/ 1321272 h 1509906"/>
                    <a:gd name="connsiteX118" fmla="*/ 749229 w 1034979"/>
                    <a:gd name="connsiteY118" fmla="*/ 1323177 h 1509906"/>
                    <a:gd name="connsiteX119" fmla="*/ 762564 w 1034979"/>
                    <a:gd name="connsiteY119" fmla="*/ 1328892 h 1509906"/>
                    <a:gd name="connsiteX120" fmla="*/ 777804 w 1034979"/>
                    <a:gd name="connsiteY120" fmla="*/ 1326987 h 1509906"/>
                    <a:gd name="connsiteX121" fmla="*/ 789234 w 1034979"/>
                    <a:gd name="connsiteY121" fmla="*/ 1321272 h 1509906"/>
                    <a:gd name="connsiteX122" fmla="*/ 794949 w 1034979"/>
                    <a:gd name="connsiteY122" fmla="*/ 1319367 h 1509906"/>
                    <a:gd name="connsiteX123" fmla="*/ 802569 w 1034979"/>
                    <a:gd name="connsiteY123" fmla="*/ 1302222 h 1509906"/>
                    <a:gd name="connsiteX124" fmla="*/ 800664 w 1034979"/>
                    <a:gd name="connsiteY124" fmla="*/ 1277457 h 1509906"/>
                    <a:gd name="connsiteX125" fmla="*/ 798759 w 1034979"/>
                    <a:gd name="connsiteY125" fmla="*/ 1271742 h 1509906"/>
                    <a:gd name="connsiteX126" fmla="*/ 796854 w 1034979"/>
                    <a:gd name="connsiteY126" fmla="*/ 1264122 h 1509906"/>
                    <a:gd name="connsiteX127" fmla="*/ 783519 w 1034979"/>
                    <a:gd name="connsiteY127" fmla="*/ 1246977 h 1509906"/>
                    <a:gd name="connsiteX128" fmla="*/ 773994 w 1034979"/>
                    <a:gd name="connsiteY128" fmla="*/ 1241262 h 1509906"/>
                    <a:gd name="connsiteX129" fmla="*/ 648264 w 1034979"/>
                    <a:gd name="connsiteY129" fmla="*/ 1149822 h 1509906"/>
                    <a:gd name="connsiteX130" fmla="*/ 644454 w 1034979"/>
                    <a:gd name="connsiteY130" fmla="*/ 1132677 h 1509906"/>
                    <a:gd name="connsiteX131" fmla="*/ 646359 w 1034979"/>
                    <a:gd name="connsiteY131" fmla="*/ 1125057 h 1509906"/>
                    <a:gd name="connsiteX132" fmla="*/ 650169 w 1034979"/>
                    <a:gd name="connsiteY132" fmla="*/ 1107912 h 1509906"/>
                    <a:gd name="connsiteX133" fmla="*/ 653979 w 1034979"/>
                    <a:gd name="connsiteY133" fmla="*/ 1102197 h 1509906"/>
                    <a:gd name="connsiteX134" fmla="*/ 655884 w 1034979"/>
                    <a:gd name="connsiteY134" fmla="*/ 1096482 h 1509906"/>
                    <a:gd name="connsiteX135" fmla="*/ 661599 w 1034979"/>
                    <a:gd name="connsiteY135" fmla="*/ 1094577 h 1509906"/>
                    <a:gd name="connsiteX136" fmla="*/ 671124 w 1034979"/>
                    <a:gd name="connsiteY136" fmla="*/ 1083147 h 1509906"/>
                    <a:gd name="connsiteX137" fmla="*/ 724464 w 1034979"/>
                    <a:gd name="connsiteY137" fmla="*/ 1075527 h 1509906"/>
                    <a:gd name="connsiteX138" fmla="*/ 842574 w 1034979"/>
                    <a:gd name="connsiteY138" fmla="*/ 1077432 h 1509906"/>
                    <a:gd name="connsiteX139" fmla="*/ 871149 w 1034979"/>
                    <a:gd name="connsiteY139" fmla="*/ 1079337 h 1509906"/>
                    <a:gd name="connsiteX140" fmla="*/ 899724 w 1034979"/>
                    <a:gd name="connsiteY140" fmla="*/ 1085052 h 1509906"/>
                    <a:gd name="connsiteX141" fmla="*/ 922584 w 1034979"/>
                    <a:gd name="connsiteY141" fmla="*/ 1088862 h 1509906"/>
                    <a:gd name="connsiteX142" fmla="*/ 951159 w 1034979"/>
                    <a:gd name="connsiteY142" fmla="*/ 1094577 h 1509906"/>
                    <a:gd name="connsiteX143" fmla="*/ 956874 w 1034979"/>
                    <a:gd name="connsiteY143" fmla="*/ 1094577 h 1509906"/>
                    <a:gd name="connsiteX144" fmla="*/ 1002594 w 1034979"/>
                    <a:gd name="connsiteY144" fmla="*/ 1092672 h 1509906"/>
                    <a:gd name="connsiteX145" fmla="*/ 1031169 w 1034979"/>
                    <a:gd name="connsiteY145" fmla="*/ 1085052 h 1509906"/>
                    <a:gd name="connsiteX146" fmla="*/ 1034979 w 1034979"/>
                    <a:gd name="connsiteY146" fmla="*/ 1079337 h 1509906"/>
                    <a:gd name="connsiteX147" fmla="*/ 1033074 w 1034979"/>
                    <a:gd name="connsiteY147" fmla="*/ 1060287 h 1509906"/>
                    <a:gd name="connsiteX148" fmla="*/ 1027359 w 1034979"/>
                    <a:gd name="connsiteY148" fmla="*/ 1056477 h 1509906"/>
                    <a:gd name="connsiteX149" fmla="*/ 1012119 w 1034979"/>
                    <a:gd name="connsiteY149" fmla="*/ 1054572 h 1509906"/>
                    <a:gd name="connsiteX150" fmla="*/ 1006404 w 1034979"/>
                    <a:gd name="connsiteY150" fmla="*/ 1052667 h 1509906"/>
                    <a:gd name="connsiteX151" fmla="*/ 998784 w 1034979"/>
                    <a:gd name="connsiteY151" fmla="*/ 1050762 h 1509906"/>
                    <a:gd name="connsiteX152" fmla="*/ 987354 w 1034979"/>
                    <a:gd name="connsiteY152" fmla="*/ 1043142 h 1509906"/>
                    <a:gd name="connsiteX153" fmla="*/ 975924 w 1034979"/>
                    <a:gd name="connsiteY153" fmla="*/ 1039332 h 1509906"/>
                    <a:gd name="connsiteX154" fmla="*/ 970209 w 1034979"/>
                    <a:gd name="connsiteY154" fmla="*/ 1037427 h 1509906"/>
                    <a:gd name="connsiteX155" fmla="*/ 962589 w 1034979"/>
                    <a:gd name="connsiteY155" fmla="*/ 1035522 h 1509906"/>
                    <a:gd name="connsiteX156" fmla="*/ 956874 w 1034979"/>
                    <a:gd name="connsiteY156" fmla="*/ 1033617 h 1509906"/>
                    <a:gd name="connsiteX157" fmla="*/ 935919 w 1034979"/>
                    <a:gd name="connsiteY157" fmla="*/ 1027902 h 1509906"/>
                    <a:gd name="connsiteX158" fmla="*/ 930204 w 1034979"/>
                    <a:gd name="connsiteY158" fmla="*/ 1025997 h 1509906"/>
                    <a:gd name="connsiteX159" fmla="*/ 825429 w 1034979"/>
                    <a:gd name="connsiteY159" fmla="*/ 1027902 h 1509906"/>
                    <a:gd name="connsiteX160" fmla="*/ 819714 w 1034979"/>
                    <a:gd name="connsiteY160" fmla="*/ 1029807 h 1509906"/>
                    <a:gd name="connsiteX161" fmla="*/ 730179 w 1034979"/>
                    <a:gd name="connsiteY161" fmla="*/ 1031712 h 1509906"/>
                    <a:gd name="connsiteX162" fmla="*/ 716844 w 1034979"/>
                    <a:gd name="connsiteY162" fmla="*/ 1035522 h 1509906"/>
                    <a:gd name="connsiteX163" fmla="*/ 695889 w 1034979"/>
                    <a:gd name="connsiteY163" fmla="*/ 1037427 h 1509906"/>
                    <a:gd name="connsiteX164" fmla="*/ 669219 w 1034979"/>
                    <a:gd name="connsiteY164" fmla="*/ 1039332 h 1509906"/>
                    <a:gd name="connsiteX165" fmla="*/ 669219 w 1034979"/>
                    <a:gd name="connsiteY165" fmla="*/ 1039332 h 1509906"/>
                    <a:gd name="connsiteX166" fmla="*/ 646359 w 1034979"/>
                    <a:gd name="connsiteY166" fmla="*/ 1043142 h 1509906"/>
                    <a:gd name="connsiteX167" fmla="*/ 642549 w 1034979"/>
                    <a:gd name="connsiteY167" fmla="*/ 1031712 h 1509906"/>
                    <a:gd name="connsiteX168" fmla="*/ 640644 w 1034979"/>
                    <a:gd name="connsiteY168" fmla="*/ 1025997 h 1509906"/>
                    <a:gd name="connsiteX169" fmla="*/ 642549 w 1034979"/>
                    <a:gd name="connsiteY169" fmla="*/ 1008852 h 1509906"/>
                    <a:gd name="connsiteX170" fmla="*/ 644454 w 1034979"/>
                    <a:gd name="connsiteY170" fmla="*/ 1003137 h 1509906"/>
                    <a:gd name="connsiteX171" fmla="*/ 661599 w 1034979"/>
                    <a:gd name="connsiteY171" fmla="*/ 993612 h 1509906"/>
                    <a:gd name="connsiteX172" fmla="*/ 673029 w 1034979"/>
                    <a:gd name="connsiteY172" fmla="*/ 985992 h 1509906"/>
                    <a:gd name="connsiteX173" fmla="*/ 674934 w 1034979"/>
                    <a:gd name="connsiteY173" fmla="*/ 980277 h 1509906"/>
                    <a:gd name="connsiteX174" fmla="*/ 680649 w 1034979"/>
                    <a:gd name="connsiteY174" fmla="*/ 978372 h 1509906"/>
                    <a:gd name="connsiteX175" fmla="*/ 686364 w 1034979"/>
                    <a:gd name="connsiteY175" fmla="*/ 974562 h 1509906"/>
                    <a:gd name="connsiteX176" fmla="*/ 695889 w 1034979"/>
                    <a:gd name="connsiteY176" fmla="*/ 965037 h 1509906"/>
                    <a:gd name="connsiteX177" fmla="*/ 705414 w 1034979"/>
                    <a:gd name="connsiteY177" fmla="*/ 953607 h 1509906"/>
                    <a:gd name="connsiteX178" fmla="*/ 716844 w 1034979"/>
                    <a:gd name="connsiteY178" fmla="*/ 945987 h 1509906"/>
                    <a:gd name="connsiteX179" fmla="*/ 732084 w 1034979"/>
                    <a:gd name="connsiteY179" fmla="*/ 932652 h 1509906"/>
                    <a:gd name="connsiteX180" fmla="*/ 741609 w 1034979"/>
                    <a:gd name="connsiteY180" fmla="*/ 921222 h 1509906"/>
                    <a:gd name="connsiteX181" fmla="*/ 753039 w 1034979"/>
                    <a:gd name="connsiteY181" fmla="*/ 911697 h 1509906"/>
                    <a:gd name="connsiteX182" fmla="*/ 758754 w 1034979"/>
                    <a:gd name="connsiteY182" fmla="*/ 900267 h 1509906"/>
                    <a:gd name="connsiteX183" fmla="*/ 760659 w 1034979"/>
                    <a:gd name="connsiteY183" fmla="*/ 894552 h 1509906"/>
                    <a:gd name="connsiteX184" fmla="*/ 766374 w 1034979"/>
                    <a:gd name="connsiteY184" fmla="*/ 883122 h 1509906"/>
                    <a:gd name="connsiteX185" fmla="*/ 764469 w 1034979"/>
                    <a:gd name="connsiteY185" fmla="*/ 867882 h 1509906"/>
                    <a:gd name="connsiteX186" fmla="*/ 758754 w 1034979"/>
                    <a:gd name="connsiteY186" fmla="*/ 865977 h 1509906"/>
                    <a:gd name="connsiteX187" fmla="*/ 737799 w 1034979"/>
                    <a:gd name="connsiteY187" fmla="*/ 867882 h 1509906"/>
                    <a:gd name="connsiteX188" fmla="*/ 732084 w 1034979"/>
                    <a:gd name="connsiteY188" fmla="*/ 871692 h 1509906"/>
                    <a:gd name="connsiteX189" fmla="*/ 720654 w 1034979"/>
                    <a:gd name="connsiteY189" fmla="*/ 875502 h 1509906"/>
                    <a:gd name="connsiteX190" fmla="*/ 716844 w 1034979"/>
                    <a:gd name="connsiteY190" fmla="*/ 881217 h 1509906"/>
                    <a:gd name="connsiteX191" fmla="*/ 711129 w 1034979"/>
                    <a:gd name="connsiteY191" fmla="*/ 883122 h 1509906"/>
                    <a:gd name="connsiteX192" fmla="*/ 705414 w 1034979"/>
                    <a:gd name="connsiteY192" fmla="*/ 886932 h 1509906"/>
                    <a:gd name="connsiteX193" fmla="*/ 699699 w 1034979"/>
                    <a:gd name="connsiteY193" fmla="*/ 892647 h 1509906"/>
                    <a:gd name="connsiteX194" fmla="*/ 692079 w 1034979"/>
                    <a:gd name="connsiteY194" fmla="*/ 896457 h 1509906"/>
                    <a:gd name="connsiteX195" fmla="*/ 650169 w 1034979"/>
                    <a:gd name="connsiteY195" fmla="*/ 925032 h 1509906"/>
                    <a:gd name="connsiteX196" fmla="*/ 636834 w 1034979"/>
                    <a:gd name="connsiteY196" fmla="*/ 936462 h 1509906"/>
                    <a:gd name="connsiteX197" fmla="*/ 627309 w 1034979"/>
                    <a:gd name="connsiteY197" fmla="*/ 953607 h 1509906"/>
                    <a:gd name="connsiteX198" fmla="*/ 602544 w 1034979"/>
                    <a:gd name="connsiteY198" fmla="*/ 959322 h 1509906"/>
                    <a:gd name="connsiteX199" fmla="*/ 589209 w 1034979"/>
                    <a:gd name="connsiteY199" fmla="*/ 963132 h 1509906"/>
                    <a:gd name="connsiteX200" fmla="*/ 573969 w 1034979"/>
                    <a:gd name="connsiteY200" fmla="*/ 961227 h 1509906"/>
                    <a:gd name="connsiteX201" fmla="*/ 562539 w 1034979"/>
                    <a:gd name="connsiteY201" fmla="*/ 957417 h 1509906"/>
                    <a:gd name="connsiteX202" fmla="*/ 551109 w 1034979"/>
                    <a:gd name="connsiteY202" fmla="*/ 953607 h 1509906"/>
                    <a:gd name="connsiteX203" fmla="*/ 539679 w 1034979"/>
                    <a:gd name="connsiteY203" fmla="*/ 949797 h 1509906"/>
                    <a:gd name="connsiteX204" fmla="*/ 533964 w 1034979"/>
                    <a:gd name="connsiteY204" fmla="*/ 947892 h 1509906"/>
                    <a:gd name="connsiteX205" fmla="*/ 528249 w 1034979"/>
                    <a:gd name="connsiteY205" fmla="*/ 944082 h 1509906"/>
                    <a:gd name="connsiteX206" fmla="*/ 516819 w 1034979"/>
                    <a:gd name="connsiteY206" fmla="*/ 938367 h 1509906"/>
                    <a:gd name="connsiteX207" fmla="*/ 509199 w 1034979"/>
                    <a:gd name="connsiteY207" fmla="*/ 926937 h 1509906"/>
                    <a:gd name="connsiteX208" fmla="*/ 505389 w 1034979"/>
                    <a:gd name="connsiteY208" fmla="*/ 905982 h 1509906"/>
                    <a:gd name="connsiteX209" fmla="*/ 507294 w 1034979"/>
                    <a:gd name="connsiteY209" fmla="*/ 841212 h 1509906"/>
                    <a:gd name="connsiteX210" fmla="*/ 503484 w 1034979"/>
                    <a:gd name="connsiteY210" fmla="*/ 351627 h 1509906"/>
                    <a:gd name="connsiteX211" fmla="*/ 499674 w 1034979"/>
                    <a:gd name="connsiteY211" fmla="*/ 60162 h 1509906"/>
                    <a:gd name="connsiteX212" fmla="*/ 490149 w 1034979"/>
                    <a:gd name="connsiteY212" fmla="*/ 33492 h 1509906"/>
                    <a:gd name="connsiteX213" fmla="*/ 488244 w 1034979"/>
                    <a:gd name="connsiteY213" fmla="*/ 27777 h 1509906"/>
                    <a:gd name="connsiteX214" fmla="*/ 484434 w 1034979"/>
                    <a:gd name="connsiteY214" fmla="*/ 22062 h 1509906"/>
                    <a:gd name="connsiteX215" fmla="*/ 478719 w 1034979"/>
                    <a:gd name="connsiteY215" fmla="*/ 10632 h 1509906"/>
                    <a:gd name="connsiteX216" fmla="*/ 473004 w 1034979"/>
                    <a:gd name="connsiteY216" fmla="*/ 6822 h 1509906"/>
                    <a:gd name="connsiteX217" fmla="*/ 469194 w 1034979"/>
                    <a:gd name="connsiteY217" fmla="*/ 1107 h 1509906"/>
                    <a:gd name="connsiteX218" fmla="*/ 429189 w 1034979"/>
                    <a:gd name="connsiteY218" fmla="*/ 4917 h 1509906"/>
                    <a:gd name="connsiteX219" fmla="*/ 421569 w 1034979"/>
                    <a:gd name="connsiteY219" fmla="*/ 16347 h 1509906"/>
                    <a:gd name="connsiteX220" fmla="*/ 417759 w 1034979"/>
                    <a:gd name="connsiteY220" fmla="*/ 22062 h 1509906"/>
                    <a:gd name="connsiteX221" fmla="*/ 419664 w 1034979"/>
                    <a:gd name="connsiteY221" fmla="*/ 54447 h 1509906"/>
                    <a:gd name="connsiteX222" fmla="*/ 423474 w 1034979"/>
                    <a:gd name="connsiteY222" fmla="*/ 65877 h 1509906"/>
                    <a:gd name="connsiteX223" fmla="*/ 425379 w 1034979"/>
                    <a:gd name="connsiteY223" fmla="*/ 71592 h 1509906"/>
                    <a:gd name="connsiteX224" fmla="*/ 425379 w 1034979"/>
                    <a:gd name="connsiteY224" fmla="*/ 77307 h 1509906"/>
                    <a:gd name="connsiteX225" fmla="*/ 429189 w 1034979"/>
                    <a:gd name="connsiteY225" fmla="*/ 231612 h 1509906"/>
                    <a:gd name="connsiteX226" fmla="*/ 440619 w 1034979"/>
                    <a:gd name="connsiteY226" fmla="*/ 414492 h 1509906"/>
                    <a:gd name="connsiteX227" fmla="*/ 425379 w 1034979"/>
                    <a:gd name="connsiteY227" fmla="*/ 711672 h 1509906"/>
                    <a:gd name="connsiteX228" fmla="*/ 425173 w 1034979"/>
                    <a:gd name="connsiteY228" fmla="*/ 765165 h 1509906"/>
                    <a:gd name="connsiteX229" fmla="*/ 421363 w 1034979"/>
                    <a:gd name="connsiteY229" fmla="*/ 844096 h 1509906"/>
                    <a:gd name="connsiteX230" fmla="*/ 425379 w 1034979"/>
                    <a:gd name="connsiteY230" fmla="*/ 894552 h 1509906"/>
                    <a:gd name="connsiteX231" fmla="*/ 423474 w 1034979"/>
                    <a:gd name="connsiteY231" fmla="*/ 921222 h 1509906"/>
                    <a:gd name="connsiteX232" fmla="*/ 417759 w 1034979"/>
                    <a:gd name="connsiteY232" fmla="*/ 923127 h 1509906"/>
                    <a:gd name="connsiteX233" fmla="*/ 412044 w 1034979"/>
                    <a:gd name="connsiteY233" fmla="*/ 926937 h 1509906"/>
                    <a:gd name="connsiteX234" fmla="*/ 421569 w 1034979"/>
                    <a:gd name="connsiteY23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65334 w 1034979"/>
                    <a:gd name="connsiteY57" fmla="*/ 1146012 h 1509906"/>
                    <a:gd name="connsiteX58" fmla="*/ 27234 w 1034979"/>
                    <a:gd name="connsiteY58" fmla="*/ 1147917 h 1509906"/>
                    <a:gd name="connsiteX59" fmla="*/ 15804 w 1034979"/>
                    <a:gd name="connsiteY59" fmla="*/ 1153632 h 1509906"/>
                    <a:gd name="connsiteX60" fmla="*/ 6279 w 1034979"/>
                    <a:gd name="connsiteY60" fmla="*/ 1163157 h 1509906"/>
                    <a:gd name="connsiteX61" fmla="*/ 4374 w 1034979"/>
                    <a:gd name="connsiteY61" fmla="*/ 1168872 h 1509906"/>
                    <a:gd name="connsiteX62" fmla="*/ 564 w 1034979"/>
                    <a:gd name="connsiteY62" fmla="*/ 1174587 h 1509906"/>
                    <a:gd name="connsiteX63" fmla="*/ 6279 w 1034979"/>
                    <a:gd name="connsiteY63" fmla="*/ 1206972 h 1509906"/>
                    <a:gd name="connsiteX64" fmla="*/ 11994 w 1034979"/>
                    <a:gd name="connsiteY64" fmla="*/ 1210782 h 1509906"/>
                    <a:gd name="connsiteX65" fmla="*/ 17709 w 1034979"/>
                    <a:gd name="connsiteY65" fmla="*/ 1212687 h 1509906"/>
                    <a:gd name="connsiteX66" fmla="*/ 145344 w 1034979"/>
                    <a:gd name="connsiteY66" fmla="*/ 1210782 h 1509906"/>
                    <a:gd name="connsiteX67" fmla="*/ 152964 w 1034979"/>
                    <a:gd name="connsiteY67" fmla="*/ 1208877 h 1509906"/>
                    <a:gd name="connsiteX68" fmla="*/ 303459 w 1034979"/>
                    <a:gd name="connsiteY68" fmla="*/ 1203162 h 1509906"/>
                    <a:gd name="connsiteX69" fmla="*/ 318699 w 1034979"/>
                    <a:gd name="connsiteY69" fmla="*/ 1210782 h 1509906"/>
                    <a:gd name="connsiteX70" fmla="*/ 330129 w 1034979"/>
                    <a:gd name="connsiteY70" fmla="*/ 1216497 h 1509906"/>
                    <a:gd name="connsiteX71" fmla="*/ 333939 w 1034979"/>
                    <a:gd name="connsiteY71" fmla="*/ 1222212 h 1509906"/>
                    <a:gd name="connsiteX72" fmla="*/ 339654 w 1034979"/>
                    <a:gd name="connsiteY72" fmla="*/ 1224117 h 1509906"/>
                    <a:gd name="connsiteX73" fmla="*/ 351084 w 1034979"/>
                    <a:gd name="connsiteY73" fmla="*/ 1231737 h 1509906"/>
                    <a:gd name="connsiteX74" fmla="*/ 356799 w 1034979"/>
                    <a:gd name="connsiteY74" fmla="*/ 1235547 h 1509906"/>
                    <a:gd name="connsiteX75" fmla="*/ 360609 w 1034979"/>
                    <a:gd name="connsiteY75" fmla="*/ 1241262 h 1509906"/>
                    <a:gd name="connsiteX76" fmla="*/ 366324 w 1034979"/>
                    <a:gd name="connsiteY76" fmla="*/ 1252692 h 1509906"/>
                    <a:gd name="connsiteX77" fmla="*/ 362514 w 1034979"/>
                    <a:gd name="connsiteY77" fmla="*/ 1279362 h 1509906"/>
                    <a:gd name="connsiteX78" fmla="*/ 358704 w 1034979"/>
                    <a:gd name="connsiteY78" fmla="*/ 1285077 h 1509906"/>
                    <a:gd name="connsiteX79" fmla="*/ 356799 w 1034979"/>
                    <a:gd name="connsiteY79" fmla="*/ 1290792 h 1509906"/>
                    <a:gd name="connsiteX80" fmla="*/ 352989 w 1034979"/>
                    <a:gd name="connsiteY80" fmla="*/ 1296507 h 1509906"/>
                    <a:gd name="connsiteX81" fmla="*/ 351084 w 1034979"/>
                    <a:gd name="connsiteY81" fmla="*/ 1302222 h 1509906"/>
                    <a:gd name="connsiteX82" fmla="*/ 347274 w 1034979"/>
                    <a:gd name="connsiteY82" fmla="*/ 1307937 h 1509906"/>
                    <a:gd name="connsiteX83" fmla="*/ 330129 w 1034979"/>
                    <a:gd name="connsiteY83" fmla="*/ 1374612 h 1509906"/>
                    <a:gd name="connsiteX84" fmla="*/ 328224 w 1034979"/>
                    <a:gd name="connsiteY84" fmla="*/ 1426047 h 1509906"/>
                    <a:gd name="connsiteX85" fmla="*/ 330129 w 1034979"/>
                    <a:gd name="connsiteY85" fmla="*/ 1450812 h 1509906"/>
                    <a:gd name="connsiteX86" fmla="*/ 332034 w 1034979"/>
                    <a:gd name="connsiteY86" fmla="*/ 1456527 h 1509906"/>
                    <a:gd name="connsiteX87" fmla="*/ 335844 w 1034979"/>
                    <a:gd name="connsiteY87" fmla="*/ 1460337 h 1509906"/>
                    <a:gd name="connsiteX88" fmla="*/ 364419 w 1034979"/>
                    <a:gd name="connsiteY88" fmla="*/ 1506057 h 1509906"/>
                    <a:gd name="connsiteX89" fmla="*/ 387279 w 1034979"/>
                    <a:gd name="connsiteY89" fmla="*/ 1507962 h 1509906"/>
                    <a:gd name="connsiteX90" fmla="*/ 392994 w 1034979"/>
                    <a:gd name="connsiteY90" fmla="*/ 1502247 h 1509906"/>
                    <a:gd name="connsiteX91" fmla="*/ 394899 w 1034979"/>
                    <a:gd name="connsiteY91" fmla="*/ 1490817 h 1509906"/>
                    <a:gd name="connsiteX92" fmla="*/ 396804 w 1034979"/>
                    <a:gd name="connsiteY92" fmla="*/ 1485102 h 1509906"/>
                    <a:gd name="connsiteX93" fmla="*/ 398709 w 1034979"/>
                    <a:gd name="connsiteY93" fmla="*/ 1467957 h 1509906"/>
                    <a:gd name="connsiteX94" fmla="*/ 400614 w 1034979"/>
                    <a:gd name="connsiteY94" fmla="*/ 1454622 h 1509906"/>
                    <a:gd name="connsiteX95" fmla="*/ 404424 w 1034979"/>
                    <a:gd name="connsiteY95" fmla="*/ 1397472 h 1509906"/>
                    <a:gd name="connsiteX96" fmla="*/ 410139 w 1034979"/>
                    <a:gd name="connsiteY96" fmla="*/ 1386042 h 1509906"/>
                    <a:gd name="connsiteX97" fmla="*/ 413949 w 1034979"/>
                    <a:gd name="connsiteY97" fmla="*/ 1372707 h 1509906"/>
                    <a:gd name="connsiteX98" fmla="*/ 415854 w 1034979"/>
                    <a:gd name="connsiteY98" fmla="*/ 1366992 h 1509906"/>
                    <a:gd name="connsiteX99" fmla="*/ 417759 w 1034979"/>
                    <a:gd name="connsiteY99" fmla="*/ 1353657 h 1509906"/>
                    <a:gd name="connsiteX100" fmla="*/ 421569 w 1034979"/>
                    <a:gd name="connsiteY100" fmla="*/ 1342227 h 1509906"/>
                    <a:gd name="connsiteX101" fmla="*/ 427284 w 1034979"/>
                    <a:gd name="connsiteY101" fmla="*/ 1328892 h 1509906"/>
                    <a:gd name="connsiteX102" fmla="*/ 436809 w 1034979"/>
                    <a:gd name="connsiteY102" fmla="*/ 1317462 h 1509906"/>
                    <a:gd name="connsiteX103" fmla="*/ 450144 w 1034979"/>
                    <a:gd name="connsiteY103" fmla="*/ 1302222 h 1509906"/>
                    <a:gd name="connsiteX104" fmla="*/ 457764 w 1034979"/>
                    <a:gd name="connsiteY104" fmla="*/ 1290792 h 1509906"/>
                    <a:gd name="connsiteX105" fmla="*/ 461574 w 1034979"/>
                    <a:gd name="connsiteY105" fmla="*/ 1279362 h 1509906"/>
                    <a:gd name="connsiteX106" fmla="*/ 465384 w 1034979"/>
                    <a:gd name="connsiteY106" fmla="*/ 1264122 h 1509906"/>
                    <a:gd name="connsiteX107" fmla="*/ 467289 w 1034979"/>
                    <a:gd name="connsiteY107" fmla="*/ 1258407 h 1509906"/>
                    <a:gd name="connsiteX108" fmla="*/ 535869 w 1034979"/>
                    <a:gd name="connsiteY108" fmla="*/ 1243167 h 1509906"/>
                    <a:gd name="connsiteX109" fmla="*/ 541584 w 1034979"/>
                    <a:gd name="connsiteY109" fmla="*/ 1241262 h 1509906"/>
                    <a:gd name="connsiteX110" fmla="*/ 547299 w 1034979"/>
                    <a:gd name="connsiteY110" fmla="*/ 1239357 h 1509906"/>
                    <a:gd name="connsiteX111" fmla="*/ 554919 w 1034979"/>
                    <a:gd name="connsiteY111" fmla="*/ 1237452 h 1509906"/>
                    <a:gd name="connsiteX112" fmla="*/ 573969 w 1034979"/>
                    <a:gd name="connsiteY112" fmla="*/ 1229832 h 1509906"/>
                    <a:gd name="connsiteX113" fmla="*/ 585399 w 1034979"/>
                    <a:gd name="connsiteY113" fmla="*/ 1226022 h 1509906"/>
                    <a:gd name="connsiteX114" fmla="*/ 720654 w 1034979"/>
                    <a:gd name="connsiteY114" fmla="*/ 1309842 h 1509906"/>
                    <a:gd name="connsiteX115" fmla="*/ 733989 w 1034979"/>
                    <a:gd name="connsiteY115" fmla="*/ 1319367 h 1509906"/>
                    <a:gd name="connsiteX116" fmla="*/ 743514 w 1034979"/>
                    <a:gd name="connsiteY116" fmla="*/ 1321272 h 1509906"/>
                    <a:gd name="connsiteX117" fmla="*/ 749229 w 1034979"/>
                    <a:gd name="connsiteY117" fmla="*/ 1323177 h 1509906"/>
                    <a:gd name="connsiteX118" fmla="*/ 762564 w 1034979"/>
                    <a:gd name="connsiteY118" fmla="*/ 1328892 h 1509906"/>
                    <a:gd name="connsiteX119" fmla="*/ 777804 w 1034979"/>
                    <a:gd name="connsiteY119" fmla="*/ 1326987 h 1509906"/>
                    <a:gd name="connsiteX120" fmla="*/ 789234 w 1034979"/>
                    <a:gd name="connsiteY120" fmla="*/ 1321272 h 1509906"/>
                    <a:gd name="connsiteX121" fmla="*/ 794949 w 1034979"/>
                    <a:gd name="connsiteY121" fmla="*/ 1319367 h 1509906"/>
                    <a:gd name="connsiteX122" fmla="*/ 802569 w 1034979"/>
                    <a:gd name="connsiteY122" fmla="*/ 1302222 h 1509906"/>
                    <a:gd name="connsiteX123" fmla="*/ 800664 w 1034979"/>
                    <a:gd name="connsiteY123" fmla="*/ 1277457 h 1509906"/>
                    <a:gd name="connsiteX124" fmla="*/ 798759 w 1034979"/>
                    <a:gd name="connsiteY124" fmla="*/ 1271742 h 1509906"/>
                    <a:gd name="connsiteX125" fmla="*/ 796854 w 1034979"/>
                    <a:gd name="connsiteY125" fmla="*/ 1264122 h 1509906"/>
                    <a:gd name="connsiteX126" fmla="*/ 783519 w 1034979"/>
                    <a:gd name="connsiteY126" fmla="*/ 1246977 h 1509906"/>
                    <a:gd name="connsiteX127" fmla="*/ 773994 w 1034979"/>
                    <a:gd name="connsiteY127" fmla="*/ 1241262 h 1509906"/>
                    <a:gd name="connsiteX128" fmla="*/ 648264 w 1034979"/>
                    <a:gd name="connsiteY128" fmla="*/ 1149822 h 1509906"/>
                    <a:gd name="connsiteX129" fmla="*/ 644454 w 1034979"/>
                    <a:gd name="connsiteY129" fmla="*/ 1132677 h 1509906"/>
                    <a:gd name="connsiteX130" fmla="*/ 646359 w 1034979"/>
                    <a:gd name="connsiteY130" fmla="*/ 1125057 h 1509906"/>
                    <a:gd name="connsiteX131" fmla="*/ 650169 w 1034979"/>
                    <a:gd name="connsiteY131" fmla="*/ 1107912 h 1509906"/>
                    <a:gd name="connsiteX132" fmla="*/ 653979 w 1034979"/>
                    <a:gd name="connsiteY132" fmla="*/ 1102197 h 1509906"/>
                    <a:gd name="connsiteX133" fmla="*/ 655884 w 1034979"/>
                    <a:gd name="connsiteY133" fmla="*/ 1096482 h 1509906"/>
                    <a:gd name="connsiteX134" fmla="*/ 661599 w 1034979"/>
                    <a:gd name="connsiteY134" fmla="*/ 1094577 h 1509906"/>
                    <a:gd name="connsiteX135" fmla="*/ 671124 w 1034979"/>
                    <a:gd name="connsiteY135" fmla="*/ 1083147 h 1509906"/>
                    <a:gd name="connsiteX136" fmla="*/ 724464 w 1034979"/>
                    <a:gd name="connsiteY136" fmla="*/ 1075527 h 1509906"/>
                    <a:gd name="connsiteX137" fmla="*/ 842574 w 1034979"/>
                    <a:gd name="connsiteY137" fmla="*/ 1077432 h 1509906"/>
                    <a:gd name="connsiteX138" fmla="*/ 871149 w 1034979"/>
                    <a:gd name="connsiteY138" fmla="*/ 1079337 h 1509906"/>
                    <a:gd name="connsiteX139" fmla="*/ 899724 w 1034979"/>
                    <a:gd name="connsiteY139" fmla="*/ 1085052 h 1509906"/>
                    <a:gd name="connsiteX140" fmla="*/ 922584 w 1034979"/>
                    <a:gd name="connsiteY140" fmla="*/ 1088862 h 1509906"/>
                    <a:gd name="connsiteX141" fmla="*/ 951159 w 1034979"/>
                    <a:gd name="connsiteY141" fmla="*/ 1094577 h 1509906"/>
                    <a:gd name="connsiteX142" fmla="*/ 956874 w 1034979"/>
                    <a:gd name="connsiteY142" fmla="*/ 1094577 h 1509906"/>
                    <a:gd name="connsiteX143" fmla="*/ 1002594 w 1034979"/>
                    <a:gd name="connsiteY143" fmla="*/ 1092672 h 1509906"/>
                    <a:gd name="connsiteX144" fmla="*/ 1031169 w 1034979"/>
                    <a:gd name="connsiteY144" fmla="*/ 1085052 h 1509906"/>
                    <a:gd name="connsiteX145" fmla="*/ 1034979 w 1034979"/>
                    <a:gd name="connsiteY145" fmla="*/ 1079337 h 1509906"/>
                    <a:gd name="connsiteX146" fmla="*/ 1033074 w 1034979"/>
                    <a:gd name="connsiteY146" fmla="*/ 1060287 h 1509906"/>
                    <a:gd name="connsiteX147" fmla="*/ 1027359 w 1034979"/>
                    <a:gd name="connsiteY147" fmla="*/ 1056477 h 1509906"/>
                    <a:gd name="connsiteX148" fmla="*/ 1012119 w 1034979"/>
                    <a:gd name="connsiteY148" fmla="*/ 1054572 h 1509906"/>
                    <a:gd name="connsiteX149" fmla="*/ 1006404 w 1034979"/>
                    <a:gd name="connsiteY149" fmla="*/ 1052667 h 1509906"/>
                    <a:gd name="connsiteX150" fmla="*/ 998784 w 1034979"/>
                    <a:gd name="connsiteY150" fmla="*/ 1050762 h 1509906"/>
                    <a:gd name="connsiteX151" fmla="*/ 987354 w 1034979"/>
                    <a:gd name="connsiteY151" fmla="*/ 1043142 h 1509906"/>
                    <a:gd name="connsiteX152" fmla="*/ 975924 w 1034979"/>
                    <a:gd name="connsiteY152" fmla="*/ 1039332 h 1509906"/>
                    <a:gd name="connsiteX153" fmla="*/ 970209 w 1034979"/>
                    <a:gd name="connsiteY153" fmla="*/ 1037427 h 1509906"/>
                    <a:gd name="connsiteX154" fmla="*/ 962589 w 1034979"/>
                    <a:gd name="connsiteY154" fmla="*/ 1035522 h 1509906"/>
                    <a:gd name="connsiteX155" fmla="*/ 956874 w 1034979"/>
                    <a:gd name="connsiteY155" fmla="*/ 1033617 h 1509906"/>
                    <a:gd name="connsiteX156" fmla="*/ 935919 w 1034979"/>
                    <a:gd name="connsiteY156" fmla="*/ 1027902 h 1509906"/>
                    <a:gd name="connsiteX157" fmla="*/ 930204 w 1034979"/>
                    <a:gd name="connsiteY157" fmla="*/ 1025997 h 1509906"/>
                    <a:gd name="connsiteX158" fmla="*/ 825429 w 1034979"/>
                    <a:gd name="connsiteY158" fmla="*/ 1027902 h 1509906"/>
                    <a:gd name="connsiteX159" fmla="*/ 819714 w 1034979"/>
                    <a:gd name="connsiteY159" fmla="*/ 1029807 h 1509906"/>
                    <a:gd name="connsiteX160" fmla="*/ 730179 w 1034979"/>
                    <a:gd name="connsiteY160" fmla="*/ 1031712 h 1509906"/>
                    <a:gd name="connsiteX161" fmla="*/ 716844 w 1034979"/>
                    <a:gd name="connsiteY161" fmla="*/ 1035522 h 1509906"/>
                    <a:gd name="connsiteX162" fmla="*/ 695889 w 1034979"/>
                    <a:gd name="connsiteY162" fmla="*/ 1037427 h 1509906"/>
                    <a:gd name="connsiteX163" fmla="*/ 669219 w 1034979"/>
                    <a:gd name="connsiteY163" fmla="*/ 1039332 h 1509906"/>
                    <a:gd name="connsiteX164" fmla="*/ 669219 w 1034979"/>
                    <a:gd name="connsiteY164" fmla="*/ 1039332 h 1509906"/>
                    <a:gd name="connsiteX165" fmla="*/ 646359 w 1034979"/>
                    <a:gd name="connsiteY165" fmla="*/ 1043142 h 1509906"/>
                    <a:gd name="connsiteX166" fmla="*/ 642549 w 1034979"/>
                    <a:gd name="connsiteY166" fmla="*/ 1031712 h 1509906"/>
                    <a:gd name="connsiteX167" fmla="*/ 640644 w 1034979"/>
                    <a:gd name="connsiteY167" fmla="*/ 1025997 h 1509906"/>
                    <a:gd name="connsiteX168" fmla="*/ 642549 w 1034979"/>
                    <a:gd name="connsiteY168" fmla="*/ 1008852 h 1509906"/>
                    <a:gd name="connsiteX169" fmla="*/ 644454 w 1034979"/>
                    <a:gd name="connsiteY169" fmla="*/ 1003137 h 1509906"/>
                    <a:gd name="connsiteX170" fmla="*/ 661599 w 1034979"/>
                    <a:gd name="connsiteY170" fmla="*/ 993612 h 1509906"/>
                    <a:gd name="connsiteX171" fmla="*/ 673029 w 1034979"/>
                    <a:gd name="connsiteY171" fmla="*/ 985992 h 1509906"/>
                    <a:gd name="connsiteX172" fmla="*/ 674934 w 1034979"/>
                    <a:gd name="connsiteY172" fmla="*/ 980277 h 1509906"/>
                    <a:gd name="connsiteX173" fmla="*/ 680649 w 1034979"/>
                    <a:gd name="connsiteY173" fmla="*/ 978372 h 1509906"/>
                    <a:gd name="connsiteX174" fmla="*/ 686364 w 1034979"/>
                    <a:gd name="connsiteY174" fmla="*/ 974562 h 1509906"/>
                    <a:gd name="connsiteX175" fmla="*/ 695889 w 1034979"/>
                    <a:gd name="connsiteY175" fmla="*/ 965037 h 1509906"/>
                    <a:gd name="connsiteX176" fmla="*/ 705414 w 1034979"/>
                    <a:gd name="connsiteY176" fmla="*/ 953607 h 1509906"/>
                    <a:gd name="connsiteX177" fmla="*/ 716844 w 1034979"/>
                    <a:gd name="connsiteY177" fmla="*/ 945987 h 1509906"/>
                    <a:gd name="connsiteX178" fmla="*/ 732084 w 1034979"/>
                    <a:gd name="connsiteY178" fmla="*/ 932652 h 1509906"/>
                    <a:gd name="connsiteX179" fmla="*/ 741609 w 1034979"/>
                    <a:gd name="connsiteY179" fmla="*/ 921222 h 1509906"/>
                    <a:gd name="connsiteX180" fmla="*/ 753039 w 1034979"/>
                    <a:gd name="connsiteY180" fmla="*/ 911697 h 1509906"/>
                    <a:gd name="connsiteX181" fmla="*/ 758754 w 1034979"/>
                    <a:gd name="connsiteY181" fmla="*/ 900267 h 1509906"/>
                    <a:gd name="connsiteX182" fmla="*/ 760659 w 1034979"/>
                    <a:gd name="connsiteY182" fmla="*/ 894552 h 1509906"/>
                    <a:gd name="connsiteX183" fmla="*/ 766374 w 1034979"/>
                    <a:gd name="connsiteY183" fmla="*/ 883122 h 1509906"/>
                    <a:gd name="connsiteX184" fmla="*/ 764469 w 1034979"/>
                    <a:gd name="connsiteY184" fmla="*/ 867882 h 1509906"/>
                    <a:gd name="connsiteX185" fmla="*/ 758754 w 1034979"/>
                    <a:gd name="connsiteY185" fmla="*/ 865977 h 1509906"/>
                    <a:gd name="connsiteX186" fmla="*/ 737799 w 1034979"/>
                    <a:gd name="connsiteY186" fmla="*/ 867882 h 1509906"/>
                    <a:gd name="connsiteX187" fmla="*/ 732084 w 1034979"/>
                    <a:gd name="connsiteY187" fmla="*/ 871692 h 1509906"/>
                    <a:gd name="connsiteX188" fmla="*/ 720654 w 1034979"/>
                    <a:gd name="connsiteY188" fmla="*/ 875502 h 1509906"/>
                    <a:gd name="connsiteX189" fmla="*/ 716844 w 1034979"/>
                    <a:gd name="connsiteY189" fmla="*/ 881217 h 1509906"/>
                    <a:gd name="connsiteX190" fmla="*/ 711129 w 1034979"/>
                    <a:gd name="connsiteY190" fmla="*/ 883122 h 1509906"/>
                    <a:gd name="connsiteX191" fmla="*/ 705414 w 1034979"/>
                    <a:gd name="connsiteY191" fmla="*/ 886932 h 1509906"/>
                    <a:gd name="connsiteX192" fmla="*/ 699699 w 1034979"/>
                    <a:gd name="connsiteY192" fmla="*/ 892647 h 1509906"/>
                    <a:gd name="connsiteX193" fmla="*/ 692079 w 1034979"/>
                    <a:gd name="connsiteY193" fmla="*/ 896457 h 1509906"/>
                    <a:gd name="connsiteX194" fmla="*/ 650169 w 1034979"/>
                    <a:gd name="connsiteY194" fmla="*/ 925032 h 1509906"/>
                    <a:gd name="connsiteX195" fmla="*/ 636834 w 1034979"/>
                    <a:gd name="connsiteY195" fmla="*/ 936462 h 1509906"/>
                    <a:gd name="connsiteX196" fmla="*/ 627309 w 1034979"/>
                    <a:gd name="connsiteY196" fmla="*/ 953607 h 1509906"/>
                    <a:gd name="connsiteX197" fmla="*/ 602544 w 1034979"/>
                    <a:gd name="connsiteY197" fmla="*/ 959322 h 1509906"/>
                    <a:gd name="connsiteX198" fmla="*/ 589209 w 1034979"/>
                    <a:gd name="connsiteY198" fmla="*/ 963132 h 1509906"/>
                    <a:gd name="connsiteX199" fmla="*/ 573969 w 1034979"/>
                    <a:gd name="connsiteY199" fmla="*/ 961227 h 1509906"/>
                    <a:gd name="connsiteX200" fmla="*/ 562539 w 1034979"/>
                    <a:gd name="connsiteY200" fmla="*/ 957417 h 1509906"/>
                    <a:gd name="connsiteX201" fmla="*/ 551109 w 1034979"/>
                    <a:gd name="connsiteY201" fmla="*/ 953607 h 1509906"/>
                    <a:gd name="connsiteX202" fmla="*/ 539679 w 1034979"/>
                    <a:gd name="connsiteY202" fmla="*/ 949797 h 1509906"/>
                    <a:gd name="connsiteX203" fmla="*/ 533964 w 1034979"/>
                    <a:gd name="connsiteY203" fmla="*/ 947892 h 1509906"/>
                    <a:gd name="connsiteX204" fmla="*/ 528249 w 1034979"/>
                    <a:gd name="connsiteY204" fmla="*/ 944082 h 1509906"/>
                    <a:gd name="connsiteX205" fmla="*/ 516819 w 1034979"/>
                    <a:gd name="connsiteY205" fmla="*/ 938367 h 1509906"/>
                    <a:gd name="connsiteX206" fmla="*/ 509199 w 1034979"/>
                    <a:gd name="connsiteY206" fmla="*/ 926937 h 1509906"/>
                    <a:gd name="connsiteX207" fmla="*/ 505389 w 1034979"/>
                    <a:gd name="connsiteY207" fmla="*/ 905982 h 1509906"/>
                    <a:gd name="connsiteX208" fmla="*/ 507294 w 1034979"/>
                    <a:gd name="connsiteY208" fmla="*/ 841212 h 1509906"/>
                    <a:gd name="connsiteX209" fmla="*/ 503484 w 1034979"/>
                    <a:gd name="connsiteY209" fmla="*/ 351627 h 1509906"/>
                    <a:gd name="connsiteX210" fmla="*/ 499674 w 1034979"/>
                    <a:gd name="connsiteY210" fmla="*/ 60162 h 1509906"/>
                    <a:gd name="connsiteX211" fmla="*/ 490149 w 1034979"/>
                    <a:gd name="connsiteY211" fmla="*/ 33492 h 1509906"/>
                    <a:gd name="connsiteX212" fmla="*/ 488244 w 1034979"/>
                    <a:gd name="connsiteY212" fmla="*/ 27777 h 1509906"/>
                    <a:gd name="connsiteX213" fmla="*/ 484434 w 1034979"/>
                    <a:gd name="connsiteY213" fmla="*/ 22062 h 1509906"/>
                    <a:gd name="connsiteX214" fmla="*/ 478719 w 1034979"/>
                    <a:gd name="connsiteY214" fmla="*/ 10632 h 1509906"/>
                    <a:gd name="connsiteX215" fmla="*/ 473004 w 1034979"/>
                    <a:gd name="connsiteY215" fmla="*/ 6822 h 1509906"/>
                    <a:gd name="connsiteX216" fmla="*/ 469194 w 1034979"/>
                    <a:gd name="connsiteY216" fmla="*/ 1107 h 1509906"/>
                    <a:gd name="connsiteX217" fmla="*/ 429189 w 1034979"/>
                    <a:gd name="connsiteY217" fmla="*/ 4917 h 1509906"/>
                    <a:gd name="connsiteX218" fmla="*/ 421569 w 1034979"/>
                    <a:gd name="connsiteY218" fmla="*/ 16347 h 1509906"/>
                    <a:gd name="connsiteX219" fmla="*/ 417759 w 1034979"/>
                    <a:gd name="connsiteY219" fmla="*/ 22062 h 1509906"/>
                    <a:gd name="connsiteX220" fmla="*/ 419664 w 1034979"/>
                    <a:gd name="connsiteY220" fmla="*/ 54447 h 1509906"/>
                    <a:gd name="connsiteX221" fmla="*/ 423474 w 1034979"/>
                    <a:gd name="connsiteY221" fmla="*/ 65877 h 1509906"/>
                    <a:gd name="connsiteX222" fmla="*/ 425379 w 1034979"/>
                    <a:gd name="connsiteY222" fmla="*/ 71592 h 1509906"/>
                    <a:gd name="connsiteX223" fmla="*/ 425379 w 1034979"/>
                    <a:gd name="connsiteY223" fmla="*/ 77307 h 1509906"/>
                    <a:gd name="connsiteX224" fmla="*/ 429189 w 1034979"/>
                    <a:gd name="connsiteY224" fmla="*/ 231612 h 1509906"/>
                    <a:gd name="connsiteX225" fmla="*/ 440619 w 1034979"/>
                    <a:gd name="connsiteY225" fmla="*/ 414492 h 1509906"/>
                    <a:gd name="connsiteX226" fmla="*/ 425379 w 1034979"/>
                    <a:gd name="connsiteY226" fmla="*/ 711672 h 1509906"/>
                    <a:gd name="connsiteX227" fmla="*/ 425173 w 1034979"/>
                    <a:gd name="connsiteY227" fmla="*/ 765165 h 1509906"/>
                    <a:gd name="connsiteX228" fmla="*/ 421363 w 1034979"/>
                    <a:gd name="connsiteY228" fmla="*/ 844096 h 1509906"/>
                    <a:gd name="connsiteX229" fmla="*/ 425379 w 1034979"/>
                    <a:gd name="connsiteY229" fmla="*/ 894552 h 1509906"/>
                    <a:gd name="connsiteX230" fmla="*/ 423474 w 1034979"/>
                    <a:gd name="connsiteY230" fmla="*/ 921222 h 1509906"/>
                    <a:gd name="connsiteX231" fmla="*/ 417759 w 1034979"/>
                    <a:gd name="connsiteY231" fmla="*/ 923127 h 1509906"/>
                    <a:gd name="connsiteX232" fmla="*/ 412044 w 1034979"/>
                    <a:gd name="connsiteY232" fmla="*/ 926937 h 1509906"/>
                    <a:gd name="connsiteX233" fmla="*/ 421569 w 1034979"/>
                    <a:gd name="connsiteY23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65334 w 1034979"/>
                    <a:gd name="connsiteY56" fmla="*/ 1146012 h 1509906"/>
                    <a:gd name="connsiteX57" fmla="*/ 27234 w 1034979"/>
                    <a:gd name="connsiteY57" fmla="*/ 1147917 h 1509906"/>
                    <a:gd name="connsiteX58" fmla="*/ 15804 w 1034979"/>
                    <a:gd name="connsiteY58" fmla="*/ 1153632 h 1509906"/>
                    <a:gd name="connsiteX59" fmla="*/ 6279 w 1034979"/>
                    <a:gd name="connsiteY59" fmla="*/ 1163157 h 1509906"/>
                    <a:gd name="connsiteX60" fmla="*/ 4374 w 1034979"/>
                    <a:gd name="connsiteY60" fmla="*/ 1168872 h 1509906"/>
                    <a:gd name="connsiteX61" fmla="*/ 564 w 1034979"/>
                    <a:gd name="connsiteY61" fmla="*/ 1174587 h 1509906"/>
                    <a:gd name="connsiteX62" fmla="*/ 6279 w 1034979"/>
                    <a:gd name="connsiteY62" fmla="*/ 1206972 h 1509906"/>
                    <a:gd name="connsiteX63" fmla="*/ 11994 w 1034979"/>
                    <a:gd name="connsiteY63" fmla="*/ 1210782 h 1509906"/>
                    <a:gd name="connsiteX64" fmla="*/ 17709 w 1034979"/>
                    <a:gd name="connsiteY64" fmla="*/ 1212687 h 1509906"/>
                    <a:gd name="connsiteX65" fmla="*/ 145344 w 1034979"/>
                    <a:gd name="connsiteY65" fmla="*/ 1210782 h 1509906"/>
                    <a:gd name="connsiteX66" fmla="*/ 152964 w 1034979"/>
                    <a:gd name="connsiteY66" fmla="*/ 1208877 h 1509906"/>
                    <a:gd name="connsiteX67" fmla="*/ 303459 w 1034979"/>
                    <a:gd name="connsiteY67" fmla="*/ 1203162 h 1509906"/>
                    <a:gd name="connsiteX68" fmla="*/ 318699 w 1034979"/>
                    <a:gd name="connsiteY68" fmla="*/ 1210782 h 1509906"/>
                    <a:gd name="connsiteX69" fmla="*/ 330129 w 1034979"/>
                    <a:gd name="connsiteY69" fmla="*/ 1216497 h 1509906"/>
                    <a:gd name="connsiteX70" fmla="*/ 333939 w 1034979"/>
                    <a:gd name="connsiteY70" fmla="*/ 1222212 h 1509906"/>
                    <a:gd name="connsiteX71" fmla="*/ 339654 w 1034979"/>
                    <a:gd name="connsiteY71" fmla="*/ 1224117 h 1509906"/>
                    <a:gd name="connsiteX72" fmla="*/ 351084 w 1034979"/>
                    <a:gd name="connsiteY72" fmla="*/ 1231737 h 1509906"/>
                    <a:gd name="connsiteX73" fmla="*/ 356799 w 1034979"/>
                    <a:gd name="connsiteY73" fmla="*/ 1235547 h 1509906"/>
                    <a:gd name="connsiteX74" fmla="*/ 360609 w 1034979"/>
                    <a:gd name="connsiteY74" fmla="*/ 1241262 h 1509906"/>
                    <a:gd name="connsiteX75" fmla="*/ 366324 w 1034979"/>
                    <a:gd name="connsiteY75" fmla="*/ 1252692 h 1509906"/>
                    <a:gd name="connsiteX76" fmla="*/ 362514 w 1034979"/>
                    <a:gd name="connsiteY76" fmla="*/ 1279362 h 1509906"/>
                    <a:gd name="connsiteX77" fmla="*/ 358704 w 1034979"/>
                    <a:gd name="connsiteY77" fmla="*/ 1285077 h 1509906"/>
                    <a:gd name="connsiteX78" fmla="*/ 356799 w 1034979"/>
                    <a:gd name="connsiteY78" fmla="*/ 1290792 h 1509906"/>
                    <a:gd name="connsiteX79" fmla="*/ 352989 w 1034979"/>
                    <a:gd name="connsiteY79" fmla="*/ 1296507 h 1509906"/>
                    <a:gd name="connsiteX80" fmla="*/ 351084 w 1034979"/>
                    <a:gd name="connsiteY80" fmla="*/ 1302222 h 1509906"/>
                    <a:gd name="connsiteX81" fmla="*/ 347274 w 1034979"/>
                    <a:gd name="connsiteY81" fmla="*/ 1307937 h 1509906"/>
                    <a:gd name="connsiteX82" fmla="*/ 330129 w 1034979"/>
                    <a:gd name="connsiteY82" fmla="*/ 1374612 h 1509906"/>
                    <a:gd name="connsiteX83" fmla="*/ 328224 w 1034979"/>
                    <a:gd name="connsiteY83" fmla="*/ 1426047 h 1509906"/>
                    <a:gd name="connsiteX84" fmla="*/ 330129 w 1034979"/>
                    <a:gd name="connsiteY84" fmla="*/ 1450812 h 1509906"/>
                    <a:gd name="connsiteX85" fmla="*/ 332034 w 1034979"/>
                    <a:gd name="connsiteY85" fmla="*/ 1456527 h 1509906"/>
                    <a:gd name="connsiteX86" fmla="*/ 335844 w 1034979"/>
                    <a:gd name="connsiteY86" fmla="*/ 1460337 h 1509906"/>
                    <a:gd name="connsiteX87" fmla="*/ 364419 w 1034979"/>
                    <a:gd name="connsiteY87" fmla="*/ 1506057 h 1509906"/>
                    <a:gd name="connsiteX88" fmla="*/ 387279 w 1034979"/>
                    <a:gd name="connsiteY88" fmla="*/ 1507962 h 1509906"/>
                    <a:gd name="connsiteX89" fmla="*/ 392994 w 1034979"/>
                    <a:gd name="connsiteY89" fmla="*/ 1502247 h 1509906"/>
                    <a:gd name="connsiteX90" fmla="*/ 394899 w 1034979"/>
                    <a:gd name="connsiteY90" fmla="*/ 1490817 h 1509906"/>
                    <a:gd name="connsiteX91" fmla="*/ 396804 w 1034979"/>
                    <a:gd name="connsiteY91" fmla="*/ 1485102 h 1509906"/>
                    <a:gd name="connsiteX92" fmla="*/ 398709 w 1034979"/>
                    <a:gd name="connsiteY92" fmla="*/ 1467957 h 1509906"/>
                    <a:gd name="connsiteX93" fmla="*/ 400614 w 1034979"/>
                    <a:gd name="connsiteY93" fmla="*/ 1454622 h 1509906"/>
                    <a:gd name="connsiteX94" fmla="*/ 404424 w 1034979"/>
                    <a:gd name="connsiteY94" fmla="*/ 1397472 h 1509906"/>
                    <a:gd name="connsiteX95" fmla="*/ 410139 w 1034979"/>
                    <a:gd name="connsiteY95" fmla="*/ 1386042 h 1509906"/>
                    <a:gd name="connsiteX96" fmla="*/ 413949 w 1034979"/>
                    <a:gd name="connsiteY96" fmla="*/ 1372707 h 1509906"/>
                    <a:gd name="connsiteX97" fmla="*/ 415854 w 1034979"/>
                    <a:gd name="connsiteY97" fmla="*/ 1366992 h 1509906"/>
                    <a:gd name="connsiteX98" fmla="*/ 417759 w 1034979"/>
                    <a:gd name="connsiteY98" fmla="*/ 1353657 h 1509906"/>
                    <a:gd name="connsiteX99" fmla="*/ 421569 w 1034979"/>
                    <a:gd name="connsiteY99" fmla="*/ 1342227 h 1509906"/>
                    <a:gd name="connsiteX100" fmla="*/ 427284 w 1034979"/>
                    <a:gd name="connsiteY100" fmla="*/ 1328892 h 1509906"/>
                    <a:gd name="connsiteX101" fmla="*/ 436809 w 1034979"/>
                    <a:gd name="connsiteY101" fmla="*/ 1317462 h 1509906"/>
                    <a:gd name="connsiteX102" fmla="*/ 450144 w 1034979"/>
                    <a:gd name="connsiteY102" fmla="*/ 1302222 h 1509906"/>
                    <a:gd name="connsiteX103" fmla="*/ 457764 w 1034979"/>
                    <a:gd name="connsiteY103" fmla="*/ 1290792 h 1509906"/>
                    <a:gd name="connsiteX104" fmla="*/ 461574 w 1034979"/>
                    <a:gd name="connsiteY104" fmla="*/ 1279362 h 1509906"/>
                    <a:gd name="connsiteX105" fmla="*/ 465384 w 1034979"/>
                    <a:gd name="connsiteY105" fmla="*/ 1264122 h 1509906"/>
                    <a:gd name="connsiteX106" fmla="*/ 467289 w 1034979"/>
                    <a:gd name="connsiteY106" fmla="*/ 1258407 h 1509906"/>
                    <a:gd name="connsiteX107" fmla="*/ 535869 w 1034979"/>
                    <a:gd name="connsiteY107" fmla="*/ 1243167 h 1509906"/>
                    <a:gd name="connsiteX108" fmla="*/ 541584 w 1034979"/>
                    <a:gd name="connsiteY108" fmla="*/ 1241262 h 1509906"/>
                    <a:gd name="connsiteX109" fmla="*/ 547299 w 1034979"/>
                    <a:gd name="connsiteY109" fmla="*/ 1239357 h 1509906"/>
                    <a:gd name="connsiteX110" fmla="*/ 554919 w 1034979"/>
                    <a:gd name="connsiteY110" fmla="*/ 1237452 h 1509906"/>
                    <a:gd name="connsiteX111" fmla="*/ 573969 w 1034979"/>
                    <a:gd name="connsiteY111" fmla="*/ 1229832 h 1509906"/>
                    <a:gd name="connsiteX112" fmla="*/ 585399 w 1034979"/>
                    <a:gd name="connsiteY112" fmla="*/ 1226022 h 1509906"/>
                    <a:gd name="connsiteX113" fmla="*/ 720654 w 1034979"/>
                    <a:gd name="connsiteY113" fmla="*/ 1309842 h 1509906"/>
                    <a:gd name="connsiteX114" fmla="*/ 733989 w 1034979"/>
                    <a:gd name="connsiteY114" fmla="*/ 1319367 h 1509906"/>
                    <a:gd name="connsiteX115" fmla="*/ 743514 w 1034979"/>
                    <a:gd name="connsiteY115" fmla="*/ 1321272 h 1509906"/>
                    <a:gd name="connsiteX116" fmla="*/ 749229 w 1034979"/>
                    <a:gd name="connsiteY116" fmla="*/ 1323177 h 1509906"/>
                    <a:gd name="connsiteX117" fmla="*/ 762564 w 1034979"/>
                    <a:gd name="connsiteY117" fmla="*/ 1328892 h 1509906"/>
                    <a:gd name="connsiteX118" fmla="*/ 777804 w 1034979"/>
                    <a:gd name="connsiteY118" fmla="*/ 1326987 h 1509906"/>
                    <a:gd name="connsiteX119" fmla="*/ 789234 w 1034979"/>
                    <a:gd name="connsiteY119" fmla="*/ 1321272 h 1509906"/>
                    <a:gd name="connsiteX120" fmla="*/ 794949 w 1034979"/>
                    <a:gd name="connsiteY120" fmla="*/ 1319367 h 1509906"/>
                    <a:gd name="connsiteX121" fmla="*/ 802569 w 1034979"/>
                    <a:gd name="connsiteY121" fmla="*/ 1302222 h 1509906"/>
                    <a:gd name="connsiteX122" fmla="*/ 800664 w 1034979"/>
                    <a:gd name="connsiteY122" fmla="*/ 1277457 h 1509906"/>
                    <a:gd name="connsiteX123" fmla="*/ 798759 w 1034979"/>
                    <a:gd name="connsiteY123" fmla="*/ 1271742 h 1509906"/>
                    <a:gd name="connsiteX124" fmla="*/ 796854 w 1034979"/>
                    <a:gd name="connsiteY124" fmla="*/ 1264122 h 1509906"/>
                    <a:gd name="connsiteX125" fmla="*/ 783519 w 1034979"/>
                    <a:gd name="connsiteY125" fmla="*/ 1246977 h 1509906"/>
                    <a:gd name="connsiteX126" fmla="*/ 773994 w 1034979"/>
                    <a:gd name="connsiteY126" fmla="*/ 1241262 h 1509906"/>
                    <a:gd name="connsiteX127" fmla="*/ 648264 w 1034979"/>
                    <a:gd name="connsiteY127" fmla="*/ 1149822 h 1509906"/>
                    <a:gd name="connsiteX128" fmla="*/ 644454 w 1034979"/>
                    <a:gd name="connsiteY128" fmla="*/ 1132677 h 1509906"/>
                    <a:gd name="connsiteX129" fmla="*/ 646359 w 1034979"/>
                    <a:gd name="connsiteY129" fmla="*/ 1125057 h 1509906"/>
                    <a:gd name="connsiteX130" fmla="*/ 650169 w 1034979"/>
                    <a:gd name="connsiteY130" fmla="*/ 1107912 h 1509906"/>
                    <a:gd name="connsiteX131" fmla="*/ 653979 w 1034979"/>
                    <a:gd name="connsiteY131" fmla="*/ 1102197 h 1509906"/>
                    <a:gd name="connsiteX132" fmla="*/ 655884 w 1034979"/>
                    <a:gd name="connsiteY132" fmla="*/ 1096482 h 1509906"/>
                    <a:gd name="connsiteX133" fmla="*/ 661599 w 1034979"/>
                    <a:gd name="connsiteY133" fmla="*/ 1094577 h 1509906"/>
                    <a:gd name="connsiteX134" fmla="*/ 671124 w 1034979"/>
                    <a:gd name="connsiteY134" fmla="*/ 1083147 h 1509906"/>
                    <a:gd name="connsiteX135" fmla="*/ 724464 w 1034979"/>
                    <a:gd name="connsiteY135" fmla="*/ 1075527 h 1509906"/>
                    <a:gd name="connsiteX136" fmla="*/ 842574 w 1034979"/>
                    <a:gd name="connsiteY136" fmla="*/ 1077432 h 1509906"/>
                    <a:gd name="connsiteX137" fmla="*/ 871149 w 1034979"/>
                    <a:gd name="connsiteY137" fmla="*/ 1079337 h 1509906"/>
                    <a:gd name="connsiteX138" fmla="*/ 899724 w 1034979"/>
                    <a:gd name="connsiteY138" fmla="*/ 1085052 h 1509906"/>
                    <a:gd name="connsiteX139" fmla="*/ 922584 w 1034979"/>
                    <a:gd name="connsiteY139" fmla="*/ 1088862 h 1509906"/>
                    <a:gd name="connsiteX140" fmla="*/ 951159 w 1034979"/>
                    <a:gd name="connsiteY140" fmla="*/ 1094577 h 1509906"/>
                    <a:gd name="connsiteX141" fmla="*/ 956874 w 1034979"/>
                    <a:gd name="connsiteY141" fmla="*/ 1094577 h 1509906"/>
                    <a:gd name="connsiteX142" fmla="*/ 1002594 w 1034979"/>
                    <a:gd name="connsiteY142" fmla="*/ 1092672 h 1509906"/>
                    <a:gd name="connsiteX143" fmla="*/ 1031169 w 1034979"/>
                    <a:gd name="connsiteY143" fmla="*/ 1085052 h 1509906"/>
                    <a:gd name="connsiteX144" fmla="*/ 1034979 w 1034979"/>
                    <a:gd name="connsiteY144" fmla="*/ 1079337 h 1509906"/>
                    <a:gd name="connsiteX145" fmla="*/ 1033074 w 1034979"/>
                    <a:gd name="connsiteY145" fmla="*/ 1060287 h 1509906"/>
                    <a:gd name="connsiteX146" fmla="*/ 1027359 w 1034979"/>
                    <a:gd name="connsiteY146" fmla="*/ 1056477 h 1509906"/>
                    <a:gd name="connsiteX147" fmla="*/ 1012119 w 1034979"/>
                    <a:gd name="connsiteY147" fmla="*/ 1054572 h 1509906"/>
                    <a:gd name="connsiteX148" fmla="*/ 1006404 w 1034979"/>
                    <a:gd name="connsiteY148" fmla="*/ 1052667 h 1509906"/>
                    <a:gd name="connsiteX149" fmla="*/ 998784 w 1034979"/>
                    <a:gd name="connsiteY149" fmla="*/ 1050762 h 1509906"/>
                    <a:gd name="connsiteX150" fmla="*/ 987354 w 1034979"/>
                    <a:gd name="connsiteY150" fmla="*/ 1043142 h 1509906"/>
                    <a:gd name="connsiteX151" fmla="*/ 975924 w 1034979"/>
                    <a:gd name="connsiteY151" fmla="*/ 1039332 h 1509906"/>
                    <a:gd name="connsiteX152" fmla="*/ 970209 w 1034979"/>
                    <a:gd name="connsiteY152" fmla="*/ 1037427 h 1509906"/>
                    <a:gd name="connsiteX153" fmla="*/ 962589 w 1034979"/>
                    <a:gd name="connsiteY153" fmla="*/ 1035522 h 1509906"/>
                    <a:gd name="connsiteX154" fmla="*/ 956874 w 1034979"/>
                    <a:gd name="connsiteY154" fmla="*/ 1033617 h 1509906"/>
                    <a:gd name="connsiteX155" fmla="*/ 935919 w 1034979"/>
                    <a:gd name="connsiteY155" fmla="*/ 1027902 h 1509906"/>
                    <a:gd name="connsiteX156" fmla="*/ 930204 w 1034979"/>
                    <a:gd name="connsiteY156" fmla="*/ 1025997 h 1509906"/>
                    <a:gd name="connsiteX157" fmla="*/ 825429 w 1034979"/>
                    <a:gd name="connsiteY157" fmla="*/ 1027902 h 1509906"/>
                    <a:gd name="connsiteX158" fmla="*/ 819714 w 1034979"/>
                    <a:gd name="connsiteY158" fmla="*/ 1029807 h 1509906"/>
                    <a:gd name="connsiteX159" fmla="*/ 730179 w 1034979"/>
                    <a:gd name="connsiteY159" fmla="*/ 1031712 h 1509906"/>
                    <a:gd name="connsiteX160" fmla="*/ 716844 w 1034979"/>
                    <a:gd name="connsiteY160" fmla="*/ 1035522 h 1509906"/>
                    <a:gd name="connsiteX161" fmla="*/ 695889 w 1034979"/>
                    <a:gd name="connsiteY161" fmla="*/ 1037427 h 1509906"/>
                    <a:gd name="connsiteX162" fmla="*/ 669219 w 1034979"/>
                    <a:gd name="connsiteY162" fmla="*/ 1039332 h 1509906"/>
                    <a:gd name="connsiteX163" fmla="*/ 669219 w 1034979"/>
                    <a:gd name="connsiteY163" fmla="*/ 1039332 h 1509906"/>
                    <a:gd name="connsiteX164" fmla="*/ 646359 w 1034979"/>
                    <a:gd name="connsiteY164" fmla="*/ 1043142 h 1509906"/>
                    <a:gd name="connsiteX165" fmla="*/ 642549 w 1034979"/>
                    <a:gd name="connsiteY165" fmla="*/ 1031712 h 1509906"/>
                    <a:gd name="connsiteX166" fmla="*/ 640644 w 1034979"/>
                    <a:gd name="connsiteY166" fmla="*/ 1025997 h 1509906"/>
                    <a:gd name="connsiteX167" fmla="*/ 642549 w 1034979"/>
                    <a:gd name="connsiteY167" fmla="*/ 1008852 h 1509906"/>
                    <a:gd name="connsiteX168" fmla="*/ 644454 w 1034979"/>
                    <a:gd name="connsiteY168" fmla="*/ 1003137 h 1509906"/>
                    <a:gd name="connsiteX169" fmla="*/ 661599 w 1034979"/>
                    <a:gd name="connsiteY169" fmla="*/ 993612 h 1509906"/>
                    <a:gd name="connsiteX170" fmla="*/ 673029 w 1034979"/>
                    <a:gd name="connsiteY170" fmla="*/ 985992 h 1509906"/>
                    <a:gd name="connsiteX171" fmla="*/ 674934 w 1034979"/>
                    <a:gd name="connsiteY171" fmla="*/ 980277 h 1509906"/>
                    <a:gd name="connsiteX172" fmla="*/ 680649 w 1034979"/>
                    <a:gd name="connsiteY172" fmla="*/ 978372 h 1509906"/>
                    <a:gd name="connsiteX173" fmla="*/ 686364 w 1034979"/>
                    <a:gd name="connsiteY173" fmla="*/ 974562 h 1509906"/>
                    <a:gd name="connsiteX174" fmla="*/ 695889 w 1034979"/>
                    <a:gd name="connsiteY174" fmla="*/ 965037 h 1509906"/>
                    <a:gd name="connsiteX175" fmla="*/ 705414 w 1034979"/>
                    <a:gd name="connsiteY175" fmla="*/ 953607 h 1509906"/>
                    <a:gd name="connsiteX176" fmla="*/ 716844 w 1034979"/>
                    <a:gd name="connsiteY176" fmla="*/ 945987 h 1509906"/>
                    <a:gd name="connsiteX177" fmla="*/ 732084 w 1034979"/>
                    <a:gd name="connsiteY177" fmla="*/ 932652 h 1509906"/>
                    <a:gd name="connsiteX178" fmla="*/ 741609 w 1034979"/>
                    <a:gd name="connsiteY178" fmla="*/ 921222 h 1509906"/>
                    <a:gd name="connsiteX179" fmla="*/ 753039 w 1034979"/>
                    <a:gd name="connsiteY179" fmla="*/ 911697 h 1509906"/>
                    <a:gd name="connsiteX180" fmla="*/ 758754 w 1034979"/>
                    <a:gd name="connsiteY180" fmla="*/ 900267 h 1509906"/>
                    <a:gd name="connsiteX181" fmla="*/ 760659 w 1034979"/>
                    <a:gd name="connsiteY181" fmla="*/ 894552 h 1509906"/>
                    <a:gd name="connsiteX182" fmla="*/ 766374 w 1034979"/>
                    <a:gd name="connsiteY182" fmla="*/ 883122 h 1509906"/>
                    <a:gd name="connsiteX183" fmla="*/ 764469 w 1034979"/>
                    <a:gd name="connsiteY183" fmla="*/ 867882 h 1509906"/>
                    <a:gd name="connsiteX184" fmla="*/ 758754 w 1034979"/>
                    <a:gd name="connsiteY184" fmla="*/ 865977 h 1509906"/>
                    <a:gd name="connsiteX185" fmla="*/ 737799 w 1034979"/>
                    <a:gd name="connsiteY185" fmla="*/ 867882 h 1509906"/>
                    <a:gd name="connsiteX186" fmla="*/ 732084 w 1034979"/>
                    <a:gd name="connsiteY186" fmla="*/ 871692 h 1509906"/>
                    <a:gd name="connsiteX187" fmla="*/ 720654 w 1034979"/>
                    <a:gd name="connsiteY187" fmla="*/ 875502 h 1509906"/>
                    <a:gd name="connsiteX188" fmla="*/ 716844 w 1034979"/>
                    <a:gd name="connsiteY188" fmla="*/ 881217 h 1509906"/>
                    <a:gd name="connsiteX189" fmla="*/ 711129 w 1034979"/>
                    <a:gd name="connsiteY189" fmla="*/ 883122 h 1509906"/>
                    <a:gd name="connsiteX190" fmla="*/ 705414 w 1034979"/>
                    <a:gd name="connsiteY190" fmla="*/ 886932 h 1509906"/>
                    <a:gd name="connsiteX191" fmla="*/ 699699 w 1034979"/>
                    <a:gd name="connsiteY191" fmla="*/ 892647 h 1509906"/>
                    <a:gd name="connsiteX192" fmla="*/ 692079 w 1034979"/>
                    <a:gd name="connsiteY192" fmla="*/ 896457 h 1509906"/>
                    <a:gd name="connsiteX193" fmla="*/ 650169 w 1034979"/>
                    <a:gd name="connsiteY193" fmla="*/ 925032 h 1509906"/>
                    <a:gd name="connsiteX194" fmla="*/ 636834 w 1034979"/>
                    <a:gd name="connsiteY194" fmla="*/ 936462 h 1509906"/>
                    <a:gd name="connsiteX195" fmla="*/ 627309 w 1034979"/>
                    <a:gd name="connsiteY195" fmla="*/ 953607 h 1509906"/>
                    <a:gd name="connsiteX196" fmla="*/ 602544 w 1034979"/>
                    <a:gd name="connsiteY196" fmla="*/ 959322 h 1509906"/>
                    <a:gd name="connsiteX197" fmla="*/ 589209 w 1034979"/>
                    <a:gd name="connsiteY197" fmla="*/ 963132 h 1509906"/>
                    <a:gd name="connsiteX198" fmla="*/ 573969 w 1034979"/>
                    <a:gd name="connsiteY198" fmla="*/ 961227 h 1509906"/>
                    <a:gd name="connsiteX199" fmla="*/ 562539 w 1034979"/>
                    <a:gd name="connsiteY199" fmla="*/ 957417 h 1509906"/>
                    <a:gd name="connsiteX200" fmla="*/ 551109 w 1034979"/>
                    <a:gd name="connsiteY200" fmla="*/ 953607 h 1509906"/>
                    <a:gd name="connsiteX201" fmla="*/ 539679 w 1034979"/>
                    <a:gd name="connsiteY201" fmla="*/ 949797 h 1509906"/>
                    <a:gd name="connsiteX202" fmla="*/ 533964 w 1034979"/>
                    <a:gd name="connsiteY202" fmla="*/ 947892 h 1509906"/>
                    <a:gd name="connsiteX203" fmla="*/ 528249 w 1034979"/>
                    <a:gd name="connsiteY203" fmla="*/ 944082 h 1509906"/>
                    <a:gd name="connsiteX204" fmla="*/ 516819 w 1034979"/>
                    <a:gd name="connsiteY204" fmla="*/ 938367 h 1509906"/>
                    <a:gd name="connsiteX205" fmla="*/ 509199 w 1034979"/>
                    <a:gd name="connsiteY205" fmla="*/ 926937 h 1509906"/>
                    <a:gd name="connsiteX206" fmla="*/ 505389 w 1034979"/>
                    <a:gd name="connsiteY206" fmla="*/ 905982 h 1509906"/>
                    <a:gd name="connsiteX207" fmla="*/ 507294 w 1034979"/>
                    <a:gd name="connsiteY207" fmla="*/ 841212 h 1509906"/>
                    <a:gd name="connsiteX208" fmla="*/ 503484 w 1034979"/>
                    <a:gd name="connsiteY208" fmla="*/ 351627 h 1509906"/>
                    <a:gd name="connsiteX209" fmla="*/ 499674 w 1034979"/>
                    <a:gd name="connsiteY209" fmla="*/ 60162 h 1509906"/>
                    <a:gd name="connsiteX210" fmla="*/ 490149 w 1034979"/>
                    <a:gd name="connsiteY210" fmla="*/ 33492 h 1509906"/>
                    <a:gd name="connsiteX211" fmla="*/ 488244 w 1034979"/>
                    <a:gd name="connsiteY211" fmla="*/ 27777 h 1509906"/>
                    <a:gd name="connsiteX212" fmla="*/ 484434 w 1034979"/>
                    <a:gd name="connsiteY212" fmla="*/ 22062 h 1509906"/>
                    <a:gd name="connsiteX213" fmla="*/ 478719 w 1034979"/>
                    <a:gd name="connsiteY213" fmla="*/ 10632 h 1509906"/>
                    <a:gd name="connsiteX214" fmla="*/ 473004 w 1034979"/>
                    <a:gd name="connsiteY214" fmla="*/ 6822 h 1509906"/>
                    <a:gd name="connsiteX215" fmla="*/ 469194 w 1034979"/>
                    <a:gd name="connsiteY215" fmla="*/ 1107 h 1509906"/>
                    <a:gd name="connsiteX216" fmla="*/ 429189 w 1034979"/>
                    <a:gd name="connsiteY216" fmla="*/ 4917 h 1509906"/>
                    <a:gd name="connsiteX217" fmla="*/ 421569 w 1034979"/>
                    <a:gd name="connsiteY217" fmla="*/ 16347 h 1509906"/>
                    <a:gd name="connsiteX218" fmla="*/ 417759 w 1034979"/>
                    <a:gd name="connsiteY218" fmla="*/ 22062 h 1509906"/>
                    <a:gd name="connsiteX219" fmla="*/ 419664 w 1034979"/>
                    <a:gd name="connsiteY219" fmla="*/ 54447 h 1509906"/>
                    <a:gd name="connsiteX220" fmla="*/ 423474 w 1034979"/>
                    <a:gd name="connsiteY220" fmla="*/ 65877 h 1509906"/>
                    <a:gd name="connsiteX221" fmla="*/ 425379 w 1034979"/>
                    <a:gd name="connsiteY221" fmla="*/ 71592 h 1509906"/>
                    <a:gd name="connsiteX222" fmla="*/ 425379 w 1034979"/>
                    <a:gd name="connsiteY222" fmla="*/ 77307 h 1509906"/>
                    <a:gd name="connsiteX223" fmla="*/ 429189 w 1034979"/>
                    <a:gd name="connsiteY223" fmla="*/ 231612 h 1509906"/>
                    <a:gd name="connsiteX224" fmla="*/ 440619 w 1034979"/>
                    <a:gd name="connsiteY224" fmla="*/ 414492 h 1509906"/>
                    <a:gd name="connsiteX225" fmla="*/ 425379 w 1034979"/>
                    <a:gd name="connsiteY225" fmla="*/ 711672 h 1509906"/>
                    <a:gd name="connsiteX226" fmla="*/ 425173 w 1034979"/>
                    <a:gd name="connsiteY226" fmla="*/ 765165 h 1509906"/>
                    <a:gd name="connsiteX227" fmla="*/ 421363 w 1034979"/>
                    <a:gd name="connsiteY227" fmla="*/ 844096 h 1509906"/>
                    <a:gd name="connsiteX228" fmla="*/ 425379 w 1034979"/>
                    <a:gd name="connsiteY228" fmla="*/ 894552 h 1509906"/>
                    <a:gd name="connsiteX229" fmla="*/ 423474 w 1034979"/>
                    <a:gd name="connsiteY229" fmla="*/ 921222 h 1509906"/>
                    <a:gd name="connsiteX230" fmla="*/ 417759 w 1034979"/>
                    <a:gd name="connsiteY230" fmla="*/ 923127 h 1509906"/>
                    <a:gd name="connsiteX231" fmla="*/ 412044 w 1034979"/>
                    <a:gd name="connsiteY231" fmla="*/ 926937 h 1509906"/>
                    <a:gd name="connsiteX232" fmla="*/ 421569 w 1034979"/>
                    <a:gd name="connsiteY23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57764 w 1034979"/>
                    <a:gd name="connsiteY102" fmla="*/ 1290792 h 1509906"/>
                    <a:gd name="connsiteX103" fmla="*/ 461574 w 1034979"/>
                    <a:gd name="connsiteY103" fmla="*/ 1279362 h 1509906"/>
                    <a:gd name="connsiteX104" fmla="*/ 465384 w 1034979"/>
                    <a:gd name="connsiteY104" fmla="*/ 1264122 h 1509906"/>
                    <a:gd name="connsiteX105" fmla="*/ 467289 w 1034979"/>
                    <a:gd name="connsiteY105" fmla="*/ 1258407 h 1509906"/>
                    <a:gd name="connsiteX106" fmla="*/ 535869 w 1034979"/>
                    <a:gd name="connsiteY106" fmla="*/ 1243167 h 1509906"/>
                    <a:gd name="connsiteX107" fmla="*/ 541584 w 1034979"/>
                    <a:gd name="connsiteY107" fmla="*/ 1241262 h 1509906"/>
                    <a:gd name="connsiteX108" fmla="*/ 547299 w 1034979"/>
                    <a:gd name="connsiteY108" fmla="*/ 1239357 h 1509906"/>
                    <a:gd name="connsiteX109" fmla="*/ 554919 w 1034979"/>
                    <a:gd name="connsiteY109" fmla="*/ 1237452 h 1509906"/>
                    <a:gd name="connsiteX110" fmla="*/ 573969 w 1034979"/>
                    <a:gd name="connsiteY110" fmla="*/ 1229832 h 1509906"/>
                    <a:gd name="connsiteX111" fmla="*/ 585399 w 1034979"/>
                    <a:gd name="connsiteY111" fmla="*/ 1226022 h 1509906"/>
                    <a:gd name="connsiteX112" fmla="*/ 720654 w 1034979"/>
                    <a:gd name="connsiteY112" fmla="*/ 1309842 h 1509906"/>
                    <a:gd name="connsiteX113" fmla="*/ 733989 w 1034979"/>
                    <a:gd name="connsiteY113" fmla="*/ 1319367 h 1509906"/>
                    <a:gd name="connsiteX114" fmla="*/ 743514 w 1034979"/>
                    <a:gd name="connsiteY114" fmla="*/ 1321272 h 1509906"/>
                    <a:gd name="connsiteX115" fmla="*/ 749229 w 1034979"/>
                    <a:gd name="connsiteY115" fmla="*/ 1323177 h 1509906"/>
                    <a:gd name="connsiteX116" fmla="*/ 762564 w 1034979"/>
                    <a:gd name="connsiteY116" fmla="*/ 1328892 h 1509906"/>
                    <a:gd name="connsiteX117" fmla="*/ 777804 w 1034979"/>
                    <a:gd name="connsiteY117" fmla="*/ 1326987 h 1509906"/>
                    <a:gd name="connsiteX118" fmla="*/ 789234 w 1034979"/>
                    <a:gd name="connsiteY118" fmla="*/ 1321272 h 1509906"/>
                    <a:gd name="connsiteX119" fmla="*/ 794949 w 1034979"/>
                    <a:gd name="connsiteY119" fmla="*/ 1319367 h 1509906"/>
                    <a:gd name="connsiteX120" fmla="*/ 802569 w 1034979"/>
                    <a:gd name="connsiteY120" fmla="*/ 1302222 h 1509906"/>
                    <a:gd name="connsiteX121" fmla="*/ 800664 w 1034979"/>
                    <a:gd name="connsiteY121" fmla="*/ 1277457 h 1509906"/>
                    <a:gd name="connsiteX122" fmla="*/ 798759 w 1034979"/>
                    <a:gd name="connsiteY122" fmla="*/ 1271742 h 1509906"/>
                    <a:gd name="connsiteX123" fmla="*/ 796854 w 1034979"/>
                    <a:gd name="connsiteY123" fmla="*/ 1264122 h 1509906"/>
                    <a:gd name="connsiteX124" fmla="*/ 783519 w 1034979"/>
                    <a:gd name="connsiteY124" fmla="*/ 1246977 h 1509906"/>
                    <a:gd name="connsiteX125" fmla="*/ 773994 w 1034979"/>
                    <a:gd name="connsiteY125" fmla="*/ 1241262 h 1509906"/>
                    <a:gd name="connsiteX126" fmla="*/ 648264 w 1034979"/>
                    <a:gd name="connsiteY126" fmla="*/ 1149822 h 1509906"/>
                    <a:gd name="connsiteX127" fmla="*/ 644454 w 1034979"/>
                    <a:gd name="connsiteY127" fmla="*/ 1132677 h 1509906"/>
                    <a:gd name="connsiteX128" fmla="*/ 646359 w 1034979"/>
                    <a:gd name="connsiteY128" fmla="*/ 1125057 h 1509906"/>
                    <a:gd name="connsiteX129" fmla="*/ 650169 w 1034979"/>
                    <a:gd name="connsiteY129" fmla="*/ 1107912 h 1509906"/>
                    <a:gd name="connsiteX130" fmla="*/ 653979 w 1034979"/>
                    <a:gd name="connsiteY130" fmla="*/ 1102197 h 1509906"/>
                    <a:gd name="connsiteX131" fmla="*/ 655884 w 1034979"/>
                    <a:gd name="connsiteY131" fmla="*/ 1096482 h 1509906"/>
                    <a:gd name="connsiteX132" fmla="*/ 661599 w 1034979"/>
                    <a:gd name="connsiteY132" fmla="*/ 1094577 h 1509906"/>
                    <a:gd name="connsiteX133" fmla="*/ 671124 w 1034979"/>
                    <a:gd name="connsiteY133" fmla="*/ 1083147 h 1509906"/>
                    <a:gd name="connsiteX134" fmla="*/ 724464 w 1034979"/>
                    <a:gd name="connsiteY134" fmla="*/ 1075527 h 1509906"/>
                    <a:gd name="connsiteX135" fmla="*/ 842574 w 1034979"/>
                    <a:gd name="connsiteY135" fmla="*/ 1077432 h 1509906"/>
                    <a:gd name="connsiteX136" fmla="*/ 871149 w 1034979"/>
                    <a:gd name="connsiteY136" fmla="*/ 1079337 h 1509906"/>
                    <a:gd name="connsiteX137" fmla="*/ 899724 w 1034979"/>
                    <a:gd name="connsiteY137" fmla="*/ 1085052 h 1509906"/>
                    <a:gd name="connsiteX138" fmla="*/ 922584 w 1034979"/>
                    <a:gd name="connsiteY138" fmla="*/ 1088862 h 1509906"/>
                    <a:gd name="connsiteX139" fmla="*/ 951159 w 1034979"/>
                    <a:gd name="connsiteY139" fmla="*/ 1094577 h 1509906"/>
                    <a:gd name="connsiteX140" fmla="*/ 956874 w 1034979"/>
                    <a:gd name="connsiteY140" fmla="*/ 1094577 h 1509906"/>
                    <a:gd name="connsiteX141" fmla="*/ 1002594 w 1034979"/>
                    <a:gd name="connsiteY141" fmla="*/ 1092672 h 1509906"/>
                    <a:gd name="connsiteX142" fmla="*/ 1031169 w 1034979"/>
                    <a:gd name="connsiteY142" fmla="*/ 1085052 h 1509906"/>
                    <a:gd name="connsiteX143" fmla="*/ 1034979 w 1034979"/>
                    <a:gd name="connsiteY143" fmla="*/ 1079337 h 1509906"/>
                    <a:gd name="connsiteX144" fmla="*/ 1033074 w 1034979"/>
                    <a:gd name="connsiteY144" fmla="*/ 1060287 h 1509906"/>
                    <a:gd name="connsiteX145" fmla="*/ 1027359 w 1034979"/>
                    <a:gd name="connsiteY145" fmla="*/ 1056477 h 1509906"/>
                    <a:gd name="connsiteX146" fmla="*/ 1012119 w 1034979"/>
                    <a:gd name="connsiteY146" fmla="*/ 1054572 h 1509906"/>
                    <a:gd name="connsiteX147" fmla="*/ 1006404 w 1034979"/>
                    <a:gd name="connsiteY147" fmla="*/ 1052667 h 1509906"/>
                    <a:gd name="connsiteX148" fmla="*/ 998784 w 1034979"/>
                    <a:gd name="connsiteY148" fmla="*/ 1050762 h 1509906"/>
                    <a:gd name="connsiteX149" fmla="*/ 987354 w 1034979"/>
                    <a:gd name="connsiteY149" fmla="*/ 1043142 h 1509906"/>
                    <a:gd name="connsiteX150" fmla="*/ 975924 w 1034979"/>
                    <a:gd name="connsiteY150" fmla="*/ 1039332 h 1509906"/>
                    <a:gd name="connsiteX151" fmla="*/ 970209 w 1034979"/>
                    <a:gd name="connsiteY151" fmla="*/ 1037427 h 1509906"/>
                    <a:gd name="connsiteX152" fmla="*/ 962589 w 1034979"/>
                    <a:gd name="connsiteY152" fmla="*/ 1035522 h 1509906"/>
                    <a:gd name="connsiteX153" fmla="*/ 956874 w 1034979"/>
                    <a:gd name="connsiteY153" fmla="*/ 1033617 h 1509906"/>
                    <a:gd name="connsiteX154" fmla="*/ 935919 w 1034979"/>
                    <a:gd name="connsiteY154" fmla="*/ 1027902 h 1509906"/>
                    <a:gd name="connsiteX155" fmla="*/ 930204 w 1034979"/>
                    <a:gd name="connsiteY155" fmla="*/ 1025997 h 1509906"/>
                    <a:gd name="connsiteX156" fmla="*/ 825429 w 1034979"/>
                    <a:gd name="connsiteY156" fmla="*/ 1027902 h 1509906"/>
                    <a:gd name="connsiteX157" fmla="*/ 819714 w 1034979"/>
                    <a:gd name="connsiteY157" fmla="*/ 1029807 h 1509906"/>
                    <a:gd name="connsiteX158" fmla="*/ 730179 w 1034979"/>
                    <a:gd name="connsiteY158" fmla="*/ 1031712 h 1509906"/>
                    <a:gd name="connsiteX159" fmla="*/ 716844 w 1034979"/>
                    <a:gd name="connsiteY159" fmla="*/ 1035522 h 1509906"/>
                    <a:gd name="connsiteX160" fmla="*/ 695889 w 1034979"/>
                    <a:gd name="connsiteY160" fmla="*/ 1037427 h 1509906"/>
                    <a:gd name="connsiteX161" fmla="*/ 669219 w 1034979"/>
                    <a:gd name="connsiteY161" fmla="*/ 1039332 h 1509906"/>
                    <a:gd name="connsiteX162" fmla="*/ 669219 w 1034979"/>
                    <a:gd name="connsiteY162" fmla="*/ 1039332 h 1509906"/>
                    <a:gd name="connsiteX163" fmla="*/ 646359 w 1034979"/>
                    <a:gd name="connsiteY163" fmla="*/ 1043142 h 1509906"/>
                    <a:gd name="connsiteX164" fmla="*/ 642549 w 1034979"/>
                    <a:gd name="connsiteY164" fmla="*/ 1031712 h 1509906"/>
                    <a:gd name="connsiteX165" fmla="*/ 640644 w 1034979"/>
                    <a:gd name="connsiteY165" fmla="*/ 1025997 h 1509906"/>
                    <a:gd name="connsiteX166" fmla="*/ 642549 w 1034979"/>
                    <a:gd name="connsiteY166" fmla="*/ 1008852 h 1509906"/>
                    <a:gd name="connsiteX167" fmla="*/ 644454 w 1034979"/>
                    <a:gd name="connsiteY167" fmla="*/ 1003137 h 1509906"/>
                    <a:gd name="connsiteX168" fmla="*/ 661599 w 1034979"/>
                    <a:gd name="connsiteY168" fmla="*/ 993612 h 1509906"/>
                    <a:gd name="connsiteX169" fmla="*/ 673029 w 1034979"/>
                    <a:gd name="connsiteY169" fmla="*/ 985992 h 1509906"/>
                    <a:gd name="connsiteX170" fmla="*/ 674934 w 1034979"/>
                    <a:gd name="connsiteY170" fmla="*/ 980277 h 1509906"/>
                    <a:gd name="connsiteX171" fmla="*/ 680649 w 1034979"/>
                    <a:gd name="connsiteY171" fmla="*/ 978372 h 1509906"/>
                    <a:gd name="connsiteX172" fmla="*/ 686364 w 1034979"/>
                    <a:gd name="connsiteY172" fmla="*/ 974562 h 1509906"/>
                    <a:gd name="connsiteX173" fmla="*/ 695889 w 1034979"/>
                    <a:gd name="connsiteY173" fmla="*/ 965037 h 1509906"/>
                    <a:gd name="connsiteX174" fmla="*/ 705414 w 1034979"/>
                    <a:gd name="connsiteY174" fmla="*/ 953607 h 1509906"/>
                    <a:gd name="connsiteX175" fmla="*/ 716844 w 1034979"/>
                    <a:gd name="connsiteY175" fmla="*/ 945987 h 1509906"/>
                    <a:gd name="connsiteX176" fmla="*/ 732084 w 1034979"/>
                    <a:gd name="connsiteY176" fmla="*/ 932652 h 1509906"/>
                    <a:gd name="connsiteX177" fmla="*/ 741609 w 1034979"/>
                    <a:gd name="connsiteY177" fmla="*/ 921222 h 1509906"/>
                    <a:gd name="connsiteX178" fmla="*/ 753039 w 1034979"/>
                    <a:gd name="connsiteY178" fmla="*/ 911697 h 1509906"/>
                    <a:gd name="connsiteX179" fmla="*/ 758754 w 1034979"/>
                    <a:gd name="connsiteY179" fmla="*/ 900267 h 1509906"/>
                    <a:gd name="connsiteX180" fmla="*/ 760659 w 1034979"/>
                    <a:gd name="connsiteY180" fmla="*/ 894552 h 1509906"/>
                    <a:gd name="connsiteX181" fmla="*/ 766374 w 1034979"/>
                    <a:gd name="connsiteY181" fmla="*/ 883122 h 1509906"/>
                    <a:gd name="connsiteX182" fmla="*/ 764469 w 1034979"/>
                    <a:gd name="connsiteY182" fmla="*/ 867882 h 1509906"/>
                    <a:gd name="connsiteX183" fmla="*/ 758754 w 1034979"/>
                    <a:gd name="connsiteY183" fmla="*/ 865977 h 1509906"/>
                    <a:gd name="connsiteX184" fmla="*/ 737799 w 1034979"/>
                    <a:gd name="connsiteY184" fmla="*/ 867882 h 1509906"/>
                    <a:gd name="connsiteX185" fmla="*/ 732084 w 1034979"/>
                    <a:gd name="connsiteY185" fmla="*/ 871692 h 1509906"/>
                    <a:gd name="connsiteX186" fmla="*/ 720654 w 1034979"/>
                    <a:gd name="connsiteY186" fmla="*/ 875502 h 1509906"/>
                    <a:gd name="connsiteX187" fmla="*/ 716844 w 1034979"/>
                    <a:gd name="connsiteY187" fmla="*/ 881217 h 1509906"/>
                    <a:gd name="connsiteX188" fmla="*/ 711129 w 1034979"/>
                    <a:gd name="connsiteY188" fmla="*/ 883122 h 1509906"/>
                    <a:gd name="connsiteX189" fmla="*/ 705414 w 1034979"/>
                    <a:gd name="connsiteY189" fmla="*/ 886932 h 1509906"/>
                    <a:gd name="connsiteX190" fmla="*/ 699699 w 1034979"/>
                    <a:gd name="connsiteY190" fmla="*/ 892647 h 1509906"/>
                    <a:gd name="connsiteX191" fmla="*/ 692079 w 1034979"/>
                    <a:gd name="connsiteY191" fmla="*/ 896457 h 1509906"/>
                    <a:gd name="connsiteX192" fmla="*/ 650169 w 1034979"/>
                    <a:gd name="connsiteY192" fmla="*/ 925032 h 1509906"/>
                    <a:gd name="connsiteX193" fmla="*/ 636834 w 1034979"/>
                    <a:gd name="connsiteY193" fmla="*/ 936462 h 1509906"/>
                    <a:gd name="connsiteX194" fmla="*/ 627309 w 1034979"/>
                    <a:gd name="connsiteY194" fmla="*/ 953607 h 1509906"/>
                    <a:gd name="connsiteX195" fmla="*/ 602544 w 1034979"/>
                    <a:gd name="connsiteY195" fmla="*/ 959322 h 1509906"/>
                    <a:gd name="connsiteX196" fmla="*/ 589209 w 1034979"/>
                    <a:gd name="connsiteY196" fmla="*/ 963132 h 1509906"/>
                    <a:gd name="connsiteX197" fmla="*/ 573969 w 1034979"/>
                    <a:gd name="connsiteY197" fmla="*/ 961227 h 1509906"/>
                    <a:gd name="connsiteX198" fmla="*/ 562539 w 1034979"/>
                    <a:gd name="connsiteY198" fmla="*/ 957417 h 1509906"/>
                    <a:gd name="connsiteX199" fmla="*/ 551109 w 1034979"/>
                    <a:gd name="connsiteY199" fmla="*/ 953607 h 1509906"/>
                    <a:gd name="connsiteX200" fmla="*/ 539679 w 1034979"/>
                    <a:gd name="connsiteY200" fmla="*/ 949797 h 1509906"/>
                    <a:gd name="connsiteX201" fmla="*/ 533964 w 1034979"/>
                    <a:gd name="connsiteY201" fmla="*/ 947892 h 1509906"/>
                    <a:gd name="connsiteX202" fmla="*/ 528249 w 1034979"/>
                    <a:gd name="connsiteY202" fmla="*/ 944082 h 1509906"/>
                    <a:gd name="connsiteX203" fmla="*/ 516819 w 1034979"/>
                    <a:gd name="connsiteY203" fmla="*/ 938367 h 1509906"/>
                    <a:gd name="connsiteX204" fmla="*/ 509199 w 1034979"/>
                    <a:gd name="connsiteY204" fmla="*/ 926937 h 1509906"/>
                    <a:gd name="connsiteX205" fmla="*/ 505389 w 1034979"/>
                    <a:gd name="connsiteY205" fmla="*/ 905982 h 1509906"/>
                    <a:gd name="connsiteX206" fmla="*/ 507294 w 1034979"/>
                    <a:gd name="connsiteY206" fmla="*/ 841212 h 1509906"/>
                    <a:gd name="connsiteX207" fmla="*/ 503484 w 1034979"/>
                    <a:gd name="connsiteY207" fmla="*/ 351627 h 1509906"/>
                    <a:gd name="connsiteX208" fmla="*/ 499674 w 1034979"/>
                    <a:gd name="connsiteY208" fmla="*/ 60162 h 1509906"/>
                    <a:gd name="connsiteX209" fmla="*/ 490149 w 1034979"/>
                    <a:gd name="connsiteY209" fmla="*/ 33492 h 1509906"/>
                    <a:gd name="connsiteX210" fmla="*/ 488244 w 1034979"/>
                    <a:gd name="connsiteY210" fmla="*/ 27777 h 1509906"/>
                    <a:gd name="connsiteX211" fmla="*/ 484434 w 1034979"/>
                    <a:gd name="connsiteY211" fmla="*/ 22062 h 1509906"/>
                    <a:gd name="connsiteX212" fmla="*/ 478719 w 1034979"/>
                    <a:gd name="connsiteY212" fmla="*/ 10632 h 1509906"/>
                    <a:gd name="connsiteX213" fmla="*/ 473004 w 1034979"/>
                    <a:gd name="connsiteY213" fmla="*/ 6822 h 1509906"/>
                    <a:gd name="connsiteX214" fmla="*/ 469194 w 1034979"/>
                    <a:gd name="connsiteY214" fmla="*/ 1107 h 1509906"/>
                    <a:gd name="connsiteX215" fmla="*/ 429189 w 1034979"/>
                    <a:gd name="connsiteY215" fmla="*/ 4917 h 1509906"/>
                    <a:gd name="connsiteX216" fmla="*/ 421569 w 1034979"/>
                    <a:gd name="connsiteY216" fmla="*/ 16347 h 1509906"/>
                    <a:gd name="connsiteX217" fmla="*/ 417759 w 1034979"/>
                    <a:gd name="connsiteY217" fmla="*/ 22062 h 1509906"/>
                    <a:gd name="connsiteX218" fmla="*/ 419664 w 1034979"/>
                    <a:gd name="connsiteY218" fmla="*/ 54447 h 1509906"/>
                    <a:gd name="connsiteX219" fmla="*/ 423474 w 1034979"/>
                    <a:gd name="connsiteY219" fmla="*/ 65877 h 1509906"/>
                    <a:gd name="connsiteX220" fmla="*/ 425379 w 1034979"/>
                    <a:gd name="connsiteY220" fmla="*/ 71592 h 1509906"/>
                    <a:gd name="connsiteX221" fmla="*/ 425379 w 1034979"/>
                    <a:gd name="connsiteY221" fmla="*/ 77307 h 1509906"/>
                    <a:gd name="connsiteX222" fmla="*/ 429189 w 1034979"/>
                    <a:gd name="connsiteY222" fmla="*/ 231612 h 1509906"/>
                    <a:gd name="connsiteX223" fmla="*/ 440619 w 1034979"/>
                    <a:gd name="connsiteY223" fmla="*/ 414492 h 1509906"/>
                    <a:gd name="connsiteX224" fmla="*/ 425379 w 1034979"/>
                    <a:gd name="connsiteY224" fmla="*/ 711672 h 1509906"/>
                    <a:gd name="connsiteX225" fmla="*/ 425173 w 1034979"/>
                    <a:gd name="connsiteY225" fmla="*/ 765165 h 1509906"/>
                    <a:gd name="connsiteX226" fmla="*/ 421363 w 1034979"/>
                    <a:gd name="connsiteY226" fmla="*/ 844096 h 1509906"/>
                    <a:gd name="connsiteX227" fmla="*/ 425379 w 1034979"/>
                    <a:gd name="connsiteY227" fmla="*/ 894552 h 1509906"/>
                    <a:gd name="connsiteX228" fmla="*/ 423474 w 1034979"/>
                    <a:gd name="connsiteY228" fmla="*/ 921222 h 1509906"/>
                    <a:gd name="connsiteX229" fmla="*/ 417759 w 1034979"/>
                    <a:gd name="connsiteY229" fmla="*/ 923127 h 1509906"/>
                    <a:gd name="connsiteX230" fmla="*/ 412044 w 1034979"/>
                    <a:gd name="connsiteY230" fmla="*/ 926937 h 1509906"/>
                    <a:gd name="connsiteX231" fmla="*/ 421569 w 1034979"/>
                    <a:gd name="connsiteY23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61574 w 1034979"/>
                    <a:gd name="connsiteY102" fmla="*/ 1279362 h 1509906"/>
                    <a:gd name="connsiteX103" fmla="*/ 465384 w 1034979"/>
                    <a:gd name="connsiteY103" fmla="*/ 1264122 h 1509906"/>
                    <a:gd name="connsiteX104" fmla="*/ 467289 w 1034979"/>
                    <a:gd name="connsiteY104" fmla="*/ 1258407 h 1509906"/>
                    <a:gd name="connsiteX105" fmla="*/ 535869 w 1034979"/>
                    <a:gd name="connsiteY105" fmla="*/ 1243167 h 1509906"/>
                    <a:gd name="connsiteX106" fmla="*/ 541584 w 1034979"/>
                    <a:gd name="connsiteY106" fmla="*/ 1241262 h 1509906"/>
                    <a:gd name="connsiteX107" fmla="*/ 547299 w 1034979"/>
                    <a:gd name="connsiteY107" fmla="*/ 1239357 h 1509906"/>
                    <a:gd name="connsiteX108" fmla="*/ 554919 w 1034979"/>
                    <a:gd name="connsiteY108" fmla="*/ 1237452 h 1509906"/>
                    <a:gd name="connsiteX109" fmla="*/ 573969 w 1034979"/>
                    <a:gd name="connsiteY109" fmla="*/ 1229832 h 1509906"/>
                    <a:gd name="connsiteX110" fmla="*/ 585399 w 1034979"/>
                    <a:gd name="connsiteY110" fmla="*/ 1226022 h 1509906"/>
                    <a:gd name="connsiteX111" fmla="*/ 720654 w 1034979"/>
                    <a:gd name="connsiteY111" fmla="*/ 1309842 h 1509906"/>
                    <a:gd name="connsiteX112" fmla="*/ 733989 w 1034979"/>
                    <a:gd name="connsiteY112" fmla="*/ 1319367 h 1509906"/>
                    <a:gd name="connsiteX113" fmla="*/ 743514 w 1034979"/>
                    <a:gd name="connsiteY113" fmla="*/ 1321272 h 1509906"/>
                    <a:gd name="connsiteX114" fmla="*/ 749229 w 1034979"/>
                    <a:gd name="connsiteY114" fmla="*/ 1323177 h 1509906"/>
                    <a:gd name="connsiteX115" fmla="*/ 762564 w 1034979"/>
                    <a:gd name="connsiteY115" fmla="*/ 1328892 h 1509906"/>
                    <a:gd name="connsiteX116" fmla="*/ 777804 w 1034979"/>
                    <a:gd name="connsiteY116" fmla="*/ 1326987 h 1509906"/>
                    <a:gd name="connsiteX117" fmla="*/ 789234 w 1034979"/>
                    <a:gd name="connsiteY117" fmla="*/ 1321272 h 1509906"/>
                    <a:gd name="connsiteX118" fmla="*/ 794949 w 1034979"/>
                    <a:gd name="connsiteY118" fmla="*/ 1319367 h 1509906"/>
                    <a:gd name="connsiteX119" fmla="*/ 802569 w 1034979"/>
                    <a:gd name="connsiteY119" fmla="*/ 1302222 h 1509906"/>
                    <a:gd name="connsiteX120" fmla="*/ 800664 w 1034979"/>
                    <a:gd name="connsiteY120" fmla="*/ 1277457 h 1509906"/>
                    <a:gd name="connsiteX121" fmla="*/ 798759 w 1034979"/>
                    <a:gd name="connsiteY121" fmla="*/ 1271742 h 1509906"/>
                    <a:gd name="connsiteX122" fmla="*/ 796854 w 1034979"/>
                    <a:gd name="connsiteY122" fmla="*/ 1264122 h 1509906"/>
                    <a:gd name="connsiteX123" fmla="*/ 783519 w 1034979"/>
                    <a:gd name="connsiteY123" fmla="*/ 1246977 h 1509906"/>
                    <a:gd name="connsiteX124" fmla="*/ 773994 w 1034979"/>
                    <a:gd name="connsiteY124" fmla="*/ 1241262 h 1509906"/>
                    <a:gd name="connsiteX125" fmla="*/ 648264 w 1034979"/>
                    <a:gd name="connsiteY125" fmla="*/ 1149822 h 1509906"/>
                    <a:gd name="connsiteX126" fmla="*/ 644454 w 1034979"/>
                    <a:gd name="connsiteY126" fmla="*/ 1132677 h 1509906"/>
                    <a:gd name="connsiteX127" fmla="*/ 646359 w 1034979"/>
                    <a:gd name="connsiteY127" fmla="*/ 1125057 h 1509906"/>
                    <a:gd name="connsiteX128" fmla="*/ 650169 w 1034979"/>
                    <a:gd name="connsiteY128" fmla="*/ 1107912 h 1509906"/>
                    <a:gd name="connsiteX129" fmla="*/ 653979 w 1034979"/>
                    <a:gd name="connsiteY129" fmla="*/ 1102197 h 1509906"/>
                    <a:gd name="connsiteX130" fmla="*/ 655884 w 1034979"/>
                    <a:gd name="connsiteY130" fmla="*/ 1096482 h 1509906"/>
                    <a:gd name="connsiteX131" fmla="*/ 661599 w 1034979"/>
                    <a:gd name="connsiteY131" fmla="*/ 1094577 h 1509906"/>
                    <a:gd name="connsiteX132" fmla="*/ 671124 w 1034979"/>
                    <a:gd name="connsiteY132" fmla="*/ 1083147 h 1509906"/>
                    <a:gd name="connsiteX133" fmla="*/ 724464 w 1034979"/>
                    <a:gd name="connsiteY133" fmla="*/ 1075527 h 1509906"/>
                    <a:gd name="connsiteX134" fmla="*/ 842574 w 1034979"/>
                    <a:gd name="connsiteY134" fmla="*/ 1077432 h 1509906"/>
                    <a:gd name="connsiteX135" fmla="*/ 871149 w 1034979"/>
                    <a:gd name="connsiteY135" fmla="*/ 1079337 h 1509906"/>
                    <a:gd name="connsiteX136" fmla="*/ 899724 w 1034979"/>
                    <a:gd name="connsiteY136" fmla="*/ 1085052 h 1509906"/>
                    <a:gd name="connsiteX137" fmla="*/ 922584 w 1034979"/>
                    <a:gd name="connsiteY137" fmla="*/ 1088862 h 1509906"/>
                    <a:gd name="connsiteX138" fmla="*/ 951159 w 1034979"/>
                    <a:gd name="connsiteY138" fmla="*/ 1094577 h 1509906"/>
                    <a:gd name="connsiteX139" fmla="*/ 956874 w 1034979"/>
                    <a:gd name="connsiteY139" fmla="*/ 1094577 h 1509906"/>
                    <a:gd name="connsiteX140" fmla="*/ 1002594 w 1034979"/>
                    <a:gd name="connsiteY140" fmla="*/ 1092672 h 1509906"/>
                    <a:gd name="connsiteX141" fmla="*/ 1031169 w 1034979"/>
                    <a:gd name="connsiteY141" fmla="*/ 1085052 h 1509906"/>
                    <a:gd name="connsiteX142" fmla="*/ 1034979 w 1034979"/>
                    <a:gd name="connsiteY142" fmla="*/ 1079337 h 1509906"/>
                    <a:gd name="connsiteX143" fmla="*/ 1033074 w 1034979"/>
                    <a:gd name="connsiteY143" fmla="*/ 1060287 h 1509906"/>
                    <a:gd name="connsiteX144" fmla="*/ 1027359 w 1034979"/>
                    <a:gd name="connsiteY144" fmla="*/ 1056477 h 1509906"/>
                    <a:gd name="connsiteX145" fmla="*/ 1012119 w 1034979"/>
                    <a:gd name="connsiteY145" fmla="*/ 1054572 h 1509906"/>
                    <a:gd name="connsiteX146" fmla="*/ 1006404 w 1034979"/>
                    <a:gd name="connsiteY146" fmla="*/ 1052667 h 1509906"/>
                    <a:gd name="connsiteX147" fmla="*/ 998784 w 1034979"/>
                    <a:gd name="connsiteY147" fmla="*/ 1050762 h 1509906"/>
                    <a:gd name="connsiteX148" fmla="*/ 987354 w 1034979"/>
                    <a:gd name="connsiteY148" fmla="*/ 1043142 h 1509906"/>
                    <a:gd name="connsiteX149" fmla="*/ 975924 w 1034979"/>
                    <a:gd name="connsiteY149" fmla="*/ 1039332 h 1509906"/>
                    <a:gd name="connsiteX150" fmla="*/ 970209 w 1034979"/>
                    <a:gd name="connsiteY150" fmla="*/ 1037427 h 1509906"/>
                    <a:gd name="connsiteX151" fmla="*/ 962589 w 1034979"/>
                    <a:gd name="connsiteY151" fmla="*/ 1035522 h 1509906"/>
                    <a:gd name="connsiteX152" fmla="*/ 956874 w 1034979"/>
                    <a:gd name="connsiteY152" fmla="*/ 1033617 h 1509906"/>
                    <a:gd name="connsiteX153" fmla="*/ 935919 w 1034979"/>
                    <a:gd name="connsiteY153" fmla="*/ 1027902 h 1509906"/>
                    <a:gd name="connsiteX154" fmla="*/ 930204 w 1034979"/>
                    <a:gd name="connsiteY154" fmla="*/ 1025997 h 1509906"/>
                    <a:gd name="connsiteX155" fmla="*/ 825429 w 1034979"/>
                    <a:gd name="connsiteY155" fmla="*/ 1027902 h 1509906"/>
                    <a:gd name="connsiteX156" fmla="*/ 819714 w 1034979"/>
                    <a:gd name="connsiteY156" fmla="*/ 1029807 h 1509906"/>
                    <a:gd name="connsiteX157" fmla="*/ 730179 w 1034979"/>
                    <a:gd name="connsiteY157" fmla="*/ 1031712 h 1509906"/>
                    <a:gd name="connsiteX158" fmla="*/ 716844 w 1034979"/>
                    <a:gd name="connsiteY158" fmla="*/ 1035522 h 1509906"/>
                    <a:gd name="connsiteX159" fmla="*/ 695889 w 1034979"/>
                    <a:gd name="connsiteY159" fmla="*/ 1037427 h 1509906"/>
                    <a:gd name="connsiteX160" fmla="*/ 669219 w 1034979"/>
                    <a:gd name="connsiteY160" fmla="*/ 1039332 h 1509906"/>
                    <a:gd name="connsiteX161" fmla="*/ 669219 w 1034979"/>
                    <a:gd name="connsiteY161" fmla="*/ 1039332 h 1509906"/>
                    <a:gd name="connsiteX162" fmla="*/ 646359 w 1034979"/>
                    <a:gd name="connsiteY162" fmla="*/ 1043142 h 1509906"/>
                    <a:gd name="connsiteX163" fmla="*/ 642549 w 1034979"/>
                    <a:gd name="connsiteY163" fmla="*/ 1031712 h 1509906"/>
                    <a:gd name="connsiteX164" fmla="*/ 640644 w 1034979"/>
                    <a:gd name="connsiteY164" fmla="*/ 1025997 h 1509906"/>
                    <a:gd name="connsiteX165" fmla="*/ 642549 w 1034979"/>
                    <a:gd name="connsiteY165" fmla="*/ 1008852 h 1509906"/>
                    <a:gd name="connsiteX166" fmla="*/ 644454 w 1034979"/>
                    <a:gd name="connsiteY166" fmla="*/ 1003137 h 1509906"/>
                    <a:gd name="connsiteX167" fmla="*/ 661599 w 1034979"/>
                    <a:gd name="connsiteY167" fmla="*/ 993612 h 1509906"/>
                    <a:gd name="connsiteX168" fmla="*/ 673029 w 1034979"/>
                    <a:gd name="connsiteY168" fmla="*/ 985992 h 1509906"/>
                    <a:gd name="connsiteX169" fmla="*/ 674934 w 1034979"/>
                    <a:gd name="connsiteY169" fmla="*/ 980277 h 1509906"/>
                    <a:gd name="connsiteX170" fmla="*/ 680649 w 1034979"/>
                    <a:gd name="connsiteY170" fmla="*/ 978372 h 1509906"/>
                    <a:gd name="connsiteX171" fmla="*/ 686364 w 1034979"/>
                    <a:gd name="connsiteY171" fmla="*/ 974562 h 1509906"/>
                    <a:gd name="connsiteX172" fmla="*/ 695889 w 1034979"/>
                    <a:gd name="connsiteY172" fmla="*/ 965037 h 1509906"/>
                    <a:gd name="connsiteX173" fmla="*/ 705414 w 1034979"/>
                    <a:gd name="connsiteY173" fmla="*/ 953607 h 1509906"/>
                    <a:gd name="connsiteX174" fmla="*/ 716844 w 1034979"/>
                    <a:gd name="connsiteY174" fmla="*/ 945987 h 1509906"/>
                    <a:gd name="connsiteX175" fmla="*/ 732084 w 1034979"/>
                    <a:gd name="connsiteY175" fmla="*/ 932652 h 1509906"/>
                    <a:gd name="connsiteX176" fmla="*/ 741609 w 1034979"/>
                    <a:gd name="connsiteY176" fmla="*/ 921222 h 1509906"/>
                    <a:gd name="connsiteX177" fmla="*/ 753039 w 1034979"/>
                    <a:gd name="connsiteY177" fmla="*/ 911697 h 1509906"/>
                    <a:gd name="connsiteX178" fmla="*/ 758754 w 1034979"/>
                    <a:gd name="connsiteY178" fmla="*/ 900267 h 1509906"/>
                    <a:gd name="connsiteX179" fmla="*/ 760659 w 1034979"/>
                    <a:gd name="connsiteY179" fmla="*/ 894552 h 1509906"/>
                    <a:gd name="connsiteX180" fmla="*/ 766374 w 1034979"/>
                    <a:gd name="connsiteY180" fmla="*/ 883122 h 1509906"/>
                    <a:gd name="connsiteX181" fmla="*/ 764469 w 1034979"/>
                    <a:gd name="connsiteY181" fmla="*/ 867882 h 1509906"/>
                    <a:gd name="connsiteX182" fmla="*/ 758754 w 1034979"/>
                    <a:gd name="connsiteY182" fmla="*/ 865977 h 1509906"/>
                    <a:gd name="connsiteX183" fmla="*/ 737799 w 1034979"/>
                    <a:gd name="connsiteY183" fmla="*/ 867882 h 1509906"/>
                    <a:gd name="connsiteX184" fmla="*/ 732084 w 1034979"/>
                    <a:gd name="connsiteY184" fmla="*/ 871692 h 1509906"/>
                    <a:gd name="connsiteX185" fmla="*/ 720654 w 1034979"/>
                    <a:gd name="connsiteY185" fmla="*/ 875502 h 1509906"/>
                    <a:gd name="connsiteX186" fmla="*/ 716844 w 1034979"/>
                    <a:gd name="connsiteY186" fmla="*/ 881217 h 1509906"/>
                    <a:gd name="connsiteX187" fmla="*/ 711129 w 1034979"/>
                    <a:gd name="connsiteY187" fmla="*/ 883122 h 1509906"/>
                    <a:gd name="connsiteX188" fmla="*/ 705414 w 1034979"/>
                    <a:gd name="connsiteY188" fmla="*/ 886932 h 1509906"/>
                    <a:gd name="connsiteX189" fmla="*/ 699699 w 1034979"/>
                    <a:gd name="connsiteY189" fmla="*/ 892647 h 1509906"/>
                    <a:gd name="connsiteX190" fmla="*/ 692079 w 1034979"/>
                    <a:gd name="connsiteY190" fmla="*/ 896457 h 1509906"/>
                    <a:gd name="connsiteX191" fmla="*/ 650169 w 1034979"/>
                    <a:gd name="connsiteY191" fmla="*/ 925032 h 1509906"/>
                    <a:gd name="connsiteX192" fmla="*/ 636834 w 1034979"/>
                    <a:gd name="connsiteY192" fmla="*/ 936462 h 1509906"/>
                    <a:gd name="connsiteX193" fmla="*/ 627309 w 1034979"/>
                    <a:gd name="connsiteY193" fmla="*/ 953607 h 1509906"/>
                    <a:gd name="connsiteX194" fmla="*/ 602544 w 1034979"/>
                    <a:gd name="connsiteY194" fmla="*/ 959322 h 1509906"/>
                    <a:gd name="connsiteX195" fmla="*/ 589209 w 1034979"/>
                    <a:gd name="connsiteY195" fmla="*/ 963132 h 1509906"/>
                    <a:gd name="connsiteX196" fmla="*/ 573969 w 1034979"/>
                    <a:gd name="connsiteY196" fmla="*/ 961227 h 1509906"/>
                    <a:gd name="connsiteX197" fmla="*/ 562539 w 1034979"/>
                    <a:gd name="connsiteY197" fmla="*/ 957417 h 1509906"/>
                    <a:gd name="connsiteX198" fmla="*/ 551109 w 1034979"/>
                    <a:gd name="connsiteY198" fmla="*/ 953607 h 1509906"/>
                    <a:gd name="connsiteX199" fmla="*/ 539679 w 1034979"/>
                    <a:gd name="connsiteY199" fmla="*/ 949797 h 1509906"/>
                    <a:gd name="connsiteX200" fmla="*/ 533964 w 1034979"/>
                    <a:gd name="connsiteY200" fmla="*/ 947892 h 1509906"/>
                    <a:gd name="connsiteX201" fmla="*/ 528249 w 1034979"/>
                    <a:gd name="connsiteY201" fmla="*/ 944082 h 1509906"/>
                    <a:gd name="connsiteX202" fmla="*/ 516819 w 1034979"/>
                    <a:gd name="connsiteY202" fmla="*/ 938367 h 1509906"/>
                    <a:gd name="connsiteX203" fmla="*/ 509199 w 1034979"/>
                    <a:gd name="connsiteY203" fmla="*/ 926937 h 1509906"/>
                    <a:gd name="connsiteX204" fmla="*/ 505389 w 1034979"/>
                    <a:gd name="connsiteY204" fmla="*/ 905982 h 1509906"/>
                    <a:gd name="connsiteX205" fmla="*/ 507294 w 1034979"/>
                    <a:gd name="connsiteY205" fmla="*/ 841212 h 1509906"/>
                    <a:gd name="connsiteX206" fmla="*/ 503484 w 1034979"/>
                    <a:gd name="connsiteY206" fmla="*/ 351627 h 1509906"/>
                    <a:gd name="connsiteX207" fmla="*/ 499674 w 1034979"/>
                    <a:gd name="connsiteY207" fmla="*/ 60162 h 1509906"/>
                    <a:gd name="connsiteX208" fmla="*/ 490149 w 1034979"/>
                    <a:gd name="connsiteY208" fmla="*/ 33492 h 1509906"/>
                    <a:gd name="connsiteX209" fmla="*/ 488244 w 1034979"/>
                    <a:gd name="connsiteY209" fmla="*/ 27777 h 1509906"/>
                    <a:gd name="connsiteX210" fmla="*/ 484434 w 1034979"/>
                    <a:gd name="connsiteY210" fmla="*/ 22062 h 1509906"/>
                    <a:gd name="connsiteX211" fmla="*/ 478719 w 1034979"/>
                    <a:gd name="connsiteY211" fmla="*/ 10632 h 1509906"/>
                    <a:gd name="connsiteX212" fmla="*/ 473004 w 1034979"/>
                    <a:gd name="connsiteY212" fmla="*/ 6822 h 1509906"/>
                    <a:gd name="connsiteX213" fmla="*/ 469194 w 1034979"/>
                    <a:gd name="connsiteY213" fmla="*/ 1107 h 1509906"/>
                    <a:gd name="connsiteX214" fmla="*/ 429189 w 1034979"/>
                    <a:gd name="connsiteY214" fmla="*/ 4917 h 1509906"/>
                    <a:gd name="connsiteX215" fmla="*/ 421569 w 1034979"/>
                    <a:gd name="connsiteY215" fmla="*/ 16347 h 1509906"/>
                    <a:gd name="connsiteX216" fmla="*/ 417759 w 1034979"/>
                    <a:gd name="connsiteY216" fmla="*/ 22062 h 1509906"/>
                    <a:gd name="connsiteX217" fmla="*/ 419664 w 1034979"/>
                    <a:gd name="connsiteY217" fmla="*/ 54447 h 1509906"/>
                    <a:gd name="connsiteX218" fmla="*/ 423474 w 1034979"/>
                    <a:gd name="connsiteY218" fmla="*/ 65877 h 1509906"/>
                    <a:gd name="connsiteX219" fmla="*/ 425379 w 1034979"/>
                    <a:gd name="connsiteY219" fmla="*/ 71592 h 1509906"/>
                    <a:gd name="connsiteX220" fmla="*/ 425379 w 1034979"/>
                    <a:gd name="connsiteY220" fmla="*/ 77307 h 1509906"/>
                    <a:gd name="connsiteX221" fmla="*/ 429189 w 1034979"/>
                    <a:gd name="connsiteY221" fmla="*/ 231612 h 1509906"/>
                    <a:gd name="connsiteX222" fmla="*/ 440619 w 1034979"/>
                    <a:gd name="connsiteY222" fmla="*/ 414492 h 1509906"/>
                    <a:gd name="connsiteX223" fmla="*/ 425379 w 1034979"/>
                    <a:gd name="connsiteY223" fmla="*/ 711672 h 1509906"/>
                    <a:gd name="connsiteX224" fmla="*/ 425173 w 1034979"/>
                    <a:gd name="connsiteY224" fmla="*/ 765165 h 1509906"/>
                    <a:gd name="connsiteX225" fmla="*/ 421363 w 1034979"/>
                    <a:gd name="connsiteY225" fmla="*/ 844096 h 1509906"/>
                    <a:gd name="connsiteX226" fmla="*/ 425379 w 1034979"/>
                    <a:gd name="connsiteY226" fmla="*/ 894552 h 1509906"/>
                    <a:gd name="connsiteX227" fmla="*/ 423474 w 1034979"/>
                    <a:gd name="connsiteY227" fmla="*/ 921222 h 1509906"/>
                    <a:gd name="connsiteX228" fmla="*/ 417759 w 1034979"/>
                    <a:gd name="connsiteY228" fmla="*/ 923127 h 1509906"/>
                    <a:gd name="connsiteX229" fmla="*/ 412044 w 1034979"/>
                    <a:gd name="connsiteY229" fmla="*/ 926937 h 1509906"/>
                    <a:gd name="connsiteX230" fmla="*/ 421569 w 1034979"/>
                    <a:gd name="connsiteY23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1574 w 1034979"/>
                    <a:gd name="connsiteY101" fmla="*/ 1279362 h 1509906"/>
                    <a:gd name="connsiteX102" fmla="*/ 465384 w 1034979"/>
                    <a:gd name="connsiteY102" fmla="*/ 1264122 h 1509906"/>
                    <a:gd name="connsiteX103" fmla="*/ 467289 w 1034979"/>
                    <a:gd name="connsiteY103" fmla="*/ 1258407 h 1509906"/>
                    <a:gd name="connsiteX104" fmla="*/ 535869 w 1034979"/>
                    <a:gd name="connsiteY104" fmla="*/ 1243167 h 1509906"/>
                    <a:gd name="connsiteX105" fmla="*/ 541584 w 1034979"/>
                    <a:gd name="connsiteY105" fmla="*/ 1241262 h 1509906"/>
                    <a:gd name="connsiteX106" fmla="*/ 547299 w 1034979"/>
                    <a:gd name="connsiteY106" fmla="*/ 1239357 h 1509906"/>
                    <a:gd name="connsiteX107" fmla="*/ 554919 w 1034979"/>
                    <a:gd name="connsiteY107" fmla="*/ 1237452 h 1509906"/>
                    <a:gd name="connsiteX108" fmla="*/ 573969 w 1034979"/>
                    <a:gd name="connsiteY108" fmla="*/ 1229832 h 1509906"/>
                    <a:gd name="connsiteX109" fmla="*/ 585399 w 1034979"/>
                    <a:gd name="connsiteY109" fmla="*/ 1226022 h 1509906"/>
                    <a:gd name="connsiteX110" fmla="*/ 720654 w 1034979"/>
                    <a:gd name="connsiteY110" fmla="*/ 1309842 h 1509906"/>
                    <a:gd name="connsiteX111" fmla="*/ 733989 w 1034979"/>
                    <a:gd name="connsiteY111" fmla="*/ 1319367 h 1509906"/>
                    <a:gd name="connsiteX112" fmla="*/ 743514 w 1034979"/>
                    <a:gd name="connsiteY112" fmla="*/ 1321272 h 1509906"/>
                    <a:gd name="connsiteX113" fmla="*/ 749229 w 1034979"/>
                    <a:gd name="connsiteY113" fmla="*/ 1323177 h 1509906"/>
                    <a:gd name="connsiteX114" fmla="*/ 762564 w 1034979"/>
                    <a:gd name="connsiteY114" fmla="*/ 1328892 h 1509906"/>
                    <a:gd name="connsiteX115" fmla="*/ 777804 w 1034979"/>
                    <a:gd name="connsiteY115" fmla="*/ 1326987 h 1509906"/>
                    <a:gd name="connsiteX116" fmla="*/ 789234 w 1034979"/>
                    <a:gd name="connsiteY116" fmla="*/ 1321272 h 1509906"/>
                    <a:gd name="connsiteX117" fmla="*/ 794949 w 1034979"/>
                    <a:gd name="connsiteY117" fmla="*/ 1319367 h 1509906"/>
                    <a:gd name="connsiteX118" fmla="*/ 802569 w 1034979"/>
                    <a:gd name="connsiteY118" fmla="*/ 1302222 h 1509906"/>
                    <a:gd name="connsiteX119" fmla="*/ 800664 w 1034979"/>
                    <a:gd name="connsiteY119" fmla="*/ 1277457 h 1509906"/>
                    <a:gd name="connsiteX120" fmla="*/ 798759 w 1034979"/>
                    <a:gd name="connsiteY120" fmla="*/ 1271742 h 1509906"/>
                    <a:gd name="connsiteX121" fmla="*/ 796854 w 1034979"/>
                    <a:gd name="connsiteY121" fmla="*/ 1264122 h 1509906"/>
                    <a:gd name="connsiteX122" fmla="*/ 783519 w 1034979"/>
                    <a:gd name="connsiteY122" fmla="*/ 1246977 h 1509906"/>
                    <a:gd name="connsiteX123" fmla="*/ 773994 w 1034979"/>
                    <a:gd name="connsiteY123" fmla="*/ 1241262 h 1509906"/>
                    <a:gd name="connsiteX124" fmla="*/ 648264 w 1034979"/>
                    <a:gd name="connsiteY124" fmla="*/ 1149822 h 1509906"/>
                    <a:gd name="connsiteX125" fmla="*/ 644454 w 1034979"/>
                    <a:gd name="connsiteY125" fmla="*/ 1132677 h 1509906"/>
                    <a:gd name="connsiteX126" fmla="*/ 646359 w 1034979"/>
                    <a:gd name="connsiteY126" fmla="*/ 1125057 h 1509906"/>
                    <a:gd name="connsiteX127" fmla="*/ 650169 w 1034979"/>
                    <a:gd name="connsiteY127" fmla="*/ 1107912 h 1509906"/>
                    <a:gd name="connsiteX128" fmla="*/ 653979 w 1034979"/>
                    <a:gd name="connsiteY128" fmla="*/ 1102197 h 1509906"/>
                    <a:gd name="connsiteX129" fmla="*/ 655884 w 1034979"/>
                    <a:gd name="connsiteY129" fmla="*/ 1096482 h 1509906"/>
                    <a:gd name="connsiteX130" fmla="*/ 661599 w 1034979"/>
                    <a:gd name="connsiteY130" fmla="*/ 1094577 h 1509906"/>
                    <a:gd name="connsiteX131" fmla="*/ 671124 w 1034979"/>
                    <a:gd name="connsiteY131" fmla="*/ 1083147 h 1509906"/>
                    <a:gd name="connsiteX132" fmla="*/ 724464 w 1034979"/>
                    <a:gd name="connsiteY132" fmla="*/ 1075527 h 1509906"/>
                    <a:gd name="connsiteX133" fmla="*/ 842574 w 1034979"/>
                    <a:gd name="connsiteY133" fmla="*/ 1077432 h 1509906"/>
                    <a:gd name="connsiteX134" fmla="*/ 871149 w 1034979"/>
                    <a:gd name="connsiteY134" fmla="*/ 1079337 h 1509906"/>
                    <a:gd name="connsiteX135" fmla="*/ 899724 w 1034979"/>
                    <a:gd name="connsiteY135" fmla="*/ 1085052 h 1509906"/>
                    <a:gd name="connsiteX136" fmla="*/ 922584 w 1034979"/>
                    <a:gd name="connsiteY136" fmla="*/ 1088862 h 1509906"/>
                    <a:gd name="connsiteX137" fmla="*/ 951159 w 1034979"/>
                    <a:gd name="connsiteY137" fmla="*/ 1094577 h 1509906"/>
                    <a:gd name="connsiteX138" fmla="*/ 956874 w 1034979"/>
                    <a:gd name="connsiteY138" fmla="*/ 1094577 h 1509906"/>
                    <a:gd name="connsiteX139" fmla="*/ 1002594 w 1034979"/>
                    <a:gd name="connsiteY139" fmla="*/ 1092672 h 1509906"/>
                    <a:gd name="connsiteX140" fmla="*/ 1031169 w 1034979"/>
                    <a:gd name="connsiteY140" fmla="*/ 1085052 h 1509906"/>
                    <a:gd name="connsiteX141" fmla="*/ 1034979 w 1034979"/>
                    <a:gd name="connsiteY141" fmla="*/ 1079337 h 1509906"/>
                    <a:gd name="connsiteX142" fmla="*/ 1033074 w 1034979"/>
                    <a:gd name="connsiteY142" fmla="*/ 1060287 h 1509906"/>
                    <a:gd name="connsiteX143" fmla="*/ 1027359 w 1034979"/>
                    <a:gd name="connsiteY143" fmla="*/ 1056477 h 1509906"/>
                    <a:gd name="connsiteX144" fmla="*/ 1012119 w 1034979"/>
                    <a:gd name="connsiteY144" fmla="*/ 1054572 h 1509906"/>
                    <a:gd name="connsiteX145" fmla="*/ 1006404 w 1034979"/>
                    <a:gd name="connsiteY145" fmla="*/ 1052667 h 1509906"/>
                    <a:gd name="connsiteX146" fmla="*/ 998784 w 1034979"/>
                    <a:gd name="connsiteY146" fmla="*/ 1050762 h 1509906"/>
                    <a:gd name="connsiteX147" fmla="*/ 987354 w 1034979"/>
                    <a:gd name="connsiteY147" fmla="*/ 1043142 h 1509906"/>
                    <a:gd name="connsiteX148" fmla="*/ 975924 w 1034979"/>
                    <a:gd name="connsiteY148" fmla="*/ 1039332 h 1509906"/>
                    <a:gd name="connsiteX149" fmla="*/ 970209 w 1034979"/>
                    <a:gd name="connsiteY149" fmla="*/ 1037427 h 1509906"/>
                    <a:gd name="connsiteX150" fmla="*/ 962589 w 1034979"/>
                    <a:gd name="connsiteY150" fmla="*/ 1035522 h 1509906"/>
                    <a:gd name="connsiteX151" fmla="*/ 956874 w 1034979"/>
                    <a:gd name="connsiteY151" fmla="*/ 1033617 h 1509906"/>
                    <a:gd name="connsiteX152" fmla="*/ 935919 w 1034979"/>
                    <a:gd name="connsiteY152" fmla="*/ 1027902 h 1509906"/>
                    <a:gd name="connsiteX153" fmla="*/ 930204 w 1034979"/>
                    <a:gd name="connsiteY153" fmla="*/ 1025997 h 1509906"/>
                    <a:gd name="connsiteX154" fmla="*/ 825429 w 1034979"/>
                    <a:gd name="connsiteY154" fmla="*/ 1027902 h 1509906"/>
                    <a:gd name="connsiteX155" fmla="*/ 819714 w 1034979"/>
                    <a:gd name="connsiteY155" fmla="*/ 1029807 h 1509906"/>
                    <a:gd name="connsiteX156" fmla="*/ 730179 w 1034979"/>
                    <a:gd name="connsiteY156" fmla="*/ 1031712 h 1509906"/>
                    <a:gd name="connsiteX157" fmla="*/ 716844 w 1034979"/>
                    <a:gd name="connsiteY157" fmla="*/ 1035522 h 1509906"/>
                    <a:gd name="connsiteX158" fmla="*/ 695889 w 1034979"/>
                    <a:gd name="connsiteY158" fmla="*/ 1037427 h 1509906"/>
                    <a:gd name="connsiteX159" fmla="*/ 669219 w 1034979"/>
                    <a:gd name="connsiteY159" fmla="*/ 1039332 h 1509906"/>
                    <a:gd name="connsiteX160" fmla="*/ 669219 w 1034979"/>
                    <a:gd name="connsiteY160" fmla="*/ 1039332 h 1509906"/>
                    <a:gd name="connsiteX161" fmla="*/ 646359 w 1034979"/>
                    <a:gd name="connsiteY161" fmla="*/ 1043142 h 1509906"/>
                    <a:gd name="connsiteX162" fmla="*/ 642549 w 1034979"/>
                    <a:gd name="connsiteY162" fmla="*/ 1031712 h 1509906"/>
                    <a:gd name="connsiteX163" fmla="*/ 640644 w 1034979"/>
                    <a:gd name="connsiteY163" fmla="*/ 1025997 h 1509906"/>
                    <a:gd name="connsiteX164" fmla="*/ 642549 w 1034979"/>
                    <a:gd name="connsiteY164" fmla="*/ 1008852 h 1509906"/>
                    <a:gd name="connsiteX165" fmla="*/ 644454 w 1034979"/>
                    <a:gd name="connsiteY165" fmla="*/ 1003137 h 1509906"/>
                    <a:gd name="connsiteX166" fmla="*/ 661599 w 1034979"/>
                    <a:gd name="connsiteY166" fmla="*/ 993612 h 1509906"/>
                    <a:gd name="connsiteX167" fmla="*/ 673029 w 1034979"/>
                    <a:gd name="connsiteY167" fmla="*/ 985992 h 1509906"/>
                    <a:gd name="connsiteX168" fmla="*/ 674934 w 1034979"/>
                    <a:gd name="connsiteY168" fmla="*/ 980277 h 1509906"/>
                    <a:gd name="connsiteX169" fmla="*/ 680649 w 1034979"/>
                    <a:gd name="connsiteY169" fmla="*/ 978372 h 1509906"/>
                    <a:gd name="connsiteX170" fmla="*/ 686364 w 1034979"/>
                    <a:gd name="connsiteY170" fmla="*/ 974562 h 1509906"/>
                    <a:gd name="connsiteX171" fmla="*/ 695889 w 1034979"/>
                    <a:gd name="connsiteY171" fmla="*/ 965037 h 1509906"/>
                    <a:gd name="connsiteX172" fmla="*/ 705414 w 1034979"/>
                    <a:gd name="connsiteY172" fmla="*/ 953607 h 1509906"/>
                    <a:gd name="connsiteX173" fmla="*/ 716844 w 1034979"/>
                    <a:gd name="connsiteY173" fmla="*/ 945987 h 1509906"/>
                    <a:gd name="connsiteX174" fmla="*/ 732084 w 1034979"/>
                    <a:gd name="connsiteY174" fmla="*/ 932652 h 1509906"/>
                    <a:gd name="connsiteX175" fmla="*/ 741609 w 1034979"/>
                    <a:gd name="connsiteY175" fmla="*/ 921222 h 1509906"/>
                    <a:gd name="connsiteX176" fmla="*/ 753039 w 1034979"/>
                    <a:gd name="connsiteY176" fmla="*/ 911697 h 1509906"/>
                    <a:gd name="connsiteX177" fmla="*/ 758754 w 1034979"/>
                    <a:gd name="connsiteY177" fmla="*/ 900267 h 1509906"/>
                    <a:gd name="connsiteX178" fmla="*/ 760659 w 1034979"/>
                    <a:gd name="connsiteY178" fmla="*/ 894552 h 1509906"/>
                    <a:gd name="connsiteX179" fmla="*/ 766374 w 1034979"/>
                    <a:gd name="connsiteY179" fmla="*/ 883122 h 1509906"/>
                    <a:gd name="connsiteX180" fmla="*/ 764469 w 1034979"/>
                    <a:gd name="connsiteY180" fmla="*/ 867882 h 1509906"/>
                    <a:gd name="connsiteX181" fmla="*/ 758754 w 1034979"/>
                    <a:gd name="connsiteY181" fmla="*/ 865977 h 1509906"/>
                    <a:gd name="connsiteX182" fmla="*/ 737799 w 1034979"/>
                    <a:gd name="connsiteY182" fmla="*/ 867882 h 1509906"/>
                    <a:gd name="connsiteX183" fmla="*/ 732084 w 1034979"/>
                    <a:gd name="connsiteY183" fmla="*/ 871692 h 1509906"/>
                    <a:gd name="connsiteX184" fmla="*/ 720654 w 1034979"/>
                    <a:gd name="connsiteY184" fmla="*/ 875502 h 1509906"/>
                    <a:gd name="connsiteX185" fmla="*/ 716844 w 1034979"/>
                    <a:gd name="connsiteY185" fmla="*/ 881217 h 1509906"/>
                    <a:gd name="connsiteX186" fmla="*/ 711129 w 1034979"/>
                    <a:gd name="connsiteY186" fmla="*/ 883122 h 1509906"/>
                    <a:gd name="connsiteX187" fmla="*/ 705414 w 1034979"/>
                    <a:gd name="connsiteY187" fmla="*/ 886932 h 1509906"/>
                    <a:gd name="connsiteX188" fmla="*/ 699699 w 1034979"/>
                    <a:gd name="connsiteY188" fmla="*/ 892647 h 1509906"/>
                    <a:gd name="connsiteX189" fmla="*/ 692079 w 1034979"/>
                    <a:gd name="connsiteY189" fmla="*/ 896457 h 1509906"/>
                    <a:gd name="connsiteX190" fmla="*/ 650169 w 1034979"/>
                    <a:gd name="connsiteY190" fmla="*/ 925032 h 1509906"/>
                    <a:gd name="connsiteX191" fmla="*/ 636834 w 1034979"/>
                    <a:gd name="connsiteY191" fmla="*/ 936462 h 1509906"/>
                    <a:gd name="connsiteX192" fmla="*/ 627309 w 1034979"/>
                    <a:gd name="connsiteY192" fmla="*/ 953607 h 1509906"/>
                    <a:gd name="connsiteX193" fmla="*/ 602544 w 1034979"/>
                    <a:gd name="connsiteY193" fmla="*/ 959322 h 1509906"/>
                    <a:gd name="connsiteX194" fmla="*/ 589209 w 1034979"/>
                    <a:gd name="connsiteY194" fmla="*/ 963132 h 1509906"/>
                    <a:gd name="connsiteX195" fmla="*/ 573969 w 1034979"/>
                    <a:gd name="connsiteY195" fmla="*/ 961227 h 1509906"/>
                    <a:gd name="connsiteX196" fmla="*/ 562539 w 1034979"/>
                    <a:gd name="connsiteY196" fmla="*/ 957417 h 1509906"/>
                    <a:gd name="connsiteX197" fmla="*/ 551109 w 1034979"/>
                    <a:gd name="connsiteY197" fmla="*/ 953607 h 1509906"/>
                    <a:gd name="connsiteX198" fmla="*/ 539679 w 1034979"/>
                    <a:gd name="connsiteY198" fmla="*/ 949797 h 1509906"/>
                    <a:gd name="connsiteX199" fmla="*/ 533964 w 1034979"/>
                    <a:gd name="connsiteY199" fmla="*/ 947892 h 1509906"/>
                    <a:gd name="connsiteX200" fmla="*/ 528249 w 1034979"/>
                    <a:gd name="connsiteY200" fmla="*/ 944082 h 1509906"/>
                    <a:gd name="connsiteX201" fmla="*/ 516819 w 1034979"/>
                    <a:gd name="connsiteY201" fmla="*/ 938367 h 1509906"/>
                    <a:gd name="connsiteX202" fmla="*/ 509199 w 1034979"/>
                    <a:gd name="connsiteY202" fmla="*/ 926937 h 1509906"/>
                    <a:gd name="connsiteX203" fmla="*/ 505389 w 1034979"/>
                    <a:gd name="connsiteY203" fmla="*/ 905982 h 1509906"/>
                    <a:gd name="connsiteX204" fmla="*/ 507294 w 1034979"/>
                    <a:gd name="connsiteY204" fmla="*/ 841212 h 1509906"/>
                    <a:gd name="connsiteX205" fmla="*/ 503484 w 1034979"/>
                    <a:gd name="connsiteY205" fmla="*/ 351627 h 1509906"/>
                    <a:gd name="connsiteX206" fmla="*/ 499674 w 1034979"/>
                    <a:gd name="connsiteY206" fmla="*/ 60162 h 1509906"/>
                    <a:gd name="connsiteX207" fmla="*/ 490149 w 1034979"/>
                    <a:gd name="connsiteY207" fmla="*/ 33492 h 1509906"/>
                    <a:gd name="connsiteX208" fmla="*/ 488244 w 1034979"/>
                    <a:gd name="connsiteY208" fmla="*/ 27777 h 1509906"/>
                    <a:gd name="connsiteX209" fmla="*/ 484434 w 1034979"/>
                    <a:gd name="connsiteY209" fmla="*/ 22062 h 1509906"/>
                    <a:gd name="connsiteX210" fmla="*/ 478719 w 1034979"/>
                    <a:gd name="connsiteY210" fmla="*/ 10632 h 1509906"/>
                    <a:gd name="connsiteX211" fmla="*/ 473004 w 1034979"/>
                    <a:gd name="connsiteY211" fmla="*/ 6822 h 1509906"/>
                    <a:gd name="connsiteX212" fmla="*/ 469194 w 1034979"/>
                    <a:gd name="connsiteY212" fmla="*/ 1107 h 1509906"/>
                    <a:gd name="connsiteX213" fmla="*/ 429189 w 1034979"/>
                    <a:gd name="connsiteY213" fmla="*/ 4917 h 1509906"/>
                    <a:gd name="connsiteX214" fmla="*/ 421569 w 1034979"/>
                    <a:gd name="connsiteY214" fmla="*/ 16347 h 1509906"/>
                    <a:gd name="connsiteX215" fmla="*/ 417759 w 1034979"/>
                    <a:gd name="connsiteY215" fmla="*/ 22062 h 1509906"/>
                    <a:gd name="connsiteX216" fmla="*/ 419664 w 1034979"/>
                    <a:gd name="connsiteY216" fmla="*/ 54447 h 1509906"/>
                    <a:gd name="connsiteX217" fmla="*/ 423474 w 1034979"/>
                    <a:gd name="connsiteY217" fmla="*/ 65877 h 1509906"/>
                    <a:gd name="connsiteX218" fmla="*/ 425379 w 1034979"/>
                    <a:gd name="connsiteY218" fmla="*/ 71592 h 1509906"/>
                    <a:gd name="connsiteX219" fmla="*/ 425379 w 1034979"/>
                    <a:gd name="connsiteY219" fmla="*/ 77307 h 1509906"/>
                    <a:gd name="connsiteX220" fmla="*/ 429189 w 1034979"/>
                    <a:gd name="connsiteY220" fmla="*/ 231612 h 1509906"/>
                    <a:gd name="connsiteX221" fmla="*/ 440619 w 1034979"/>
                    <a:gd name="connsiteY221" fmla="*/ 414492 h 1509906"/>
                    <a:gd name="connsiteX222" fmla="*/ 425379 w 1034979"/>
                    <a:gd name="connsiteY222" fmla="*/ 711672 h 1509906"/>
                    <a:gd name="connsiteX223" fmla="*/ 425173 w 1034979"/>
                    <a:gd name="connsiteY223" fmla="*/ 765165 h 1509906"/>
                    <a:gd name="connsiteX224" fmla="*/ 421363 w 1034979"/>
                    <a:gd name="connsiteY224" fmla="*/ 844096 h 1509906"/>
                    <a:gd name="connsiteX225" fmla="*/ 425379 w 1034979"/>
                    <a:gd name="connsiteY225" fmla="*/ 894552 h 1509906"/>
                    <a:gd name="connsiteX226" fmla="*/ 423474 w 1034979"/>
                    <a:gd name="connsiteY226" fmla="*/ 921222 h 1509906"/>
                    <a:gd name="connsiteX227" fmla="*/ 417759 w 1034979"/>
                    <a:gd name="connsiteY227" fmla="*/ 923127 h 1509906"/>
                    <a:gd name="connsiteX228" fmla="*/ 412044 w 1034979"/>
                    <a:gd name="connsiteY228" fmla="*/ 926937 h 1509906"/>
                    <a:gd name="connsiteX229" fmla="*/ 421569 w 1034979"/>
                    <a:gd name="connsiteY22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5384 w 1034979"/>
                    <a:gd name="connsiteY101" fmla="*/ 1264122 h 1509906"/>
                    <a:gd name="connsiteX102" fmla="*/ 467289 w 1034979"/>
                    <a:gd name="connsiteY102" fmla="*/ 1258407 h 1509906"/>
                    <a:gd name="connsiteX103" fmla="*/ 535869 w 1034979"/>
                    <a:gd name="connsiteY103" fmla="*/ 1243167 h 1509906"/>
                    <a:gd name="connsiteX104" fmla="*/ 541584 w 1034979"/>
                    <a:gd name="connsiteY104" fmla="*/ 1241262 h 1509906"/>
                    <a:gd name="connsiteX105" fmla="*/ 547299 w 1034979"/>
                    <a:gd name="connsiteY105" fmla="*/ 1239357 h 1509906"/>
                    <a:gd name="connsiteX106" fmla="*/ 554919 w 1034979"/>
                    <a:gd name="connsiteY106" fmla="*/ 1237452 h 1509906"/>
                    <a:gd name="connsiteX107" fmla="*/ 573969 w 1034979"/>
                    <a:gd name="connsiteY107" fmla="*/ 1229832 h 1509906"/>
                    <a:gd name="connsiteX108" fmla="*/ 585399 w 1034979"/>
                    <a:gd name="connsiteY108" fmla="*/ 1226022 h 1509906"/>
                    <a:gd name="connsiteX109" fmla="*/ 720654 w 1034979"/>
                    <a:gd name="connsiteY109" fmla="*/ 1309842 h 1509906"/>
                    <a:gd name="connsiteX110" fmla="*/ 733989 w 1034979"/>
                    <a:gd name="connsiteY110" fmla="*/ 1319367 h 1509906"/>
                    <a:gd name="connsiteX111" fmla="*/ 743514 w 1034979"/>
                    <a:gd name="connsiteY111" fmla="*/ 1321272 h 1509906"/>
                    <a:gd name="connsiteX112" fmla="*/ 749229 w 1034979"/>
                    <a:gd name="connsiteY112" fmla="*/ 1323177 h 1509906"/>
                    <a:gd name="connsiteX113" fmla="*/ 762564 w 1034979"/>
                    <a:gd name="connsiteY113" fmla="*/ 1328892 h 1509906"/>
                    <a:gd name="connsiteX114" fmla="*/ 777804 w 1034979"/>
                    <a:gd name="connsiteY114" fmla="*/ 1326987 h 1509906"/>
                    <a:gd name="connsiteX115" fmla="*/ 789234 w 1034979"/>
                    <a:gd name="connsiteY115" fmla="*/ 1321272 h 1509906"/>
                    <a:gd name="connsiteX116" fmla="*/ 794949 w 1034979"/>
                    <a:gd name="connsiteY116" fmla="*/ 1319367 h 1509906"/>
                    <a:gd name="connsiteX117" fmla="*/ 802569 w 1034979"/>
                    <a:gd name="connsiteY117" fmla="*/ 1302222 h 1509906"/>
                    <a:gd name="connsiteX118" fmla="*/ 800664 w 1034979"/>
                    <a:gd name="connsiteY118" fmla="*/ 1277457 h 1509906"/>
                    <a:gd name="connsiteX119" fmla="*/ 798759 w 1034979"/>
                    <a:gd name="connsiteY119" fmla="*/ 1271742 h 1509906"/>
                    <a:gd name="connsiteX120" fmla="*/ 796854 w 1034979"/>
                    <a:gd name="connsiteY120" fmla="*/ 1264122 h 1509906"/>
                    <a:gd name="connsiteX121" fmla="*/ 783519 w 1034979"/>
                    <a:gd name="connsiteY121" fmla="*/ 1246977 h 1509906"/>
                    <a:gd name="connsiteX122" fmla="*/ 773994 w 1034979"/>
                    <a:gd name="connsiteY122" fmla="*/ 1241262 h 1509906"/>
                    <a:gd name="connsiteX123" fmla="*/ 648264 w 1034979"/>
                    <a:gd name="connsiteY123" fmla="*/ 1149822 h 1509906"/>
                    <a:gd name="connsiteX124" fmla="*/ 644454 w 1034979"/>
                    <a:gd name="connsiteY124" fmla="*/ 1132677 h 1509906"/>
                    <a:gd name="connsiteX125" fmla="*/ 646359 w 1034979"/>
                    <a:gd name="connsiteY125" fmla="*/ 1125057 h 1509906"/>
                    <a:gd name="connsiteX126" fmla="*/ 650169 w 1034979"/>
                    <a:gd name="connsiteY126" fmla="*/ 1107912 h 1509906"/>
                    <a:gd name="connsiteX127" fmla="*/ 653979 w 1034979"/>
                    <a:gd name="connsiteY127" fmla="*/ 1102197 h 1509906"/>
                    <a:gd name="connsiteX128" fmla="*/ 655884 w 1034979"/>
                    <a:gd name="connsiteY128" fmla="*/ 1096482 h 1509906"/>
                    <a:gd name="connsiteX129" fmla="*/ 661599 w 1034979"/>
                    <a:gd name="connsiteY129" fmla="*/ 1094577 h 1509906"/>
                    <a:gd name="connsiteX130" fmla="*/ 671124 w 1034979"/>
                    <a:gd name="connsiteY130" fmla="*/ 1083147 h 1509906"/>
                    <a:gd name="connsiteX131" fmla="*/ 724464 w 1034979"/>
                    <a:gd name="connsiteY131" fmla="*/ 1075527 h 1509906"/>
                    <a:gd name="connsiteX132" fmla="*/ 842574 w 1034979"/>
                    <a:gd name="connsiteY132" fmla="*/ 1077432 h 1509906"/>
                    <a:gd name="connsiteX133" fmla="*/ 871149 w 1034979"/>
                    <a:gd name="connsiteY133" fmla="*/ 1079337 h 1509906"/>
                    <a:gd name="connsiteX134" fmla="*/ 899724 w 1034979"/>
                    <a:gd name="connsiteY134" fmla="*/ 1085052 h 1509906"/>
                    <a:gd name="connsiteX135" fmla="*/ 922584 w 1034979"/>
                    <a:gd name="connsiteY135" fmla="*/ 1088862 h 1509906"/>
                    <a:gd name="connsiteX136" fmla="*/ 951159 w 1034979"/>
                    <a:gd name="connsiteY136" fmla="*/ 1094577 h 1509906"/>
                    <a:gd name="connsiteX137" fmla="*/ 956874 w 1034979"/>
                    <a:gd name="connsiteY137" fmla="*/ 1094577 h 1509906"/>
                    <a:gd name="connsiteX138" fmla="*/ 1002594 w 1034979"/>
                    <a:gd name="connsiteY138" fmla="*/ 1092672 h 1509906"/>
                    <a:gd name="connsiteX139" fmla="*/ 1031169 w 1034979"/>
                    <a:gd name="connsiteY139" fmla="*/ 1085052 h 1509906"/>
                    <a:gd name="connsiteX140" fmla="*/ 1034979 w 1034979"/>
                    <a:gd name="connsiteY140" fmla="*/ 1079337 h 1509906"/>
                    <a:gd name="connsiteX141" fmla="*/ 1033074 w 1034979"/>
                    <a:gd name="connsiteY141" fmla="*/ 1060287 h 1509906"/>
                    <a:gd name="connsiteX142" fmla="*/ 1027359 w 1034979"/>
                    <a:gd name="connsiteY142" fmla="*/ 1056477 h 1509906"/>
                    <a:gd name="connsiteX143" fmla="*/ 1012119 w 1034979"/>
                    <a:gd name="connsiteY143" fmla="*/ 1054572 h 1509906"/>
                    <a:gd name="connsiteX144" fmla="*/ 1006404 w 1034979"/>
                    <a:gd name="connsiteY144" fmla="*/ 1052667 h 1509906"/>
                    <a:gd name="connsiteX145" fmla="*/ 998784 w 1034979"/>
                    <a:gd name="connsiteY145" fmla="*/ 1050762 h 1509906"/>
                    <a:gd name="connsiteX146" fmla="*/ 987354 w 1034979"/>
                    <a:gd name="connsiteY146" fmla="*/ 1043142 h 1509906"/>
                    <a:gd name="connsiteX147" fmla="*/ 975924 w 1034979"/>
                    <a:gd name="connsiteY147" fmla="*/ 1039332 h 1509906"/>
                    <a:gd name="connsiteX148" fmla="*/ 970209 w 1034979"/>
                    <a:gd name="connsiteY148" fmla="*/ 1037427 h 1509906"/>
                    <a:gd name="connsiteX149" fmla="*/ 962589 w 1034979"/>
                    <a:gd name="connsiteY149" fmla="*/ 1035522 h 1509906"/>
                    <a:gd name="connsiteX150" fmla="*/ 956874 w 1034979"/>
                    <a:gd name="connsiteY150" fmla="*/ 1033617 h 1509906"/>
                    <a:gd name="connsiteX151" fmla="*/ 935919 w 1034979"/>
                    <a:gd name="connsiteY151" fmla="*/ 1027902 h 1509906"/>
                    <a:gd name="connsiteX152" fmla="*/ 930204 w 1034979"/>
                    <a:gd name="connsiteY152" fmla="*/ 1025997 h 1509906"/>
                    <a:gd name="connsiteX153" fmla="*/ 825429 w 1034979"/>
                    <a:gd name="connsiteY153" fmla="*/ 1027902 h 1509906"/>
                    <a:gd name="connsiteX154" fmla="*/ 819714 w 1034979"/>
                    <a:gd name="connsiteY154" fmla="*/ 1029807 h 1509906"/>
                    <a:gd name="connsiteX155" fmla="*/ 730179 w 1034979"/>
                    <a:gd name="connsiteY155" fmla="*/ 1031712 h 1509906"/>
                    <a:gd name="connsiteX156" fmla="*/ 716844 w 1034979"/>
                    <a:gd name="connsiteY156" fmla="*/ 1035522 h 1509906"/>
                    <a:gd name="connsiteX157" fmla="*/ 695889 w 1034979"/>
                    <a:gd name="connsiteY157" fmla="*/ 1037427 h 1509906"/>
                    <a:gd name="connsiteX158" fmla="*/ 669219 w 1034979"/>
                    <a:gd name="connsiteY158" fmla="*/ 1039332 h 1509906"/>
                    <a:gd name="connsiteX159" fmla="*/ 669219 w 1034979"/>
                    <a:gd name="connsiteY159" fmla="*/ 1039332 h 1509906"/>
                    <a:gd name="connsiteX160" fmla="*/ 646359 w 1034979"/>
                    <a:gd name="connsiteY160" fmla="*/ 1043142 h 1509906"/>
                    <a:gd name="connsiteX161" fmla="*/ 642549 w 1034979"/>
                    <a:gd name="connsiteY161" fmla="*/ 1031712 h 1509906"/>
                    <a:gd name="connsiteX162" fmla="*/ 640644 w 1034979"/>
                    <a:gd name="connsiteY162" fmla="*/ 1025997 h 1509906"/>
                    <a:gd name="connsiteX163" fmla="*/ 642549 w 1034979"/>
                    <a:gd name="connsiteY163" fmla="*/ 1008852 h 1509906"/>
                    <a:gd name="connsiteX164" fmla="*/ 644454 w 1034979"/>
                    <a:gd name="connsiteY164" fmla="*/ 1003137 h 1509906"/>
                    <a:gd name="connsiteX165" fmla="*/ 661599 w 1034979"/>
                    <a:gd name="connsiteY165" fmla="*/ 993612 h 1509906"/>
                    <a:gd name="connsiteX166" fmla="*/ 673029 w 1034979"/>
                    <a:gd name="connsiteY166" fmla="*/ 985992 h 1509906"/>
                    <a:gd name="connsiteX167" fmla="*/ 674934 w 1034979"/>
                    <a:gd name="connsiteY167" fmla="*/ 980277 h 1509906"/>
                    <a:gd name="connsiteX168" fmla="*/ 680649 w 1034979"/>
                    <a:gd name="connsiteY168" fmla="*/ 978372 h 1509906"/>
                    <a:gd name="connsiteX169" fmla="*/ 686364 w 1034979"/>
                    <a:gd name="connsiteY169" fmla="*/ 974562 h 1509906"/>
                    <a:gd name="connsiteX170" fmla="*/ 695889 w 1034979"/>
                    <a:gd name="connsiteY170" fmla="*/ 965037 h 1509906"/>
                    <a:gd name="connsiteX171" fmla="*/ 705414 w 1034979"/>
                    <a:gd name="connsiteY171" fmla="*/ 953607 h 1509906"/>
                    <a:gd name="connsiteX172" fmla="*/ 716844 w 1034979"/>
                    <a:gd name="connsiteY172" fmla="*/ 945987 h 1509906"/>
                    <a:gd name="connsiteX173" fmla="*/ 732084 w 1034979"/>
                    <a:gd name="connsiteY173" fmla="*/ 932652 h 1509906"/>
                    <a:gd name="connsiteX174" fmla="*/ 741609 w 1034979"/>
                    <a:gd name="connsiteY174" fmla="*/ 921222 h 1509906"/>
                    <a:gd name="connsiteX175" fmla="*/ 753039 w 1034979"/>
                    <a:gd name="connsiteY175" fmla="*/ 911697 h 1509906"/>
                    <a:gd name="connsiteX176" fmla="*/ 758754 w 1034979"/>
                    <a:gd name="connsiteY176" fmla="*/ 900267 h 1509906"/>
                    <a:gd name="connsiteX177" fmla="*/ 760659 w 1034979"/>
                    <a:gd name="connsiteY177" fmla="*/ 894552 h 1509906"/>
                    <a:gd name="connsiteX178" fmla="*/ 766374 w 1034979"/>
                    <a:gd name="connsiteY178" fmla="*/ 883122 h 1509906"/>
                    <a:gd name="connsiteX179" fmla="*/ 764469 w 1034979"/>
                    <a:gd name="connsiteY179" fmla="*/ 867882 h 1509906"/>
                    <a:gd name="connsiteX180" fmla="*/ 758754 w 1034979"/>
                    <a:gd name="connsiteY180" fmla="*/ 865977 h 1509906"/>
                    <a:gd name="connsiteX181" fmla="*/ 737799 w 1034979"/>
                    <a:gd name="connsiteY181" fmla="*/ 867882 h 1509906"/>
                    <a:gd name="connsiteX182" fmla="*/ 732084 w 1034979"/>
                    <a:gd name="connsiteY182" fmla="*/ 871692 h 1509906"/>
                    <a:gd name="connsiteX183" fmla="*/ 720654 w 1034979"/>
                    <a:gd name="connsiteY183" fmla="*/ 875502 h 1509906"/>
                    <a:gd name="connsiteX184" fmla="*/ 716844 w 1034979"/>
                    <a:gd name="connsiteY184" fmla="*/ 881217 h 1509906"/>
                    <a:gd name="connsiteX185" fmla="*/ 711129 w 1034979"/>
                    <a:gd name="connsiteY185" fmla="*/ 883122 h 1509906"/>
                    <a:gd name="connsiteX186" fmla="*/ 705414 w 1034979"/>
                    <a:gd name="connsiteY186" fmla="*/ 886932 h 1509906"/>
                    <a:gd name="connsiteX187" fmla="*/ 699699 w 1034979"/>
                    <a:gd name="connsiteY187" fmla="*/ 892647 h 1509906"/>
                    <a:gd name="connsiteX188" fmla="*/ 692079 w 1034979"/>
                    <a:gd name="connsiteY188" fmla="*/ 896457 h 1509906"/>
                    <a:gd name="connsiteX189" fmla="*/ 650169 w 1034979"/>
                    <a:gd name="connsiteY189" fmla="*/ 925032 h 1509906"/>
                    <a:gd name="connsiteX190" fmla="*/ 636834 w 1034979"/>
                    <a:gd name="connsiteY190" fmla="*/ 936462 h 1509906"/>
                    <a:gd name="connsiteX191" fmla="*/ 627309 w 1034979"/>
                    <a:gd name="connsiteY191" fmla="*/ 953607 h 1509906"/>
                    <a:gd name="connsiteX192" fmla="*/ 602544 w 1034979"/>
                    <a:gd name="connsiteY192" fmla="*/ 959322 h 1509906"/>
                    <a:gd name="connsiteX193" fmla="*/ 589209 w 1034979"/>
                    <a:gd name="connsiteY193" fmla="*/ 963132 h 1509906"/>
                    <a:gd name="connsiteX194" fmla="*/ 573969 w 1034979"/>
                    <a:gd name="connsiteY194" fmla="*/ 961227 h 1509906"/>
                    <a:gd name="connsiteX195" fmla="*/ 562539 w 1034979"/>
                    <a:gd name="connsiteY195" fmla="*/ 957417 h 1509906"/>
                    <a:gd name="connsiteX196" fmla="*/ 551109 w 1034979"/>
                    <a:gd name="connsiteY196" fmla="*/ 953607 h 1509906"/>
                    <a:gd name="connsiteX197" fmla="*/ 539679 w 1034979"/>
                    <a:gd name="connsiteY197" fmla="*/ 949797 h 1509906"/>
                    <a:gd name="connsiteX198" fmla="*/ 533964 w 1034979"/>
                    <a:gd name="connsiteY198" fmla="*/ 947892 h 1509906"/>
                    <a:gd name="connsiteX199" fmla="*/ 528249 w 1034979"/>
                    <a:gd name="connsiteY199" fmla="*/ 944082 h 1509906"/>
                    <a:gd name="connsiteX200" fmla="*/ 516819 w 1034979"/>
                    <a:gd name="connsiteY200" fmla="*/ 938367 h 1509906"/>
                    <a:gd name="connsiteX201" fmla="*/ 509199 w 1034979"/>
                    <a:gd name="connsiteY201" fmla="*/ 926937 h 1509906"/>
                    <a:gd name="connsiteX202" fmla="*/ 505389 w 1034979"/>
                    <a:gd name="connsiteY202" fmla="*/ 905982 h 1509906"/>
                    <a:gd name="connsiteX203" fmla="*/ 507294 w 1034979"/>
                    <a:gd name="connsiteY203" fmla="*/ 841212 h 1509906"/>
                    <a:gd name="connsiteX204" fmla="*/ 503484 w 1034979"/>
                    <a:gd name="connsiteY204" fmla="*/ 351627 h 1509906"/>
                    <a:gd name="connsiteX205" fmla="*/ 499674 w 1034979"/>
                    <a:gd name="connsiteY205" fmla="*/ 60162 h 1509906"/>
                    <a:gd name="connsiteX206" fmla="*/ 490149 w 1034979"/>
                    <a:gd name="connsiteY206" fmla="*/ 33492 h 1509906"/>
                    <a:gd name="connsiteX207" fmla="*/ 488244 w 1034979"/>
                    <a:gd name="connsiteY207" fmla="*/ 27777 h 1509906"/>
                    <a:gd name="connsiteX208" fmla="*/ 484434 w 1034979"/>
                    <a:gd name="connsiteY208" fmla="*/ 22062 h 1509906"/>
                    <a:gd name="connsiteX209" fmla="*/ 478719 w 1034979"/>
                    <a:gd name="connsiteY209" fmla="*/ 10632 h 1509906"/>
                    <a:gd name="connsiteX210" fmla="*/ 473004 w 1034979"/>
                    <a:gd name="connsiteY210" fmla="*/ 6822 h 1509906"/>
                    <a:gd name="connsiteX211" fmla="*/ 469194 w 1034979"/>
                    <a:gd name="connsiteY211" fmla="*/ 1107 h 1509906"/>
                    <a:gd name="connsiteX212" fmla="*/ 429189 w 1034979"/>
                    <a:gd name="connsiteY212" fmla="*/ 4917 h 1509906"/>
                    <a:gd name="connsiteX213" fmla="*/ 421569 w 1034979"/>
                    <a:gd name="connsiteY213" fmla="*/ 16347 h 1509906"/>
                    <a:gd name="connsiteX214" fmla="*/ 417759 w 1034979"/>
                    <a:gd name="connsiteY214" fmla="*/ 22062 h 1509906"/>
                    <a:gd name="connsiteX215" fmla="*/ 419664 w 1034979"/>
                    <a:gd name="connsiteY215" fmla="*/ 54447 h 1509906"/>
                    <a:gd name="connsiteX216" fmla="*/ 423474 w 1034979"/>
                    <a:gd name="connsiteY216" fmla="*/ 65877 h 1509906"/>
                    <a:gd name="connsiteX217" fmla="*/ 425379 w 1034979"/>
                    <a:gd name="connsiteY217" fmla="*/ 71592 h 1509906"/>
                    <a:gd name="connsiteX218" fmla="*/ 425379 w 1034979"/>
                    <a:gd name="connsiteY218" fmla="*/ 77307 h 1509906"/>
                    <a:gd name="connsiteX219" fmla="*/ 429189 w 1034979"/>
                    <a:gd name="connsiteY219" fmla="*/ 231612 h 1509906"/>
                    <a:gd name="connsiteX220" fmla="*/ 440619 w 1034979"/>
                    <a:gd name="connsiteY220" fmla="*/ 414492 h 1509906"/>
                    <a:gd name="connsiteX221" fmla="*/ 425379 w 1034979"/>
                    <a:gd name="connsiteY221" fmla="*/ 711672 h 1509906"/>
                    <a:gd name="connsiteX222" fmla="*/ 425173 w 1034979"/>
                    <a:gd name="connsiteY222" fmla="*/ 765165 h 1509906"/>
                    <a:gd name="connsiteX223" fmla="*/ 421363 w 1034979"/>
                    <a:gd name="connsiteY223" fmla="*/ 844096 h 1509906"/>
                    <a:gd name="connsiteX224" fmla="*/ 425379 w 1034979"/>
                    <a:gd name="connsiteY224" fmla="*/ 894552 h 1509906"/>
                    <a:gd name="connsiteX225" fmla="*/ 423474 w 1034979"/>
                    <a:gd name="connsiteY225" fmla="*/ 921222 h 1509906"/>
                    <a:gd name="connsiteX226" fmla="*/ 417759 w 1034979"/>
                    <a:gd name="connsiteY226" fmla="*/ 923127 h 1509906"/>
                    <a:gd name="connsiteX227" fmla="*/ 412044 w 1034979"/>
                    <a:gd name="connsiteY227" fmla="*/ 926937 h 1509906"/>
                    <a:gd name="connsiteX228" fmla="*/ 421569 w 1034979"/>
                    <a:gd name="connsiteY22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54919 w 1034979"/>
                    <a:gd name="connsiteY105" fmla="*/ 1237452 h 1509906"/>
                    <a:gd name="connsiteX106" fmla="*/ 573969 w 1034979"/>
                    <a:gd name="connsiteY106" fmla="*/ 1229832 h 1509906"/>
                    <a:gd name="connsiteX107" fmla="*/ 585399 w 1034979"/>
                    <a:gd name="connsiteY107" fmla="*/ 1226022 h 1509906"/>
                    <a:gd name="connsiteX108" fmla="*/ 720654 w 1034979"/>
                    <a:gd name="connsiteY108" fmla="*/ 1309842 h 1509906"/>
                    <a:gd name="connsiteX109" fmla="*/ 733989 w 1034979"/>
                    <a:gd name="connsiteY109" fmla="*/ 1319367 h 1509906"/>
                    <a:gd name="connsiteX110" fmla="*/ 743514 w 1034979"/>
                    <a:gd name="connsiteY110" fmla="*/ 1321272 h 1509906"/>
                    <a:gd name="connsiteX111" fmla="*/ 749229 w 1034979"/>
                    <a:gd name="connsiteY111" fmla="*/ 1323177 h 1509906"/>
                    <a:gd name="connsiteX112" fmla="*/ 762564 w 1034979"/>
                    <a:gd name="connsiteY112" fmla="*/ 1328892 h 1509906"/>
                    <a:gd name="connsiteX113" fmla="*/ 777804 w 1034979"/>
                    <a:gd name="connsiteY113" fmla="*/ 1326987 h 1509906"/>
                    <a:gd name="connsiteX114" fmla="*/ 789234 w 1034979"/>
                    <a:gd name="connsiteY114" fmla="*/ 1321272 h 1509906"/>
                    <a:gd name="connsiteX115" fmla="*/ 794949 w 1034979"/>
                    <a:gd name="connsiteY115" fmla="*/ 1319367 h 1509906"/>
                    <a:gd name="connsiteX116" fmla="*/ 802569 w 1034979"/>
                    <a:gd name="connsiteY116" fmla="*/ 1302222 h 1509906"/>
                    <a:gd name="connsiteX117" fmla="*/ 800664 w 1034979"/>
                    <a:gd name="connsiteY117" fmla="*/ 1277457 h 1509906"/>
                    <a:gd name="connsiteX118" fmla="*/ 798759 w 1034979"/>
                    <a:gd name="connsiteY118" fmla="*/ 1271742 h 1509906"/>
                    <a:gd name="connsiteX119" fmla="*/ 796854 w 1034979"/>
                    <a:gd name="connsiteY119" fmla="*/ 1264122 h 1509906"/>
                    <a:gd name="connsiteX120" fmla="*/ 783519 w 1034979"/>
                    <a:gd name="connsiteY120" fmla="*/ 1246977 h 1509906"/>
                    <a:gd name="connsiteX121" fmla="*/ 773994 w 1034979"/>
                    <a:gd name="connsiteY121" fmla="*/ 1241262 h 1509906"/>
                    <a:gd name="connsiteX122" fmla="*/ 648264 w 1034979"/>
                    <a:gd name="connsiteY122" fmla="*/ 1149822 h 1509906"/>
                    <a:gd name="connsiteX123" fmla="*/ 644454 w 1034979"/>
                    <a:gd name="connsiteY123" fmla="*/ 1132677 h 1509906"/>
                    <a:gd name="connsiteX124" fmla="*/ 646359 w 1034979"/>
                    <a:gd name="connsiteY124" fmla="*/ 1125057 h 1509906"/>
                    <a:gd name="connsiteX125" fmla="*/ 650169 w 1034979"/>
                    <a:gd name="connsiteY125" fmla="*/ 1107912 h 1509906"/>
                    <a:gd name="connsiteX126" fmla="*/ 653979 w 1034979"/>
                    <a:gd name="connsiteY126" fmla="*/ 1102197 h 1509906"/>
                    <a:gd name="connsiteX127" fmla="*/ 655884 w 1034979"/>
                    <a:gd name="connsiteY127" fmla="*/ 1096482 h 1509906"/>
                    <a:gd name="connsiteX128" fmla="*/ 661599 w 1034979"/>
                    <a:gd name="connsiteY128" fmla="*/ 1094577 h 1509906"/>
                    <a:gd name="connsiteX129" fmla="*/ 671124 w 1034979"/>
                    <a:gd name="connsiteY129" fmla="*/ 1083147 h 1509906"/>
                    <a:gd name="connsiteX130" fmla="*/ 724464 w 1034979"/>
                    <a:gd name="connsiteY130" fmla="*/ 1075527 h 1509906"/>
                    <a:gd name="connsiteX131" fmla="*/ 842574 w 1034979"/>
                    <a:gd name="connsiteY131" fmla="*/ 1077432 h 1509906"/>
                    <a:gd name="connsiteX132" fmla="*/ 871149 w 1034979"/>
                    <a:gd name="connsiteY132" fmla="*/ 1079337 h 1509906"/>
                    <a:gd name="connsiteX133" fmla="*/ 899724 w 1034979"/>
                    <a:gd name="connsiteY133" fmla="*/ 1085052 h 1509906"/>
                    <a:gd name="connsiteX134" fmla="*/ 922584 w 1034979"/>
                    <a:gd name="connsiteY134" fmla="*/ 1088862 h 1509906"/>
                    <a:gd name="connsiteX135" fmla="*/ 951159 w 1034979"/>
                    <a:gd name="connsiteY135" fmla="*/ 1094577 h 1509906"/>
                    <a:gd name="connsiteX136" fmla="*/ 956874 w 1034979"/>
                    <a:gd name="connsiteY136" fmla="*/ 1094577 h 1509906"/>
                    <a:gd name="connsiteX137" fmla="*/ 1002594 w 1034979"/>
                    <a:gd name="connsiteY137" fmla="*/ 1092672 h 1509906"/>
                    <a:gd name="connsiteX138" fmla="*/ 1031169 w 1034979"/>
                    <a:gd name="connsiteY138" fmla="*/ 1085052 h 1509906"/>
                    <a:gd name="connsiteX139" fmla="*/ 1034979 w 1034979"/>
                    <a:gd name="connsiteY139" fmla="*/ 1079337 h 1509906"/>
                    <a:gd name="connsiteX140" fmla="*/ 1033074 w 1034979"/>
                    <a:gd name="connsiteY140" fmla="*/ 1060287 h 1509906"/>
                    <a:gd name="connsiteX141" fmla="*/ 1027359 w 1034979"/>
                    <a:gd name="connsiteY141" fmla="*/ 1056477 h 1509906"/>
                    <a:gd name="connsiteX142" fmla="*/ 1012119 w 1034979"/>
                    <a:gd name="connsiteY142" fmla="*/ 1054572 h 1509906"/>
                    <a:gd name="connsiteX143" fmla="*/ 1006404 w 1034979"/>
                    <a:gd name="connsiteY143" fmla="*/ 1052667 h 1509906"/>
                    <a:gd name="connsiteX144" fmla="*/ 998784 w 1034979"/>
                    <a:gd name="connsiteY144" fmla="*/ 1050762 h 1509906"/>
                    <a:gd name="connsiteX145" fmla="*/ 987354 w 1034979"/>
                    <a:gd name="connsiteY145" fmla="*/ 1043142 h 1509906"/>
                    <a:gd name="connsiteX146" fmla="*/ 975924 w 1034979"/>
                    <a:gd name="connsiteY146" fmla="*/ 1039332 h 1509906"/>
                    <a:gd name="connsiteX147" fmla="*/ 970209 w 1034979"/>
                    <a:gd name="connsiteY147" fmla="*/ 1037427 h 1509906"/>
                    <a:gd name="connsiteX148" fmla="*/ 962589 w 1034979"/>
                    <a:gd name="connsiteY148" fmla="*/ 1035522 h 1509906"/>
                    <a:gd name="connsiteX149" fmla="*/ 956874 w 1034979"/>
                    <a:gd name="connsiteY149" fmla="*/ 1033617 h 1509906"/>
                    <a:gd name="connsiteX150" fmla="*/ 935919 w 1034979"/>
                    <a:gd name="connsiteY150" fmla="*/ 1027902 h 1509906"/>
                    <a:gd name="connsiteX151" fmla="*/ 930204 w 1034979"/>
                    <a:gd name="connsiteY151" fmla="*/ 1025997 h 1509906"/>
                    <a:gd name="connsiteX152" fmla="*/ 825429 w 1034979"/>
                    <a:gd name="connsiteY152" fmla="*/ 1027902 h 1509906"/>
                    <a:gd name="connsiteX153" fmla="*/ 819714 w 1034979"/>
                    <a:gd name="connsiteY153" fmla="*/ 1029807 h 1509906"/>
                    <a:gd name="connsiteX154" fmla="*/ 730179 w 1034979"/>
                    <a:gd name="connsiteY154" fmla="*/ 1031712 h 1509906"/>
                    <a:gd name="connsiteX155" fmla="*/ 716844 w 1034979"/>
                    <a:gd name="connsiteY155" fmla="*/ 1035522 h 1509906"/>
                    <a:gd name="connsiteX156" fmla="*/ 695889 w 1034979"/>
                    <a:gd name="connsiteY156" fmla="*/ 1037427 h 1509906"/>
                    <a:gd name="connsiteX157" fmla="*/ 669219 w 1034979"/>
                    <a:gd name="connsiteY157" fmla="*/ 1039332 h 1509906"/>
                    <a:gd name="connsiteX158" fmla="*/ 669219 w 1034979"/>
                    <a:gd name="connsiteY158" fmla="*/ 1039332 h 1509906"/>
                    <a:gd name="connsiteX159" fmla="*/ 646359 w 1034979"/>
                    <a:gd name="connsiteY159" fmla="*/ 1043142 h 1509906"/>
                    <a:gd name="connsiteX160" fmla="*/ 642549 w 1034979"/>
                    <a:gd name="connsiteY160" fmla="*/ 1031712 h 1509906"/>
                    <a:gd name="connsiteX161" fmla="*/ 640644 w 1034979"/>
                    <a:gd name="connsiteY161" fmla="*/ 1025997 h 1509906"/>
                    <a:gd name="connsiteX162" fmla="*/ 642549 w 1034979"/>
                    <a:gd name="connsiteY162" fmla="*/ 1008852 h 1509906"/>
                    <a:gd name="connsiteX163" fmla="*/ 644454 w 1034979"/>
                    <a:gd name="connsiteY163" fmla="*/ 1003137 h 1509906"/>
                    <a:gd name="connsiteX164" fmla="*/ 661599 w 1034979"/>
                    <a:gd name="connsiteY164" fmla="*/ 993612 h 1509906"/>
                    <a:gd name="connsiteX165" fmla="*/ 673029 w 1034979"/>
                    <a:gd name="connsiteY165" fmla="*/ 985992 h 1509906"/>
                    <a:gd name="connsiteX166" fmla="*/ 674934 w 1034979"/>
                    <a:gd name="connsiteY166" fmla="*/ 980277 h 1509906"/>
                    <a:gd name="connsiteX167" fmla="*/ 680649 w 1034979"/>
                    <a:gd name="connsiteY167" fmla="*/ 978372 h 1509906"/>
                    <a:gd name="connsiteX168" fmla="*/ 686364 w 1034979"/>
                    <a:gd name="connsiteY168" fmla="*/ 974562 h 1509906"/>
                    <a:gd name="connsiteX169" fmla="*/ 695889 w 1034979"/>
                    <a:gd name="connsiteY169" fmla="*/ 965037 h 1509906"/>
                    <a:gd name="connsiteX170" fmla="*/ 705414 w 1034979"/>
                    <a:gd name="connsiteY170" fmla="*/ 953607 h 1509906"/>
                    <a:gd name="connsiteX171" fmla="*/ 716844 w 1034979"/>
                    <a:gd name="connsiteY171" fmla="*/ 945987 h 1509906"/>
                    <a:gd name="connsiteX172" fmla="*/ 732084 w 1034979"/>
                    <a:gd name="connsiteY172" fmla="*/ 932652 h 1509906"/>
                    <a:gd name="connsiteX173" fmla="*/ 741609 w 1034979"/>
                    <a:gd name="connsiteY173" fmla="*/ 921222 h 1509906"/>
                    <a:gd name="connsiteX174" fmla="*/ 753039 w 1034979"/>
                    <a:gd name="connsiteY174" fmla="*/ 911697 h 1509906"/>
                    <a:gd name="connsiteX175" fmla="*/ 758754 w 1034979"/>
                    <a:gd name="connsiteY175" fmla="*/ 900267 h 1509906"/>
                    <a:gd name="connsiteX176" fmla="*/ 760659 w 1034979"/>
                    <a:gd name="connsiteY176" fmla="*/ 894552 h 1509906"/>
                    <a:gd name="connsiteX177" fmla="*/ 766374 w 1034979"/>
                    <a:gd name="connsiteY177" fmla="*/ 883122 h 1509906"/>
                    <a:gd name="connsiteX178" fmla="*/ 764469 w 1034979"/>
                    <a:gd name="connsiteY178" fmla="*/ 867882 h 1509906"/>
                    <a:gd name="connsiteX179" fmla="*/ 758754 w 1034979"/>
                    <a:gd name="connsiteY179" fmla="*/ 865977 h 1509906"/>
                    <a:gd name="connsiteX180" fmla="*/ 737799 w 1034979"/>
                    <a:gd name="connsiteY180" fmla="*/ 867882 h 1509906"/>
                    <a:gd name="connsiteX181" fmla="*/ 732084 w 1034979"/>
                    <a:gd name="connsiteY181" fmla="*/ 871692 h 1509906"/>
                    <a:gd name="connsiteX182" fmla="*/ 720654 w 1034979"/>
                    <a:gd name="connsiteY182" fmla="*/ 875502 h 1509906"/>
                    <a:gd name="connsiteX183" fmla="*/ 716844 w 1034979"/>
                    <a:gd name="connsiteY183" fmla="*/ 881217 h 1509906"/>
                    <a:gd name="connsiteX184" fmla="*/ 711129 w 1034979"/>
                    <a:gd name="connsiteY184" fmla="*/ 883122 h 1509906"/>
                    <a:gd name="connsiteX185" fmla="*/ 705414 w 1034979"/>
                    <a:gd name="connsiteY185" fmla="*/ 886932 h 1509906"/>
                    <a:gd name="connsiteX186" fmla="*/ 699699 w 1034979"/>
                    <a:gd name="connsiteY186" fmla="*/ 892647 h 1509906"/>
                    <a:gd name="connsiteX187" fmla="*/ 692079 w 1034979"/>
                    <a:gd name="connsiteY187" fmla="*/ 896457 h 1509906"/>
                    <a:gd name="connsiteX188" fmla="*/ 650169 w 1034979"/>
                    <a:gd name="connsiteY188" fmla="*/ 925032 h 1509906"/>
                    <a:gd name="connsiteX189" fmla="*/ 636834 w 1034979"/>
                    <a:gd name="connsiteY189" fmla="*/ 936462 h 1509906"/>
                    <a:gd name="connsiteX190" fmla="*/ 627309 w 1034979"/>
                    <a:gd name="connsiteY190" fmla="*/ 953607 h 1509906"/>
                    <a:gd name="connsiteX191" fmla="*/ 602544 w 1034979"/>
                    <a:gd name="connsiteY191" fmla="*/ 959322 h 1509906"/>
                    <a:gd name="connsiteX192" fmla="*/ 589209 w 1034979"/>
                    <a:gd name="connsiteY192" fmla="*/ 963132 h 1509906"/>
                    <a:gd name="connsiteX193" fmla="*/ 573969 w 1034979"/>
                    <a:gd name="connsiteY193" fmla="*/ 961227 h 1509906"/>
                    <a:gd name="connsiteX194" fmla="*/ 562539 w 1034979"/>
                    <a:gd name="connsiteY194" fmla="*/ 957417 h 1509906"/>
                    <a:gd name="connsiteX195" fmla="*/ 551109 w 1034979"/>
                    <a:gd name="connsiteY195" fmla="*/ 953607 h 1509906"/>
                    <a:gd name="connsiteX196" fmla="*/ 539679 w 1034979"/>
                    <a:gd name="connsiteY196" fmla="*/ 949797 h 1509906"/>
                    <a:gd name="connsiteX197" fmla="*/ 533964 w 1034979"/>
                    <a:gd name="connsiteY197" fmla="*/ 947892 h 1509906"/>
                    <a:gd name="connsiteX198" fmla="*/ 528249 w 1034979"/>
                    <a:gd name="connsiteY198" fmla="*/ 944082 h 1509906"/>
                    <a:gd name="connsiteX199" fmla="*/ 516819 w 1034979"/>
                    <a:gd name="connsiteY199" fmla="*/ 938367 h 1509906"/>
                    <a:gd name="connsiteX200" fmla="*/ 509199 w 1034979"/>
                    <a:gd name="connsiteY200" fmla="*/ 926937 h 1509906"/>
                    <a:gd name="connsiteX201" fmla="*/ 505389 w 1034979"/>
                    <a:gd name="connsiteY201" fmla="*/ 905982 h 1509906"/>
                    <a:gd name="connsiteX202" fmla="*/ 507294 w 1034979"/>
                    <a:gd name="connsiteY202" fmla="*/ 841212 h 1509906"/>
                    <a:gd name="connsiteX203" fmla="*/ 503484 w 1034979"/>
                    <a:gd name="connsiteY203" fmla="*/ 351627 h 1509906"/>
                    <a:gd name="connsiteX204" fmla="*/ 499674 w 1034979"/>
                    <a:gd name="connsiteY204" fmla="*/ 60162 h 1509906"/>
                    <a:gd name="connsiteX205" fmla="*/ 490149 w 1034979"/>
                    <a:gd name="connsiteY205" fmla="*/ 33492 h 1509906"/>
                    <a:gd name="connsiteX206" fmla="*/ 488244 w 1034979"/>
                    <a:gd name="connsiteY206" fmla="*/ 27777 h 1509906"/>
                    <a:gd name="connsiteX207" fmla="*/ 484434 w 1034979"/>
                    <a:gd name="connsiteY207" fmla="*/ 22062 h 1509906"/>
                    <a:gd name="connsiteX208" fmla="*/ 478719 w 1034979"/>
                    <a:gd name="connsiteY208" fmla="*/ 10632 h 1509906"/>
                    <a:gd name="connsiteX209" fmla="*/ 473004 w 1034979"/>
                    <a:gd name="connsiteY209" fmla="*/ 6822 h 1509906"/>
                    <a:gd name="connsiteX210" fmla="*/ 469194 w 1034979"/>
                    <a:gd name="connsiteY210" fmla="*/ 1107 h 1509906"/>
                    <a:gd name="connsiteX211" fmla="*/ 429189 w 1034979"/>
                    <a:gd name="connsiteY211" fmla="*/ 4917 h 1509906"/>
                    <a:gd name="connsiteX212" fmla="*/ 421569 w 1034979"/>
                    <a:gd name="connsiteY212" fmla="*/ 16347 h 1509906"/>
                    <a:gd name="connsiteX213" fmla="*/ 417759 w 1034979"/>
                    <a:gd name="connsiteY213" fmla="*/ 22062 h 1509906"/>
                    <a:gd name="connsiteX214" fmla="*/ 419664 w 1034979"/>
                    <a:gd name="connsiteY214" fmla="*/ 54447 h 1509906"/>
                    <a:gd name="connsiteX215" fmla="*/ 423474 w 1034979"/>
                    <a:gd name="connsiteY215" fmla="*/ 65877 h 1509906"/>
                    <a:gd name="connsiteX216" fmla="*/ 425379 w 1034979"/>
                    <a:gd name="connsiteY216" fmla="*/ 71592 h 1509906"/>
                    <a:gd name="connsiteX217" fmla="*/ 425379 w 1034979"/>
                    <a:gd name="connsiteY217" fmla="*/ 77307 h 1509906"/>
                    <a:gd name="connsiteX218" fmla="*/ 429189 w 1034979"/>
                    <a:gd name="connsiteY218" fmla="*/ 231612 h 1509906"/>
                    <a:gd name="connsiteX219" fmla="*/ 440619 w 1034979"/>
                    <a:gd name="connsiteY219" fmla="*/ 414492 h 1509906"/>
                    <a:gd name="connsiteX220" fmla="*/ 425379 w 1034979"/>
                    <a:gd name="connsiteY220" fmla="*/ 711672 h 1509906"/>
                    <a:gd name="connsiteX221" fmla="*/ 425173 w 1034979"/>
                    <a:gd name="connsiteY221" fmla="*/ 765165 h 1509906"/>
                    <a:gd name="connsiteX222" fmla="*/ 421363 w 1034979"/>
                    <a:gd name="connsiteY222" fmla="*/ 844096 h 1509906"/>
                    <a:gd name="connsiteX223" fmla="*/ 425379 w 1034979"/>
                    <a:gd name="connsiteY223" fmla="*/ 894552 h 1509906"/>
                    <a:gd name="connsiteX224" fmla="*/ 423474 w 1034979"/>
                    <a:gd name="connsiteY224" fmla="*/ 921222 h 1509906"/>
                    <a:gd name="connsiteX225" fmla="*/ 417759 w 1034979"/>
                    <a:gd name="connsiteY225" fmla="*/ 923127 h 1509906"/>
                    <a:gd name="connsiteX226" fmla="*/ 412044 w 1034979"/>
                    <a:gd name="connsiteY226" fmla="*/ 926937 h 1509906"/>
                    <a:gd name="connsiteX227" fmla="*/ 421569 w 1034979"/>
                    <a:gd name="connsiteY22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73969 w 1034979"/>
                    <a:gd name="connsiteY105" fmla="*/ 1229832 h 1509906"/>
                    <a:gd name="connsiteX106" fmla="*/ 585399 w 1034979"/>
                    <a:gd name="connsiteY106" fmla="*/ 1226022 h 1509906"/>
                    <a:gd name="connsiteX107" fmla="*/ 720654 w 1034979"/>
                    <a:gd name="connsiteY107" fmla="*/ 1309842 h 1509906"/>
                    <a:gd name="connsiteX108" fmla="*/ 733989 w 1034979"/>
                    <a:gd name="connsiteY108" fmla="*/ 1319367 h 1509906"/>
                    <a:gd name="connsiteX109" fmla="*/ 743514 w 1034979"/>
                    <a:gd name="connsiteY109" fmla="*/ 1321272 h 1509906"/>
                    <a:gd name="connsiteX110" fmla="*/ 749229 w 1034979"/>
                    <a:gd name="connsiteY110" fmla="*/ 1323177 h 1509906"/>
                    <a:gd name="connsiteX111" fmla="*/ 762564 w 1034979"/>
                    <a:gd name="connsiteY111" fmla="*/ 1328892 h 1509906"/>
                    <a:gd name="connsiteX112" fmla="*/ 777804 w 1034979"/>
                    <a:gd name="connsiteY112" fmla="*/ 1326987 h 1509906"/>
                    <a:gd name="connsiteX113" fmla="*/ 789234 w 1034979"/>
                    <a:gd name="connsiteY113" fmla="*/ 1321272 h 1509906"/>
                    <a:gd name="connsiteX114" fmla="*/ 794949 w 1034979"/>
                    <a:gd name="connsiteY114" fmla="*/ 1319367 h 1509906"/>
                    <a:gd name="connsiteX115" fmla="*/ 802569 w 1034979"/>
                    <a:gd name="connsiteY115" fmla="*/ 1302222 h 1509906"/>
                    <a:gd name="connsiteX116" fmla="*/ 800664 w 1034979"/>
                    <a:gd name="connsiteY116" fmla="*/ 1277457 h 1509906"/>
                    <a:gd name="connsiteX117" fmla="*/ 798759 w 1034979"/>
                    <a:gd name="connsiteY117" fmla="*/ 1271742 h 1509906"/>
                    <a:gd name="connsiteX118" fmla="*/ 796854 w 1034979"/>
                    <a:gd name="connsiteY118" fmla="*/ 1264122 h 1509906"/>
                    <a:gd name="connsiteX119" fmla="*/ 783519 w 1034979"/>
                    <a:gd name="connsiteY119" fmla="*/ 1246977 h 1509906"/>
                    <a:gd name="connsiteX120" fmla="*/ 773994 w 1034979"/>
                    <a:gd name="connsiteY120" fmla="*/ 1241262 h 1509906"/>
                    <a:gd name="connsiteX121" fmla="*/ 648264 w 1034979"/>
                    <a:gd name="connsiteY121" fmla="*/ 1149822 h 1509906"/>
                    <a:gd name="connsiteX122" fmla="*/ 644454 w 1034979"/>
                    <a:gd name="connsiteY122" fmla="*/ 1132677 h 1509906"/>
                    <a:gd name="connsiteX123" fmla="*/ 646359 w 1034979"/>
                    <a:gd name="connsiteY123" fmla="*/ 1125057 h 1509906"/>
                    <a:gd name="connsiteX124" fmla="*/ 650169 w 1034979"/>
                    <a:gd name="connsiteY124" fmla="*/ 1107912 h 1509906"/>
                    <a:gd name="connsiteX125" fmla="*/ 653979 w 1034979"/>
                    <a:gd name="connsiteY125" fmla="*/ 1102197 h 1509906"/>
                    <a:gd name="connsiteX126" fmla="*/ 655884 w 1034979"/>
                    <a:gd name="connsiteY126" fmla="*/ 1096482 h 1509906"/>
                    <a:gd name="connsiteX127" fmla="*/ 661599 w 1034979"/>
                    <a:gd name="connsiteY127" fmla="*/ 1094577 h 1509906"/>
                    <a:gd name="connsiteX128" fmla="*/ 671124 w 1034979"/>
                    <a:gd name="connsiteY128" fmla="*/ 1083147 h 1509906"/>
                    <a:gd name="connsiteX129" fmla="*/ 724464 w 1034979"/>
                    <a:gd name="connsiteY129" fmla="*/ 1075527 h 1509906"/>
                    <a:gd name="connsiteX130" fmla="*/ 842574 w 1034979"/>
                    <a:gd name="connsiteY130" fmla="*/ 1077432 h 1509906"/>
                    <a:gd name="connsiteX131" fmla="*/ 871149 w 1034979"/>
                    <a:gd name="connsiteY131" fmla="*/ 1079337 h 1509906"/>
                    <a:gd name="connsiteX132" fmla="*/ 899724 w 1034979"/>
                    <a:gd name="connsiteY132" fmla="*/ 1085052 h 1509906"/>
                    <a:gd name="connsiteX133" fmla="*/ 922584 w 1034979"/>
                    <a:gd name="connsiteY133" fmla="*/ 1088862 h 1509906"/>
                    <a:gd name="connsiteX134" fmla="*/ 951159 w 1034979"/>
                    <a:gd name="connsiteY134" fmla="*/ 1094577 h 1509906"/>
                    <a:gd name="connsiteX135" fmla="*/ 956874 w 1034979"/>
                    <a:gd name="connsiteY135" fmla="*/ 1094577 h 1509906"/>
                    <a:gd name="connsiteX136" fmla="*/ 1002594 w 1034979"/>
                    <a:gd name="connsiteY136" fmla="*/ 1092672 h 1509906"/>
                    <a:gd name="connsiteX137" fmla="*/ 1031169 w 1034979"/>
                    <a:gd name="connsiteY137" fmla="*/ 1085052 h 1509906"/>
                    <a:gd name="connsiteX138" fmla="*/ 1034979 w 1034979"/>
                    <a:gd name="connsiteY138" fmla="*/ 1079337 h 1509906"/>
                    <a:gd name="connsiteX139" fmla="*/ 1033074 w 1034979"/>
                    <a:gd name="connsiteY139" fmla="*/ 1060287 h 1509906"/>
                    <a:gd name="connsiteX140" fmla="*/ 1027359 w 1034979"/>
                    <a:gd name="connsiteY140" fmla="*/ 1056477 h 1509906"/>
                    <a:gd name="connsiteX141" fmla="*/ 1012119 w 1034979"/>
                    <a:gd name="connsiteY141" fmla="*/ 1054572 h 1509906"/>
                    <a:gd name="connsiteX142" fmla="*/ 1006404 w 1034979"/>
                    <a:gd name="connsiteY142" fmla="*/ 1052667 h 1509906"/>
                    <a:gd name="connsiteX143" fmla="*/ 998784 w 1034979"/>
                    <a:gd name="connsiteY143" fmla="*/ 1050762 h 1509906"/>
                    <a:gd name="connsiteX144" fmla="*/ 987354 w 1034979"/>
                    <a:gd name="connsiteY144" fmla="*/ 1043142 h 1509906"/>
                    <a:gd name="connsiteX145" fmla="*/ 975924 w 1034979"/>
                    <a:gd name="connsiteY145" fmla="*/ 1039332 h 1509906"/>
                    <a:gd name="connsiteX146" fmla="*/ 970209 w 1034979"/>
                    <a:gd name="connsiteY146" fmla="*/ 1037427 h 1509906"/>
                    <a:gd name="connsiteX147" fmla="*/ 962589 w 1034979"/>
                    <a:gd name="connsiteY147" fmla="*/ 1035522 h 1509906"/>
                    <a:gd name="connsiteX148" fmla="*/ 956874 w 1034979"/>
                    <a:gd name="connsiteY148" fmla="*/ 1033617 h 1509906"/>
                    <a:gd name="connsiteX149" fmla="*/ 935919 w 1034979"/>
                    <a:gd name="connsiteY149" fmla="*/ 1027902 h 1509906"/>
                    <a:gd name="connsiteX150" fmla="*/ 930204 w 1034979"/>
                    <a:gd name="connsiteY150" fmla="*/ 1025997 h 1509906"/>
                    <a:gd name="connsiteX151" fmla="*/ 825429 w 1034979"/>
                    <a:gd name="connsiteY151" fmla="*/ 1027902 h 1509906"/>
                    <a:gd name="connsiteX152" fmla="*/ 819714 w 1034979"/>
                    <a:gd name="connsiteY152" fmla="*/ 1029807 h 1509906"/>
                    <a:gd name="connsiteX153" fmla="*/ 730179 w 1034979"/>
                    <a:gd name="connsiteY153" fmla="*/ 1031712 h 1509906"/>
                    <a:gd name="connsiteX154" fmla="*/ 716844 w 1034979"/>
                    <a:gd name="connsiteY154" fmla="*/ 1035522 h 1509906"/>
                    <a:gd name="connsiteX155" fmla="*/ 695889 w 1034979"/>
                    <a:gd name="connsiteY155" fmla="*/ 1037427 h 1509906"/>
                    <a:gd name="connsiteX156" fmla="*/ 669219 w 1034979"/>
                    <a:gd name="connsiteY156" fmla="*/ 1039332 h 1509906"/>
                    <a:gd name="connsiteX157" fmla="*/ 669219 w 1034979"/>
                    <a:gd name="connsiteY157" fmla="*/ 1039332 h 1509906"/>
                    <a:gd name="connsiteX158" fmla="*/ 646359 w 1034979"/>
                    <a:gd name="connsiteY158" fmla="*/ 1043142 h 1509906"/>
                    <a:gd name="connsiteX159" fmla="*/ 642549 w 1034979"/>
                    <a:gd name="connsiteY159" fmla="*/ 1031712 h 1509906"/>
                    <a:gd name="connsiteX160" fmla="*/ 640644 w 1034979"/>
                    <a:gd name="connsiteY160" fmla="*/ 1025997 h 1509906"/>
                    <a:gd name="connsiteX161" fmla="*/ 642549 w 1034979"/>
                    <a:gd name="connsiteY161" fmla="*/ 1008852 h 1509906"/>
                    <a:gd name="connsiteX162" fmla="*/ 644454 w 1034979"/>
                    <a:gd name="connsiteY162" fmla="*/ 1003137 h 1509906"/>
                    <a:gd name="connsiteX163" fmla="*/ 661599 w 1034979"/>
                    <a:gd name="connsiteY163" fmla="*/ 993612 h 1509906"/>
                    <a:gd name="connsiteX164" fmla="*/ 673029 w 1034979"/>
                    <a:gd name="connsiteY164" fmla="*/ 985992 h 1509906"/>
                    <a:gd name="connsiteX165" fmla="*/ 674934 w 1034979"/>
                    <a:gd name="connsiteY165" fmla="*/ 980277 h 1509906"/>
                    <a:gd name="connsiteX166" fmla="*/ 680649 w 1034979"/>
                    <a:gd name="connsiteY166" fmla="*/ 978372 h 1509906"/>
                    <a:gd name="connsiteX167" fmla="*/ 686364 w 1034979"/>
                    <a:gd name="connsiteY167" fmla="*/ 974562 h 1509906"/>
                    <a:gd name="connsiteX168" fmla="*/ 695889 w 1034979"/>
                    <a:gd name="connsiteY168" fmla="*/ 965037 h 1509906"/>
                    <a:gd name="connsiteX169" fmla="*/ 705414 w 1034979"/>
                    <a:gd name="connsiteY169" fmla="*/ 953607 h 1509906"/>
                    <a:gd name="connsiteX170" fmla="*/ 716844 w 1034979"/>
                    <a:gd name="connsiteY170" fmla="*/ 945987 h 1509906"/>
                    <a:gd name="connsiteX171" fmla="*/ 732084 w 1034979"/>
                    <a:gd name="connsiteY171" fmla="*/ 932652 h 1509906"/>
                    <a:gd name="connsiteX172" fmla="*/ 741609 w 1034979"/>
                    <a:gd name="connsiteY172" fmla="*/ 921222 h 1509906"/>
                    <a:gd name="connsiteX173" fmla="*/ 753039 w 1034979"/>
                    <a:gd name="connsiteY173" fmla="*/ 911697 h 1509906"/>
                    <a:gd name="connsiteX174" fmla="*/ 758754 w 1034979"/>
                    <a:gd name="connsiteY174" fmla="*/ 900267 h 1509906"/>
                    <a:gd name="connsiteX175" fmla="*/ 760659 w 1034979"/>
                    <a:gd name="connsiteY175" fmla="*/ 894552 h 1509906"/>
                    <a:gd name="connsiteX176" fmla="*/ 766374 w 1034979"/>
                    <a:gd name="connsiteY176" fmla="*/ 883122 h 1509906"/>
                    <a:gd name="connsiteX177" fmla="*/ 764469 w 1034979"/>
                    <a:gd name="connsiteY177" fmla="*/ 867882 h 1509906"/>
                    <a:gd name="connsiteX178" fmla="*/ 758754 w 1034979"/>
                    <a:gd name="connsiteY178" fmla="*/ 865977 h 1509906"/>
                    <a:gd name="connsiteX179" fmla="*/ 737799 w 1034979"/>
                    <a:gd name="connsiteY179" fmla="*/ 867882 h 1509906"/>
                    <a:gd name="connsiteX180" fmla="*/ 732084 w 1034979"/>
                    <a:gd name="connsiteY180" fmla="*/ 871692 h 1509906"/>
                    <a:gd name="connsiteX181" fmla="*/ 720654 w 1034979"/>
                    <a:gd name="connsiteY181" fmla="*/ 875502 h 1509906"/>
                    <a:gd name="connsiteX182" fmla="*/ 716844 w 1034979"/>
                    <a:gd name="connsiteY182" fmla="*/ 881217 h 1509906"/>
                    <a:gd name="connsiteX183" fmla="*/ 711129 w 1034979"/>
                    <a:gd name="connsiteY183" fmla="*/ 883122 h 1509906"/>
                    <a:gd name="connsiteX184" fmla="*/ 705414 w 1034979"/>
                    <a:gd name="connsiteY184" fmla="*/ 886932 h 1509906"/>
                    <a:gd name="connsiteX185" fmla="*/ 699699 w 1034979"/>
                    <a:gd name="connsiteY185" fmla="*/ 892647 h 1509906"/>
                    <a:gd name="connsiteX186" fmla="*/ 692079 w 1034979"/>
                    <a:gd name="connsiteY186" fmla="*/ 896457 h 1509906"/>
                    <a:gd name="connsiteX187" fmla="*/ 650169 w 1034979"/>
                    <a:gd name="connsiteY187" fmla="*/ 925032 h 1509906"/>
                    <a:gd name="connsiteX188" fmla="*/ 636834 w 1034979"/>
                    <a:gd name="connsiteY188" fmla="*/ 936462 h 1509906"/>
                    <a:gd name="connsiteX189" fmla="*/ 627309 w 1034979"/>
                    <a:gd name="connsiteY189" fmla="*/ 953607 h 1509906"/>
                    <a:gd name="connsiteX190" fmla="*/ 602544 w 1034979"/>
                    <a:gd name="connsiteY190" fmla="*/ 959322 h 1509906"/>
                    <a:gd name="connsiteX191" fmla="*/ 589209 w 1034979"/>
                    <a:gd name="connsiteY191" fmla="*/ 963132 h 1509906"/>
                    <a:gd name="connsiteX192" fmla="*/ 573969 w 1034979"/>
                    <a:gd name="connsiteY192" fmla="*/ 961227 h 1509906"/>
                    <a:gd name="connsiteX193" fmla="*/ 562539 w 1034979"/>
                    <a:gd name="connsiteY193" fmla="*/ 957417 h 1509906"/>
                    <a:gd name="connsiteX194" fmla="*/ 551109 w 1034979"/>
                    <a:gd name="connsiteY194" fmla="*/ 953607 h 1509906"/>
                    <a:gd name="connsiteX195" fmla="*/ 539679 w 1034979"/>
                    <a:gd name="connsiteY195" fmla="*/ 949797 h 1509906"/>
                    <a:gd name="connsiteX196" fmla="*/ 533964 w 1034979"/>
                    <a:gd name="connsiteY196" fmla="*/ 947892 h 1509906"/>
                    <a:gd name="connsiteX197" fmla="*/ 528249 w 1034979"/>
                    <a:gd name="connsiteY197" fmla="*/ 944082 h 1509906"/>
                    <a:gd name="connsiteX198" fmla="*/ 516819 w 1034979"/>
                    <a:gd name="connsiteY198" fmla="*/ 938367 h 1509906"/>
                    <a:gd name="connsiteX199" fmla="*/ 509199 w 1034979"/>
                    <a:gd name="connsiteY199" fmla="*/ 926937 h 1509906"/>
                    <a:gd name="connsiteX200" fmla="*/ 505389 w 1034979"/>
                    <a:gd name="connsiteY200" fmla="*/ 905982 h 1509906"/>
                    <a:gd name="connsiteX201" fmla="*/ 507294 w 1034979"/>
                    <a:gd name="connsiteY201" fmla="*/ 841212 h 1509906"/>
                    <a:gd name="connsiteX202" fmla="*/ 503484 w 1034979"/>
                    <a:gd name="connsiteY202" fmla="*/ 351627 h 1509906"/>
                    <a:gd name="connsiteX203" fmla="*/ 499674 w 1034979"/>
                    <a:gd name="connsiteY203" fmla="*/ 60162 h 1509906"/>
                    <a:gd name="connsiteX204" fmla="*/ 490149 w 1034979"/>
                    <a:gd name="connsiteY204" fmla="*/ 33492 h 1509906"/>
                    <a:gd name="connsiteX205" fmla="*/ 488244 w 1034979"/>
                    <a:gd name="connsiteY205" fmla="*/ 27777 h 1509906"/>
                    <a:gd name="connsiteX206" fmla="*/ 484434 w 1034979"/>
                    <a:gd name="connsiteY206" fmla="*/ 22062 h 1509906"/>
                    <a:gd name="connsiteX207" fmla="*/ 478719 w 1034979"/>
                    <a:gd name="connsiteY207" fmla="*/ 10632 h 1509906"/>
                    <a:gd name="connsiteX208" fmla="*/ 473004 w 1034979"/>
                    <a:gd name="connsiteY208" fmla="*/ 6822 h 1509906"/>
                    <a:gd name="connsiteX209" fmla="*/ 469194 w 1034979"/>
                    <a:gd name="connsiteY209" fmla="*/ 1107 h 1509906"/>
                    <a:gd name="connsiteX210" fmla="*/ 429189 w 1034979"/>
                    <a:gd name="connsiteY210" fmla="*/ 4917 h 1509906"/>
                    <a:gd name="connsiteX211" fmla="*/ 421569 w 1034979"/>
                    <a:gd name="connsiteY211" fmla="*/ 16347 h 1509906"/>
                    <a:gd name="connsiteX212" fmla="*/ 417759 w 1034979"/>
                    <a:gd name="connsiteY212" fmla="*/ 22062 h 1509906"/>
                    <a:gd name="connsiteX213" fmla="*/ 419664 w 1034979"/>
                    <a:gd name="connsiteY213" fmla="*/ 54447 h 1509906"/>
                    <a:gd name="connsiteX214" fmla="*/ 423474 w 1034979"/>
                    <a:gd name="connsiteY214" fmla="*/ 65877 h 1509906"/>
                    <a:gd name="connsiteX215" fmla="*/ 425379 w 1034979"/>
                    <a:gd name="connsiteY215" fmla="*/ 71592 h 1509906"/>
                    <a:gd name="connsiteX216" fmla="*/ 425379 w 1034979"/>
                    <a:gd name="connsiteY216" fmla="*/ 77307 h 1509906"/>
                    <a:gd name="connsiteX217" fmla="*/ 429189 w 1034979"/>
                    <a:gd name="connsiteY217" fmla="*/ 231612 h 1509906"/>
                    <a:gd name="connsiteX218" fmla="*/ 440619 w 1034979"/>
                    <a:gd name="connsiteY218" fmla="*/ 414492 h 1509906"/>
                    <a:gd name="connsiteX219" fmla="*/ 425379 w 1034979"/>
                    <a:gd name="connsiteY219" fmla="*/ 711672 h 1509906"/>
                    <a:gd name="connsiteX220" fmla="*/ 425173 w 1034979"/>
                    <a:gd name="connsiteY220" fmla="*/ 765165 h 1509906"/>
                    <a:gd name="connsiteX221" fmla="*/ 421363 w 1034979"/>
                    <a:gd name="connsiteY221" fmla="*/ 844096 h 1509906"/>
                    <a:gd name="connsiteX222" fmla="*/ 425379 w 1034979"/>
                    <a:gd name="connsiteY222" fmla="*/ 894552 h 1509906"/>
                    <a:gd name="connsiteX223" fmla="*/ 423474 w 1034979"/>
                    <a:gd name="connsiteY223" fmla="*/ 921222 h 1509906"/>
                    <a:gd name="connsiteX224" fmla="*/ 417759 w 1034979"/>
                    <a:gd name="connsiteY224" fmla="*/ 923127 h 1509906"/>
                    <a:gd name="connsiteX225" fmla="*/ 412044 w 1034979"/>
                    <a:gd name="connsiteY225" fmla="*/ 926937 h 1509906"/>
                    <a:gd name="connsiteX226" fmla="*/ 421569 w 1034979"/>
                    <a:gd name="connsiteY22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73969 w 1034979"/>
                    <a:gd name="connsiteY104" fmla="*/ 1229832 h 1509906"/>
                    <a:gd name="connsiteX105" fmla="*/ 585399 w 1034979"/>
                    <a:gd name="connsiteY105" fmla="*/ 1226022 h 1509906"/>
                    <a:gd name="connsiteX106" fmla="*/ 720654 w 1034979"/>
                    <a:gd name="connsiteY106" fmla="*/ 1309842 h 1509906"/>
                    <a:gd name="connsiteX107" fmla="*/ 733989 w 1034979"/>
                    <a:gd name="connsiteY107" fmla="*/ 1319367 h 1509906"/>
                    <a:gd name="connsiteX108" fmla="*/ 743514 w 1034979"/>
                    <a:gd name="connsiteY108" fmla="*/ 1321272 h 1509906"/>
                    <a:gd name="connsiteX109" fmla="*/ 749229 w 1034979"/>
                    <a:gd name="connsiteY109" fmla="*/ 1323177 h 1509906"/>
                    <a:gd name="connsiteX110" fmla="*/ 762564 w 1034979"/>
                    <a:gd name="connsiteY110" fmla="*/ 1328892 h 1509906"/>
                    <a:gd name="connsiteX111" fmla="*/ 777804 w 1034979"/>
                    <a:gd name="connsiteY111" fmla="*/ 1326987 h 1509906"/>
                    <a:gd name="connsiteX112" fmla="*/ 789234 w 1034979"/>
                    <a:gd name="connsiteY112" fmla="*/ 1321272 h 1509906"/>
                    <a:gd name="connsiteX113" fmla="*/ 794949 w 1034979"/>
                    <a:gd name="connsiteY113" fmla="*/ 1319367 h 1509906"/>
                    <a:gd name="connsiteX114" fmla="*/ 802569 w 1034979"/>
                    <a:gd name="connsiteY114" fmla="*/ 1302222 h 1509906"/>
                    <a:gd name="connsiteX115" fmla="*/ 800664 w 1034979"/>
                    <a:gd name="connsiteY115" fmla="*/ 1277457 h 1509906"/>
                    <a:gd name="connsiteX116" fmla="*/ 798759 w 1034979"/>
                    <a:gd name="connsiteY116" fmla="*/ 1271742 h 1509906"/>
                    <a:gd name="connsiteX117" fmla="*/ 796854 w 1034979"/>
                    <a:gd name="connsiteY117" fmla="*/ 1264122 h 1509906"/>
                    <a:gd name="connsiteX118" fmla="*/ 783519 w 1034979"/>
                    <a:gd name="connsiteY118" fmla="*/ 1246977 h 1509906"/>
                    <a:gd name="connsiteX119" fmla="*/ 773994 w 1034979"/>
                    <a:gd name="connsiteY119" fmla="*/ 1241262 h 1509906"/>
                    <a:gd name="connsiteX120" fmla="*/ 648264 w 1034979"/>
                    <a:gd name="connsiteY120" fmla="*/ 1149822 h 1509906"/>
                    <a:gd name="connsiteX121" fmla="*/ 644454 w 1034979"/>
                    <a:gd name="connsiteY121" fmla="*/ 1132677 h 1509906"/>
                    <a:gd name="connsiteX122" fmla="*/ 646359 w 1034979"/>
                    <a:gd name="connsiteY122" fmla="*/ 1125057 h 1509906"/>
                    <a:gd name="connsiteX123" fmla="*/ 650169 w 1034979"/>
                    <a:gd name="connsiteY123" fmla="*/ 1107912 h 1509906"/>
                    <a:gd name="connsiteX124" fmla="*/ 653979 w 1034979"/>
                    <a:gd name="connsiteY124" fmla="*/ 1102197 h 1509906"/>
                    <a:gd name="connsiteX125" fmla="*/ 655884 w 1034979"/>
                    <a:gd name="connsiteY125" fmla="*/ 1096482 h 1509906"/>
                    <a:gd name="connsiteX126" fmla="*/ 661599 w 1034979"/>
                    <a:gd name="connsiteY126" fmla="*/ 1094577 h 1509906"/>
                    <a:gd name="connsiteX127" fmla="*/ 671124 w 1034979"/>
                    <a:gd name="connsiteY127" fmla="*/ 1083147 h 1509906"/>
                    <a:gd name="connsiteX128" fmla="*/ 724464 w 1034979"/>
                    <a:gd name="connsiteY128" fmla="*/ 1075527 h 1509906"/>
                    <a:gd name="connsiteX129" fmla="*/ 842574 w 1034979"/>
                    <a:gd name="connsiteY129" fmla="*/ 1077432 h 1509906"/>
                    <a:gd name="connsiteX130" fmla="*/ 871149 w 1034979"/>
                    <a:gd name="connsiteY130" fmla="*/ 1079337 h 1509906"/>
                    <a:gd name="connsiteX131" fmla="*/ 899724 w 1034979"/>
                    <a:gd name="connsiteY131" fmla="*/ 1085052 h 1509906"/>
                    <a:gd name="connsiteX132" fmla="*/ 922584 w 1034979"/>
                    <a:gd name="connsiteY132" fmla="*/ 1088862 h 1509906"/>
                    <a:gd name="connsiteX133" fmla="*/ 951159 w 1034979"/>
                    <a:gd name="connsiteY133" fmla="*/ 1094577 h 1509906"/>
                    <a:gd name="connsiteX134" fmla="*/ 956874 w 1034979"/>
                    <a:gd name="connsiteY134" fmla="*/ 1094577 h 1509906"/>
                    <a:gd name="connsiteX135" fmla="*/ 1002594 w 1034979"/>
                    <a:gd name="connsiteY135" fmla="*/ 1092672 h 1509906"/>
                    <a:gd name="connsiteX136" fmla="*/ 1031169 w 1034979"/>
                    <a:gd name="connsiteY136" fmla="*/ 1085052 h 1509906"/>
                    <a:gd name="connsiteX137" fmla="*/ 1034979 w 1034979"/>
                    <a:gd name="connsiteY137" fmla="*/ 1079337 h 1509906"/>
                    <a:gd name="connsiteX138" fmla="*/ 1033074 w 1034979"/>
                    <a:gd name="connsiteY138" fmla="*/ 1060287 h 1509906"/>
                    <a:gd name="connsiteX139" fmla="*/ 1027359 w 1034979"/>
                    <a:gd name="connsiteY139" fmla="*/ 1056477 h 1509906"/>
                    <a:gd name="connsiteX140" fmla="*/ 1012119 w 1034979"/>
                    <a:gd name="connsiteY140" fmla="*/ 1054572 h 1509906"/>
                    <a:gd name="connsiteX141" fmla="*/ 1006404 w 1034979"/>
                    <a:gd name="connsiteY141" fmla="*/ 1052667 h 1509906"/>
                    <a:gd name="connsiteX142" fmla="*/ 998784 w 1034979"/>
                    <a:gd name="connsiteY142" fmla="*/ 1050762 h 1509906"/>
                    <a:gd name="connsiteX143" fmla="*/ 987354 w 1034979"/>
                    <a:gd name="connsiteY143" fmla="*/ 1043142 h 1509906"/>
                    <a:gd name="connsiteX144" fmla="*/ 975924 w 1034979"/>
                    <a:gd name="connsiteY144" fmla="*/ 1039332 h 1509906"/>
                    <a:gd name="connsiteX145" fmla="*/ 970209 w 1034979"/>
                    <a:gd name="connsiteY145" fmla="*/ 1037427 h 1509906"/>
                    <a:gd name="connsiteX146" fmla="*/ 962589 w 1034979"/>
                    <a:gd name="connsiteY146" fmla="*/ 1035522 h 1509906"/>
                    <a:gd name="connsiteX147" fmla="*/ 956874 w 1034979"/>
                    <a:gd name="connsiteY147" fmla="*/ 1033617 h 1509906"/>
                    <a:gd name="connsiteX148" fmla="*/ 935919 w 1034979"/>
                    <a:gd name="connsiteY148" fmla="*/ 1027902 h 1509906"/>
                    <a:gd name="connsiteX149" fmla="*/ 930204 w 1034979"/>
                    <a:gd name="connsiteY149" fmla="*/ 1025997 h 1509906"/>
                    <a:gd name="connsiteX150" fmla="*/ 825429 w 1034979"/>
                    <a:gd name="connsiteY150" fmla="*/ 1027902 h 1509906"/>
                    <a:gd name="connsiteX151" fmla="*/ 819714 w 1034979"/>
                    <a:gd name="connsiteY151" fmla="*/ 1029807 h 1509906"/>
                    <a:gd name="connsiteX152" fmla="*/ 730179 w 1034979"/>
                    <a:gd name="connsiteY152" fmla="*/ 1031712 h 1509906"/>
                    <a:gd name="connsiteX153" fmla="*/ 716844 w 1034979"/>
                    <a:gd name="connsiteY153" fmla="*/ 1035522 h 1509906"/>
                    <a:gd name="connsiteX154" fmla="*/ 695889 w 1034979"/>
                    <a:gd name="connsiteY154" fmla="*/ 1037427 h 1509906"/>
                    <a:gd name="connsiteX155" fmla="*/ 669219 w 1034979"/>
                    <a:gd name="connsiteY155" fmla="*/ 1039332 h 1509906"/>
                    <a:gd name="connsiteX156" fmla="*/ 669219 w 1034979"/>
                    <a:gd name="connsiteY156" fmla="*/ 1039332 h 1509906"/>
                    <a:gd name="connsiteX157" fmla="*/ 646359 w 1034979"/>
                    <a:gd name="connsiteY157" fmla="*/ 1043142 h 1509906"/>
                    <a:gd name="connsiteX158" fmla="*/ 642549 w 1034979"/>
                    <a:gd name="connsiteY158" fmla="*/ 1031712 h 1509906"/>
                    <a:gd name="connsiteX159" fmla="*/ 640644 w 1034979"/>
                    <a:gd name="connsiteY159" fmla="*/ 1025997 h 1509906"/>
                    <a:gd name="connsiteX160" fmla="*/ 642549 w 1034979"/>
                    <a:gd name="connsiteY160" fmla="*/ 1008852 h 1509906"/>
                    <a:gd name="connsiteX161" fmla="*/ 644454 w 1034979"/>
                    <a:gd name="connsiteY161" fmla="*/ 1003137 h 1509906"/>
                    <a:gd name="connsiteX162" fmla="*/ 661599 w 1034979"/>
                    <a:gd name="connsiteY162" fmla="*/ 993612 h 1509906"/>
                    <a:gd name="connsiteX163" fmla="*/ 673029 w 1034979"/>
                    <a:gd name="connsiteY163" fmla="*/ 985992 h 1509906"/>
                    <a:gd name="connsiteX164" fmla="*/ 674934 w 1034979"/>
                    <a:gd name="connsiteY164" fmla="*/ 980277 h 1509906"/>
                    <a:gd name="connsiteX165" fmla="*/ 680649 w 1034979"/>
                    <a:gd name="connsiteY165" fmla="*/ 978372 h 1509906"/>
                    <a:gd name="connsiteX166" fmla="*/ 686364 w 1034979"/>
                    <a:gd name="connsiteY166" fmla="*/ 974562 h 1509906"/>
                    <a:gd name="connsiteX167" fmla="*/ 695889 w 1034979"/>
                    <a:gd name="connsiteY167" fmla="*/ 965037 h 1509906"/>
                    <a:gd name="connsiteX168" fmla="*/ 705414 w 1034979"/>
                    <a:gd name="connsiteY168" fmla="*/ 953607 h 1509906"/>
                    <a:gd name="connsiteX169" fmla="*/ 716844 w 1034979"/>
                    <a:gd name="connsiteY169" fmla="*/ 945987 h 1509906"/>
                    <a:gd name="connsiteX170" fmla="*/ 732084 w 1034979"/>
                    <a:gd name="connsiteY170" fmla="*/ 932652 h 1509906"/>
                    <a:gd name="connsiteX171" fmla="*/ 741609 w 1034979"/>
                    <a:gd name="connsiteY171" fmla="*/ 921222 h 1509906"/>
                    <a:gd name="connsiteX172" fmla="*/ 753039 w 1034979"/>
                    <a:gd name="connsiteY172" fmla="*/ 911697 h 1509906"/>
                    <a:gd name="connsiteX173" fmla="*/ 758754 w 1034979"/>
                    <a:gd name="connsiteY173" fmla="*/ 900267 h 1509906"/>
                    <a:gd name="connsiteX174" fmla="*/ 760659 w 1034979"/>
                    <a:gd name="connsiteY174" fmla="*/ 894552 h 1509906"/>
                    <a:gd name="connsiteX175" fmla="*/ 766374 w 1034979"/>
                    <a:gd name="connsiteY175" fmla="*/ 883122 h 1509906"/>
                    <a:gd name="connsiteX176" fmla="*/ 764469 w 1034979"/>
                    <a:gd name="connsiteY176" fmla="*/ 867882 h 1509906"/>
                    <a:gd name="connsiteX177" fmla="*/ 758754 w 1034979"/>
                    <a:gd name="connsiteY177" fmla="*/ 865977 h 1509906"/>
                    <a:gd name="connsiteX178" fmla="*/ 737799 w 1034979"/>
                    <a:gd name="connsiteY178" fmla="*/ 867882 h 1509906"/>
                    <a:gd name="connsiteX179" fmla="*/ 732084 w 1034979"/>
                    <a:gd name="connsiteY179" fmla="*/ 871692 h 1509906"/>
                    <a:gd name="connsiteX180" fmla="*/ 720654 w 1034979"/>
                    <a:gd name="connsiteY180" fmla="*/ 875502 h 1509906"/>
                    <a:gd name="connsiteX181" fmla="*/ 716844 w 1034979"/>
                    <a:gd name="connsiteY181" fmla="*/ 881217 h 1509906"/>
                    <a:gd name="connsiteX182" fmla="*/ 711129 w 1034979"/>
                    <a:gd name="connsiteY182" fmla="*/ 883122 h 1509906"/>
                    <a:gd name="connsiteX183" fmla="*/ 705414 w 1034979"/>
                    <a:gd name="connsiteY183" fmla="*/ 886932 h 1509906"/>
                    <a:gd name="connsiteX184" fmla="*/ 699699 w 1034979"/>
                    <a:gd name="connsiteY184" fmla="*/ 892647 h 1509906"/>
                    <a:gd name="connsiteX185" fmla="*/ 692079 w 1034979"/>
                    <a:gd name="connsiteY185" fmla="*/ 896457 h 1509906"/>
                    <a:gd name="connsiteX186" fmla="*/ 650169 w 1034979"/>
                    <a:gd name="connsiteY186" fmla="*/ 925032 h 1509906"/>
                    <a:gd name="connsiteX187" fmla="*/ 636834 w 1034979"/>
                    <a:gd name="connsiteY187" fmla="*/ 936462 h 1509906"/>
                    <a:gd name="connsiteX188" fmla="*/ 627309 w 1034979"/>
                    <a:gd name="connsiteY188" fmla="*/ 953607 h 1509906"/>
                    <a:gd name="connsiteX189" fmla="*/ 602544 w 1034979"/>
                    <a:gd name="connsiteY189" fmla="*/ 959322 h 1509906"/>
                    <a:gd name="connsiteX190" fmla="*/ 589209 w 1034979"/>
                    <a:gd name="connsiteY190" fmla="*/ 963132 h 1509906"/>
                    <a:gd name="connsiteX191" fmla="*/ 573969 w 1034979"/>
                    <a:gd name="connsiteY191" fmla="*/ 961227 h 1509906"/>
                    <a:gd name="connsiteX192" fmla="*/ 562539 w 1034979"/>
                    <a:gd name="connsiteY192" fmla="*/ 957417 h 1509906"/>
                    <a:gd name="connsiteX193" fmla="*/ 551109 w 1034979"/>
                    <a:gd name="connsiteY193" fmla="*/ 953607 h 1509906"/>
                    <a:gd name="connsiteX194" fmla="*/ 539679 w 1034979"/>
                    <a:gd name="connsiteY194" fmla="*/ 949797 h 1509906"/>
                    <a:gd name="connsiteX195" fmla="*/ 533964 w 1034979"/>
                    <a:gd name="connsiteY195" fmla="*/ 947892 h 1509906"/>
                    <a:gd name="connsiteX196" fmla="*/ 528249 w 1034979"/>
                    <a:gd name="connsiteY196" fmla="*/ 944082 h 1509906"/>
                    <a:gd name="connsiteX197" fmla="*/ 516819 w 1034979"/>
                    <a:gd name="connsiteY197" fmla="*/ 938367 h 1509906"/>
                    <a:gd name="connsiteX198" fmla="*/ 509199 w 1034979"/>
                    <a:gd name="connsiteY198" fmla="*/ 926937 h 1509906"/>
                    <a:gd name="connsiteX199" fmla="*/ 505389 w 1034979"/>
                    <a:gd name="connsiteY199" fmla="*/ 905982 h 1509906"/>
                    <a:gd name="connsiteX200" fmla="*/ 507294 w 1034979"/>
                    <a:gd name="connsiteY200" fmla="*/ 841212 h 1509906"/>
                    <a:gd name="connsiteX201" fmla="*/ 503484 w 1034979"/>
                    <a:gd name="connsiteY201" fmla="*/ 351627 h 1509906"/>
                    <a:gd name="connsiteX202" fmla="*/ 499674 w 1034979"/>
                    <a:gd name="connsiteY202" fmla="*/ 60162 h 1509906"/>
                    <a:gd name="connsiteX203" fmla="*/ 490149 w 1034979"/>
                    <a:gd name="connsiteY203" fmla="*/ 33492 h 1509906"/>
                    <a:gd name="connsiteX204" fmla="*/ 488244 w 1034979"/>
                    <a:gd name="connsiteY204" fmla="*/ 27777 h 1509906"/>
                    <a:gd name="connsiteX205" fmla="*/ 484434 w 1034979"/>
                    <a:gd name="connsiteY205" fmla="*/ 22062 h 1509906"/>
                    <a:gd name="connsiteX206" fmla="*/ 478719 w 1034979"/>
                    <a:gd name="connsiteY206" fmla="*/ 10632 h 1509906"/>
                    <a:gd name="connsiteX207" fmla="*/ 473004 w 1034979"/>
                    <a:gd name="connsiteY207" fmla="*/ 6822 h 1509906"/>
                    <a:gd name="connsiteX208" fmla="*/ 469194 w 1034979"/>
                    <a:gd name="connsiteY208" fmla="*/ 1107 h 1509906"/>
                    <a:gd name="connsiteX209" fmla="*/ 429189 w 1034979"/>
                    <a:gd name="connsiteY209" fmla="*/ 4917 h 1509906"/>
                    <a:gd name="connsiteX210" fmla="*/ 421569 w 1034979"/>
                    <a:gd name="connsiteY210" fmla="*/ 16347 h 1509906"/>
                    <a:gd name="connsiteX211" fmla="*/ 417759 w 1034979"/>
                    <a:gd name="connsiteY211" fmla="*/ 22062 h 1509906"/>
                    <a:gd name="connsiteX212" fmla="*/ 419664 w 1034979"/>
                    <a:gd name="connsiteY212" fmla="*/ 54447 h 1509906"/>
                    <a:gd name="connsiteX213" fmla="*/ 423474 w 1034979"/>
                    <a:gd name="connsiteY213" fmla="*/ 65877 h 1509906"/>
                    <a:gd name="connsiteX214" fmla="*/ 425379 w 1034979"/>
                    <a:gd name="connsiteY214" fmla="*/ 71592 h 1509906"/>
                    <a:gd name="connsiteX215" fmla="*/ 425379 w 1034979"/>
                    <a:gd name="connsiteY215" fmla="*/ 77307 h 1509906"/>
                    <a:gd name="connsiteX216" fmla="*/ 429189 w 1034979"/>
                    <a:gd name="connsiteY216" fmla="*/ 231612 h 1509906"/>
                    <a:gd name="connsiteX217" fmla="*/ 440619 w 1034979"/>
                    <a:gd name="connsiteY217" fmla="*/ 414492 h 1509906"/>
                    <a:gd name="connsiteX218" fmla="*/ 425379 w 1034979"/>
                    <a:gd name="connsiteY218" fmla="*/ 711672 h 1509906"/>
                    <a:gd name="connsiteX219" fmla="*/ 425173 w 1034979"/>
                    <a:gd name="connsiteY219" fmla="*/ 765165 h 1509906"/>
                    <a:gd name="connsiteX220" fmla="*/ 421363 w 1034979"/>
                    <a:gd name="connsiteY220" fmla="*/ 844096 h 1509906"/>
                    <a:gd name="connsiteX221" fmla="*/ 425379 w 1034979"/>
                    <a:gd name="connsiteY221" fmla="*/ 894552 h 1509906"/>
                    <a:gd name="connsiteX222" fmla="*/ 423474 w 1034979"/>
                    <a:gd name="connsiteY222" fmla="*/ 921222 h 1509906"/>
                    <a:gd name="connsiteX223" fmla="*/ 417759 w 1034979"/>
                    <a:gd name="connsiteY223" fmla="*/ 923127 h 1509906"/>
                    <a:gd name="connsiteX224" fmla="*/ 412044 w 1034979"/>
                    <a:gd name="connsiteY224" fmla="*/ 926937 h 1509906"/>
                    <a:gd name="connsiteX225" fmla="*/ 421569 w 1034979"/>
                    <a:gd name="connsiteY22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28455 w 1034979"/>
                    <a:gd name="connsiteY102" fmla="*/ 1245638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67289 w 1034979"/>
                    <a:gd name="connsiteY100" fmla="*/ 1258407 h 1509906"/>
                    <a:gd name="connsiteX101" fmla="*/ 528455 w 1034979"/>
                    <a:gd name="connsiteY101" fmla="*/ 1245638 h 1509906"/>
                    <a:gd name="connsiteX102" fmla="*/ 573969 w 1034979"/>
                    <a:gd name="connsiteY102" fmla="*/ 1229832 h 1509906"/>
                    <a:gd name="connsiteX103" fmla="*/ 585399 w 1034979"/>
                    <a:gd name="connsiteY103" fmla="*/ 1226022 h 1509906"/>
                    <a:gd name="connsiteX104" fmla="*/ 720654 w 1034979"/>
                    <a:gd name="connsiteY104" fmla="*/ 1309842 h 1509906"/>
                    <a:gd name="connsiteX105" fmla="*/ 733989 w 1034979"/>
                    <a:gd name="connsiteY105" fmla="*/ 1319367 h 1509906"/>
                    <a:gd name="connsiteX106" fmla="*/ 743514 w 1034979"/>
                    <a:gd name="connsiteY106" fmla="*/ 1321272 h 1509906"/>
                    <a:gd name="connsiteX107" fmla="*/ 749229 w 1034979"/>
                    <a:gd name="connsiteY107" fmla="*/ 1323177 h 1509906"/>
                    <a:gd name="connsiteX108" fmla="*/ 762564 w 1034979"/>
                    <a:gd name="connsiteY108" fmla="*/ 1328892 h 1509906"/>
                    <a:gd name="connsiteX109" fmla="*/ 777804 w 1034979"/>
                    <a:gd name="connsiteY109" fmla="*/ 1326987 h 1509906"/>
                    <a:gd name="connsiteX110" fmla="*/ 789234 w 1034979"/>
                    <a:gd name="connsiteY110" fmla="*/ 1321272 h 1509906"/>
                    <a:gd name="connsiteX111" fmla="*/ 794949 w 1034979"/>
                    <a:gd name="connsiteY111" fmla="*/ 1319367 h 1509906"/>
                    <a:gd name="connsiteX112" fmla="*/ 802569 w 1034979"/>
                    <a:gd name="connsiteY112" fmla="*/ 1302222 h 1509906"/>
                    <a:gd name="connsiteX113" fmla="*/ 800664 w 1034979"/>
                    <a:gd name="connsiteY113" fmla="*/ 1277457 h 1509906"/>
                    <a:gd name="connsiteX114" fmla="*/ 798759 w 1034979"/>
                    <a:gd name="connsiteY114" fmla="*/ 1271742 h 1509906"/>
                    <a:gd name="connsiteX115" fmla="*/ 796854 w 1034979"/>
                    <a:gd name="connsiteY115" fmla="*/ 1264122 h 1509906"/>
                    <a:gd name="connsiteX116" fmla="*/ 783519 w 1034979"/>
                    <a:gd name="connsiteY116" fmla="*/ 1246977 h 1509906"/>
                    <a:gd name="connsiteX117" fmla="*/ 773994 w 1034979"/>
                    <a:gd name="connsiteY117" fmla="*/ 1241262 h 1509906"/>
                    <a:gd name="connsiteX118" fmla="*/ 648264 w 1034979"/>
                    <a:gd name="connsiteY118" fmla="*/ 1149822 h 1509906"/>
                    <a:gd name="connsiteX119" fmla="*/ 644454 w 1034979"/>
                    <a:gd name="connsiteY119" fmla="*/ 1132677 h 1509906"/>
                    <a:gd name="connsiteX120" fmla="*/ 646359 w 1034979"/>
                    <a:gd name="connsiteY120" fmla="*/ 1125057 h 1509906"/>
                    <a:gd name="connsiteX121" fmla="*/ 650169 w 1034979"/>
                    <a:gd name="connsiteY121" fmla="*/ 1107912 h 1509906"/>
                    <a:gd name="connsiteX122" fmla="*/ 653979 w 1034979"/>
                    <a:gd name="connsiteY122" fmla="*/ 1102197 h 1509906"/>
                    <a:gd name="connsiteX123" fmla="*/ 655884 w 1034979"/>
                    <a:gd name="connsiteY123" fmla="*/ 1096482 h 1509906"/>
                    <a:gd name="connsiteX124" fmla="*/ 661599 w 1034979"/>
                    <a:gd name="connsiteY124" fmla="*/ 1094577 h 1509906"/>
                    <a:gd name="connsiteX125" fmla="*/ 671124 w 1034979"/>
                    <a:gd name="connsiteY125" fmla="*/ 1083147 h 1509906"/>
                    <a:gd name="connsiteX126" fmla="*/ 724464 w 1034979"/>
                    <a:gd name="connsiteY126" fmla="*/ 1075527 h 1509906"/>
                    <a:gd name="connsiteX127" fmla="*/ 842574 w 1034979"/>
                    <a:gd name="connsiteY127" fmla="*/ 1077432 h 1509906"/>
                    <a:gd name="connsiteX128" fmla="*/ 871149 w 1034979"/>
                    <a:gd name="connsiteY128" fmla="*/ 1079337 h 1509906"/>
                    <a:gd name="connsiteX129" fmla="*/ 899724 w 1034979"/>
                    <a:gd name="connsiteY129" fmla="*/ 1085052 h 1509906"/>
                    <a:gd name="connsiteX130" fmla="*/ 922584 w 1034979"/>
                    <a:gd name="connsiteY130" fmla="*/ 1088862 h 1509906"/>
                    <a:gd name="connsiteX131" fmla="*/ 951159 w 1034979"/>
                    <a:gd name="connsiteY131" fmla="*/ 1094577 h 1509906"/>
                    <a:gd name="connsiteX132" fmla="*/ 956874 w 1034979"/>
                    <a:gd name="connsiteY132" fmla="*/ 1094577 h 1509906"/>
                    <a:gd name="connsiteX133" fmla="*/ 1002594 w 1034979"/>
                    <a:gd name="connsiteY133" fmla="*/ 1092672 h 1509906"/>
                    <a:gd name="connsiteX134" fmla="*/ 1031169 w 1034979"/>
                    <a:gd name="connsiteY134" fmla="*/ 1085052 h 1509906"/>
                    <a:gd name="connsiteX135" fmla="*/ 1034979 w 1034979"/>
                    <a:gd name="connsiteY135" fmla="*/ 1079337 h 1509906"/>
                    <a:gd name="connsiteX136" fmla="*/ 1033074 w 1034979"/>
                    <a:gd name="connsiteY136" fmla="*/ 1060287 h 1509906"/>
                    <a:gd name="connsiteX137" fmla="*/ 1027359 w 1034979"/>
                    <a:gd name="connsiteY137" fmla="*/ 1056477 h 1509906"/>
                    <a:gd name="connsiteX138" fmla="*/ 1012119 w 1034979"/>
                    <a:gd name="connsiteY138" fmla="*/ 1054572 h 1509906"/>
                    <a:gd name="connsiteX139" fmla="*/ 1006404 w 1034979"/>
                    <a:gd name="connsiteY139" fmla="*/ 1052667 h 1509906"/>
                    <a:gd name="connsiteX140" fmla="*/ 998784 w 1034979"/>
                    <a:gd name="connsiteY140" fmla="*/ 1050762 h 1509906"/>
                    <a:gd name="connsiteX141" fmla="*/ 987354 w 1034979"/>
                    <a:gd name="connsiteY141" fmla="*/ 1043142 h 1509906"/>
                    <a:gd name="connsiteX142" fmla="*/ 975924 w 1034979"/>
                    <a:gd name="connsiteY142" fmla="*/ 1039332 h 1509906"/>
                    <a:gd name="connsiteX143" fmla="*/ 970209 w 1034979"/>
                    <a:gd name="connsiteY143" fmla="*/ 1037427 h 1509906"/>
                    <a:gd name="connsiteX144" fmla="*/ 962589 w 1034979"/>
                    <a:gd name="connsiteY144" fmla="*/ 1035522 h 1509906"/>
                    <a:gd name="connsiteX145" fmla="*/ 956874 w 1034979"/>
                    <a:gd name="connsiteY145" fmla="*/ 1033617 h 1509906"/>
                    <a:gd name="connsiteX146" fmla="*/ 935919 w 1034979"/>
                    <a:gd name="connsiteY146" fmla="*/ 1027902 h 1509906"/>
                    <a:gd name="connsiteX147" fmla="*/ 930204 w 1034979"/>
                    <a:gd name="connsiteY147" fmla="*/ 1025997 h 1509906"/>
                    <a:gd name="connsiteX148" fmla="*/ 825429 w 1034979"/>
                    <a:gd name="connsiteY148" fmla="*/ 1027902 h 1509906"/>
                    <a:gd name="connsiteX149" fmla="*/ 819714 w 1034979"/>
                    <a:gd name="connsiteY149" fmla="*/ 1029807 h 1509906"/>
                    <a:gd name="connsiteX150" fmla="*/ 730179 w 1034979"/>
                    <a:gd name="connsiteY150" fmla="*/ 1031712 h 1509906"/>
                    <a:gd name="connsiteX151" fmla="*/ 716844 w 1034979"/>
                    <a:gd name="connsiteY151" fmla="*/ 1035522 h 1509906"/>
                    <a:gd name="connsiteX152" fmla="*/ 695889 w 1034979"/>
                    <a:gd name="connsiteY152" fmla="*/ 1037427 h 1509906"/>
                    <a:gd name="connsiteX153" fmla="*/ 669219 w 1034979"/>
                    <a:gd name="connsiteY153" fmla="*/ 1039332 h 1509906"/>
                    <a:gd name="connsiteX154" fmla="*/ 669219 w 1034979"/>
                    <a:gd name="connsiteY154" fmla="*/ 1039332 h 1509906"/>
                    <a:gd name="connsiteX155" fmla="*/ 646359 w 1034979"/>
                    <a:gd name="connsiteY155" fmla="*/ 1043142 h 1509906"/>
                    <a:gd name="connsiteX156" fmla="*/ 642549 w 1034979"/>
                    <a:gd name="connsiteY156" fmla="*/ 1031712 h 1509906"/>
                    <a:gd name="connsiteX157" fmla="*/ 640644 w 1034979"/>
                    <a:gd name="connsiteY157" fmla="*/ 1025997 h 1509906"/>
                    <a:gd name="connsiteX158" fmla="*/ 642549 w 1034979"/>
                    <a:gd name="connsiteY158" fmla="*/ 1008852 h 1509906"/>
                    <a:gd name="connsiteX159" fmla="*/ 644454 w 1034979"/>
                    <a:gd name="connsiteY159" fmla="*/ 1003137 h 1509906"/>
                    <a:gd name="connsiteX160" fmla="*/ 661599 w 1034979"/>
                    <a:gd name="connsiteY160" fmla="*/ 993612 h 1509906"/>
                    <a:gd name="connsiteX161" fmla="*/ 673029 w 1034979"/>
                    <a:gd name="connsiteY161" fmla="*/ 985992 h 1509906"/>
                    <a:gd name="connsiteX162" fmla="*/ 674934 w 1034979"/>
                    <a:gd name="connsiteY162" fmla="*/ 980277 h 1509906"/>
                    <a:gd name="connsiteX163" fmla="*/ 680649 w 1034979"/>
                    <a:gd name="connsiteY163" fmla="*/ 978372 h 1509906"/>
                    <a:gd name="connsiteX164" fmla="*/ 686364 w 1034979"/>
                    <a:gd name="connsiteY164" fmla="*/ 974562 h 1509906"/>
                    <a:gd name="connsiteX165" fmla="*/ 695889 w 1034979"/>
                    <a:gd name="connsiteY165" fmla="*/ 965037 h 1509906"/>
                    <a:gd name="connsiteX166" fmla="*/ 705414 w 1034979"/>
                    <a:gd name="connsiteY166" fmla="*/ 953607 h 1509906"/>
                    <a:gd name="connsiteX167" fmla="*/ 716844 w 1034979"/>
                    <a:gd name="connsiteY167" fmla="*/ 945987 h 1509906"/>
                    <a:gd name="connsiteX168" fmla="*/ 732084 w 1034979"/>
                    <a:gd name="connsiteY168" fmla="*/ 932652 h 1509906"/>
                    <a:gd name="connsiteX169" fmla="*/ 741609 w 1034979"/>
                    <a:gd name="connsiteY169" fmla="*/ 921222 h 1509906"/>
                    <a:gd name="connsiteX170" fmla="*/ 753039 w 1034979"/>
                    <a:gd name="connsiteY170" fmla="*/ 911697 h 1509906"/>
                    <a:gd name="connsiteX171" fmla="*/ 758754 w 1034979"/>
                    <a:gd name="connsiteY171" fmla="*/ 900267 h 1509906"/>
                    <a:gd name="connsiteX172" fmla="*/ 760659 w 1034979"/>
                    <a:gd name="connsiteY172" fmla="*/ 894552 h 1509906"/>
                    <a:gd name="connsiteX173" fmla="*/ 766374 w 1034979"/>
                    <a:gd name="connsiteY173" fmla="*/ 883122 h 1509906"/>
                    <a:gd name="connsiteX174" fmla="*/ 764469 w 1034979"/>
                    <a:gd name="connsiteY174" fmla="*/ 867882 h 1509906"/>
                    <a:gd name="connsiteX175" fmla="*/ 758754 w 1034979"/>
                    <a:gd name="connsiteY175" fmla="*/ 865977 h 1509906"/>
                    <a:gd name="connsiteX176" fmla="*/ 737799 w 1034979"/>
                    <a:gd name="connsiteY176" fmla="*/ 867882 h 1509906"/>
                    <a:gd name="connsiteX177" fmla="*/ 732084 w 1034979"/>
                    <a:gd name="connsiteY177" fmla="*/ 871692 h 1509906"/>
                    <a:gd name="connsiteX178" fmla="*/ 720654 w 1034979"/>
                    <a:gd name="connsiteY178" fmla="*/ 875502 h 1509906"/>
                    <a:gd name="connsiteX179" fmla="*/ 716844 w 1034979"/>
                    <a:gd name="connsiteY179" fmla="*/ 881217 h 1509906"/>
                    <a:gd name="connsiteX180" fmla="*/ 711129 w 1034979"/>
                    <a:gd name="connsiteY180" fmla="*/ 883122 h 1509906"/>
                    <a:gd name="connsiteX181" fmla="*/ 705414 w 1034979"/>
                    <a:gd name="connsiteY181" fmla="*/ 886932 h 1509906"/>
                    <a:gd name="connsiteX182" fmla="*/ 699699 w 1034979"/>
                    <a:gd name="connsiteY182" fmla="*/ 892647 h 1509906"/>
                    <a:gd name="connsiteX183" fmla="*/ 692079 w 1034979"/>
                    <a:gd name="connsiteY183" fmla="*/ 896457 h 1509906"/>
                    <a:gd name="connsiteX184" fmla="*/ 650169 w 1034979"/>
                    <a:gd name="connsiteY184" fmla="*/ 925032 h 1509906"/>
                    <a:gd name="connsiteX185" fmla="*/ 636834 w 1034979"/>
                    <a:gd name="connsiteY185" fmla="*/ 936462 h 1509906"/>
                    <a:gd name="connsiteX186" fmla="*/ 627309 w 1034979"/>
                    <a:gd name="connsiteY186" fmla="*/ 953607 h 1509906"/>
                    <a:gd name="connsiteX187" fmla="*/ 602544 w 1034979"/>
                    <a:gd name="connsiteY187" fmla="*/ 959322 h 1509906"/>
                    <a:gd name="connsiteX188" fmla="*/ 589209 w 1034979"/>
                    <a:gd name="connsiteY188" fmla="*/ 963132 h 1509906"/>
                    <a:gd name="connsiteX189" fmla="*/ 573969 w 1034979"/>
                    <a:gd name="connsiteY189" fmla="*/ 961227 h 1509906"/>
                    <a:gd name="connsiteX190" fmla="*/ 562539 w 1034979"/>
                    <a:gd name="connsiteY190" fmla="*/ 957417 h 1509906"/>
                    <a:gd name="connsiteX191" fmla="*/ 551109 w 1034979"/>
                    <a:gd name="connsiteY191" fmla="*/ 953607 h 1509906"/>
                    <a:gd name="connsiteX192" fmla="*/ 539679 w 1034979"/>
                    <a:gd name="connsiteY192" fmla="*/ 949797 h 1509906"/>
                    <a:gd name="connsiteX193" fmla="*/ 533964 w 1034979"/>
                    <a:gd name="connsiteY193" fmla="*/ 947892 h 1509906"/>
                    <a:gd name="connsiteX194" fmla="*/ 528249 w 1034979"/>
                    <a:gd name="connsiteY194" fmla="*/ 944082 h 1509906"/>
                    <a:gd name="connsiteX195" fmla="*/ 516819 w 1034979"/>
                    <a:gd name="connsiteY195" fmla="*/ 938367 h 1509906"/>
                    <a:gd name="connsiteX196" fmla="*/ 509199 w 1034979"/>
                    <a:gd name="connsiteY196" fmla="*/ 926937 h 1509906"/>
                    <a:gd name="connsiteX197" fmla="*/ 505389 w 1034979"/>
                    <a:gd name="connsiteY197" fmla="*/ 905982 h 1509906"/>
                    <a:gd name="connsiteX198" fmla="*/ 507294 w 1034979"/>
                    <a:gd name="connsiteY198" fmla="*/ 841212 h 1509906"/>
                    <a:gd name="connsiteX199" fmla="*/ 503484 w 1034979"/>
                    <a:gd name="connsiteY199" fmla="*/ 351627 h 1509906"/>
                    <a:gd name="connsiteX200" fmla="*/ 499674 w 1034979"/>
                    <a:gd name="connsiteY200" fmla="*/ 60162 h 1509906"/>
                    <a:gd name="connsiteX201" fmla="*/ 490149 w 1034979"/>
                    <a:gd name="connsiteY201" fmla="*/ 33492 h 1509906"/>
                    <a:gd name="connsiteX202" fmla="*/ 488244 w 1034979"/>
                    <a:gd name="connsiteY202" fmla="*/ 27777 h 1509906"/>
                    <a:gd name="connsiteX203" fmla="*/ 484434 w 1034979"/>
                    <a:gd name="connsiteY203" fmla="*/ 22062 h 1509906"/>
                    <a:gd name="connsiteX204" fmla="*/ 478719 w 1034979"/>
                    <a:gd name="connsiteY204" fmla="*/ 10632 h 1509906"/>
                    <a:gd name="connsiteX205" fmla="*/ 473004 w 1034979"/>
                    <a:gd name="connsiteY205" fmla="*/ 6822 h 1509906"/>
                    <a:gd name="connsiteX206" fmla="*/ 469194 w 1034979"/>
                    <a:gd name="connsiteY206" fmla="*/ 1107 h 1509906"/>
                    <a:gd name="connsiteX207" fmla="*/ 429189 w 1034979"/>
                    <a:gd name="connsiteY207" fmla="*/ 4917 h 1509906"/>
                    <a:gd name="connsiteX208" fmla="*/ 421569 w 1034979"/>
                    <a:gd name="connsiteY208" fmla="*/ 16347 h 1509906"/>
                    <a:gd name="connsiteX209" fmla="*/ 417759 w 1034979"/>
                    <a:gd name="connsiteY209" fmla="*/ 22062 h 1509906"/>
                    <a:gd name="connsiteX210" fmla="*/ 419664 w 1034979"/>
                    <a:gd name="connsiteY210" fmla="*/ 54447 h 1509906"/>
                    <a:gd name="connsiteX211" fmla="*/ 423474 w 1034979"/>
                    <a:gd name="connsiteY211" fmla="*/ 65877 h 1509906"/>
                    <a:gd name="connsiteX212" fmla="*/ 425379 w 1034979"/>
                    <a:gd name="connsiteY212" fmla="*/ 71592 h 1509906"/>
                    <a:gd name="connsiteX213" fmla="*/ 425379 w 1034979"/>
                    <a:gd name="connsiteY213" fmla="*/ 77307 h 1509906"/>
                    <a:gd name="connsiteX214" fmla="*/ 429189 w 1034979"/>
                    <a:gd name="connsiteY214" fmla="*/ 231612 h 1509906"/>
                    <a:gd name="connsiteX215" fmla="*/ 440619 w 1034979"/>
                    <a:gd name="connsiteY215" fmla="*/ 414492 h 1509906"/>
                    <a:gd name="connsiteX216" fmla="*/ 425379 w 1034979"/>
                    <a:gd name="connsiteY216" fmla="*/ 711672 h 1509906"/>
                    <a:gd name="connsiteX217" fmla="*/ 425173 w 1034979"/>
                    <a:gd name="connsiteY217" fmla="*/ 765165 h 1509906"/>
                    <a:gd name="connsiteX218" fmla="*/ 421363 w 1034979"/>
                    <a:gd name="connsiteY218" fmla="*/ 844096 h 1509906"/>
                    <a:gd name="connsiteX219" fmla="*/ 425379 w 1034979"/>
                    <a:gd name="connsiteY219" fmla="*/ 894552 h 1509906"/>
                    <a:gd name="connsiteX220" fmla="*/ 423474 w 1034979"/>
                    <a:gd name="connsiteY220" fmla="*/ 921222 h 1509906"/>
                    <a:gd name="connsiteX221" fmla="*/ 417759 w 1034979"/>
                    <a:gd name="connsiteY221" fmla="*/ 923127 h 1509906"/>
                    <a:gd name="connsiteX222" fmla="*/ 412044 w 1034979"/>
                    <a:gd name="connsiteY222" fmla="*/ 926937 h 1509906"/>
                    <a:gd name="connsiteX223" fmla="*/ 421569 w 1034979"/>
                    <a:gd name="connsiteY22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43439 w 1034979"/>
                    <a:gd name="connsiteY36" fmla="*/ 968847 h 1509906"/>
                    <a:gd name="connsiteX37" fmla="*/ 166299 w 1034979"/>
                    <a:gd name="connsiteY37" fmla="*/ 972657 h 1509906"/>
                    <a:gd name="connsiteX38" fmla="*/ 191064 w 1034979"/>
                    <a:gd name="connsiteY38" fmla="*/ 978372 h 1509906"/>
                    <a:gd name="connsiteX39" fmla="*/ 208209 w 1034979"/>
                    <a:gd name="connsiteY39" fmla="*/ 984087 h 1509906"/>
                    <a:gd name="connsiteX40" fmla="*/ 213924 w 1034979"/>
                    <a:gd name="connsiteY40" fmla="*/ 985992 h 1509906"/>
                    <a:gd name="connsiteX41" fmla="*/ 229164 w 1034979"/>
                    <a:gd name="connsiteY41" fmla="*/ 989802 h 1509906"/>
                    <a:gd name="connsiteX42" fmla="*/ 248214 w 1034979"/>
                    <a:gd name="connsiteY42" fmla="*/ 995517 h 1509906"/>
                    <a:gd name="connsiteX43" fmla="*/ 253929 w 1034979"/>
                    <a:gd name="connsiteY43" fmla="*/ 999327 h 1509906"/>
                    <a:gd name="connsiteX44" fmla="*/ 267264 w 1034979"/>
                    <a:gd name="connsiteY44" fmla="*/ 1014567 h 1509906"/>
                    <a:gd name="connsiteX45" fmla="*/ 272979 w 1034979"/>
                    <a:gd name="connsiteY45" fmla="*/ 1033617 h 1509906"/>
                    <a:gd name="connsiteX46" fmla="*/ 274884 w 1034979"/>
                    <a:gd name="connsiteY46" fmla="*/ 1039332 h 1509906"/>
                    <a:gd name="connsiteX47" fmla="*/ 276789 w 1034979"/>
                    <a:gd name="connsiteY47" fmla="*/ 1045047 h 1509906"/>
                    <a:gd name="connsiteX48" fmla="*/ 278694 w 1034979"/>
                    <a:gd name="connsiteY48" fmla="*/ 1069812 h 1509906"/>
                    <a:gd name="connsiteX49" fmla="*/ 280599 w 1034979"/>
                    <a:gd name="connsiteY49" fmla="*/ 1075527 h 1509906"/>
                    <a:gd name="connsiteX50" fmla="*/ 278694 w 1034979"/>
                    <a:gd name="connsiteY50" fmla="*/ 1094577 h 1509906"/>
                    <a:gd name="connsiteX51" fmla="*/ 276789 w 1034979"/>
                    <a:gd name="connsiteY51" fmla="*/ 1104102 h 1509906"/>
                    <a:gd name="connsiteX52" fmla="*/ 263454 w 1034979"/>
                    <a:gd name="connsiteY52" fmla="*/ 1117437 h 1509906"/>
                    <a:gd name="connsiteX53" fmla="*/ 252024 w 1034979"/>
                    <a:gd name="connsiteY53" fmla="*/ 1125057 h 1509906"/>
                    <a:gd name="connsiteX54" fmla="*/ 240594 w 1034979"/>
                    <a:gd name="connsiteY54" fmla="*/ 1128867 h 1509906"/>
                    <a:gd name="connsiteX55" fmla="*/ 27234 w 1034979"/>
                    <a:gd name="connsiteY55" fmla="*/ 1147917 h 1509906"/>
                    <a:gd name="connsiteX56" fmla="*/ 15804 w 1034979"/>
                    <a:gd name="connsiteY56" fmla="*/ 1153632 h 1509906"/>
                    <a:gd name="connsiteX57" fmla="*/ 6279 w 1034979"/>
                    <a:gd name="connsiteY57" fmla="*/ 1163157 h 1509906"/>
                    <a:gd name="connsiteX58" fmla="*/ 4374 w 1034979"/>
                    <a:gd name="connsiteY58" fmla="*/ 1168872 h 1509906"/>
                    <a:gd name="connsiteX59" fmla="*/ 564 w 1034979"/>
                    <a:gd name="connsiteY59" fmla="*/ 1174587 h 1509906"/>
                    <a:gd name="connsiteX60" fmla="*/ 6279 w 1034979"/>
                    <a:gd name="connsiteY60" fmla="*/ 1206972 h 1509906"/>
                    <a:gd name="connsiteX61" fmla="*/ 11994 w 1034979"/>
                    <a:gd name="connsiteY61" fmla="*/ 1210782 h 1509906"/>
                    <a:gd name="connsiteX62" fmla="*/ 17709 w 1034979"/>
                    <a:gd name="connsiteY62" fmla="*/ 1212687 h 1509906"/>
                    <a:gd name="connsiteX63" fmla="*/ 145344 w 1034979"/>
                    <a:gd name="connsiteY63" fmla="*/ 1210782 h 1509906"/>
                    <a:gd name="connsiteX64" fmla="*/ 152964 w 1034979"/>
                    <a:gd name="connsiteY64" fmla="*/ 1208877 h 1509906"/>
                    <a:gd name="connsiteX65" fmla="*/ 303459 w 1034979"/>
                    <a:gd name="connsiteY65" fmla="*/ 1203162 h 1509906"/>
                    <a:gd name="connsiteX66" fmla="*/ 318699 w 1034979"/>
                    <a:gd name="connsiteY66" fmla="*/ 1210782 h 1509906"/>
                    <a:gd name="connsiteX67" fmla="*/ 330129 w 1034979"/>
                    <a:gd name="connsiteY67" fmla="*/ 1216497 h 1509906"/>
                    <a:gd name="connsiteX68" fmla="*/ 333939 w 1034979"/>
                    <a:gd name="connsiteY68" fmla="*/ 1222212 h 1509906"/>
                    <a:gd name="connsiteX69" fmla="*/ 339654 w 1034979"/>
                    <a:gd name="connsiteY69" fmla="*/ 1224117 h 1509906"/>
                    <a:gd name="connsiteX70" fmla="*/ 351084 w 1034979"/>
                    <a:gd name="connsiteY70" fmla="*/ 1231737 h 1509906"/>
                    <a:gd name="connsiteX71" fmla="*/ 356799 w 1034979"/>
                    <a:gd name="connsiteY71" fmla="*/ 1235547 h 1509906"/>
                    <a:gd name="connsiteX72" fmla="*/ 360609 w 1034979"/>
                    <a:gd name="connsiteY72" fmla="*/ 1241262 h 1509906"/>
                    <a:gd name="connsiteX73" fmla="*/ 366324 w 1034979"/>
                    <a:gd name="connsiteY73" fmla="*/ 1252692 h 1509906"/>
                    <a:gd name="connsiteX74" fmla="*/ 362514 w 1034979"/>
                    <a:gd name="connsiteY74" fmla="*/ 1279362 h 1509906"/>
                    <a:gd name="connsiteX75" fmla="*/ 358704 w 1034979"/>
                    <a:gd name="connsiteY75" fmla="*/ 1285077 h 1509906"/>
                    <a:gd name="connsiteX76" fmla="*/ 356799 w 1034979"/>
                    <a:gd name="connsiteY76" fmla="*/ 1290792 h 1509906"/>
                    <a:gd name="connsiteX77" fmla="*/ 352989 w 1034979"/>
                    <a:gd name="connsiteY77" fmla="*/ 1296507 h 1509906"/>
                    <a:gd name="connsiteX78" fmla="*/ 351084 w 1034979"/>
                    <a:gd name="connsiteY78" fmla="*/ 1302222 h 1509906"/>
                    <a:gd name="connsiteX79" fmla="*/ 347274 w 1034979"/>
                    <a:gd name="connsiteY79" fmla="*/ 1307937 h 1509906"/>
                    <a:gd name="connsiteX80" fmla="*/ 330129 w 1034979"/>
                    <a:gd name="connsiteY80" fmla="*/ 1374612 h 1509906"/>
                    <a:gd name="connsiteX81" fmla="*/ 328224 w 1034979"/>
                    <a:gd name="connsiteY81" fmla="*/ 1426047 h 1509906"/>
                    <a:gd name="connsiteX82" fmla="*/ 330129 w 1034979"/>
                    <a:gd name="connsiteY82" fmla="*/ 1450812 h 1509906"/>
                    <a:gd name="connsiteX83" fmla="*/ 332034 w 1034979"/>
                    <a:gd name="connsiteY83" fmla="*/ 1456527 h 1509906"/>
                    <a:gd name="connsiteX84" fmla="*/ 335844 w 1034979"/>
                    <a:gd name="connsiteY84" fmla="*/ 1460337 h 1509906"/>
                    <a:gd name="connsiteX85" fmla="*/ 364419 w 1034979"/>
                    <a:gd name="connsiteY85" fmla="*/ 1506057 h 1509906"/>
                    <a:gd name="connsiteX86" fmla="*/ 387279 w 1034979"/>
                    <a:gd name="connsiteY86" fmla="*/ 1507962 h 1509906"/>
                    <a:gd name="connsiteX87" fmla="*/ 392994 w 1034979"/>
                    <a:gd name="connsiteY87" fmla="*/ 1502247 h 1509906"/>
                    <a:gd name="connsiteX88" fmla="*/ 394899 w 1034979"/>
                    <a:gd name="connsiteY88" fmla="*/ 1490817 h 1509906"/>
                    <a:gd name="connsiteX89" fmla="*/ 396804 w 1034979"/>
                    <a:gd name="connsiteY89" fmla="*/ 1485102 h 1509906"/>
                    <a:gd name="connsiteX90" fmla="*/ 398709 w 1034979"/>
                    <a:gd name="connsiteY90" fmla="*/ 1467957 h 1509906"/>
                    <a:gd name="connsiteX91" fmla="*/ 400614 w 1034979"/>
                    <a:gd name="connsiteY91" fmla="*/ 1454622 h 1509906"/>
                    <a:gd name="connsiteX92" fmla="*/ 404424 w 1034979"/>
                    <a:gd name="connsiteY92" fmla="*/ 1397472 h 1509906"/>
                    <a:gd name="connsiteX93" fmla="*/ 410139 w 1034979"/>
                    <a:gd name="connsiteY93" fmla="*/ 1386042 h 1509906"/>
                    <a:gd name="connsiteX94" fmla="*/ 413949 w 1034979"/>
                    <a:gd name="connsiteY94" fmla="*/ 1372707 h 1509906"/>
                    <a:gd name="connsiteX95" fmla="*/ 415854 w 1034979"/>
                    <a:gd name="connsiteY95" fmla="*/ 1366992 h 1509906"/>
                    <a:gd name="connsiteX96" fmla="*/ 417759 w 1034979"/>
                    <a:gd name="connsiteY96" fmla="*/ 1353657 h 1509906"/>
                    <a:gd name="connsiteX97" fmla="*/ 421569 w 1034979"/>
                    <a:gd name="connsiteY97" fmla="*/ 1342227 h 1509906"/>
                    <a:gd name="connsiteX98" fmla="*/ 427284 w 1034979"/>
                    <a:gd name="connsiteY98" fmla="*/ 1328892 h 1509906"/>
                    <a:gd name="connsiteX99" fmla="*/ 467289 w 1034979"/>
                    <a:gd name="connsiteY99" fmla="*/ 1258407 h 1509906"/>
                    <a:gd name="connsiteX100" fmla="*/ 528455 w 1034979"/>
                    <a:gd name="connsiteY100" fmla="*/ 1245638 h 1509906"/>
                    <a:gd name="connsiteX101" fmla="*/ 573969 w 1034979"/>
                    <a:gd name="connsiteY101" fmla="*/ 1229832 h 1509906"/>
                    <a:gd name="connsiteX102" fmla="*/ 585399 w 1034979"/>
                    <a:gd name="connsiteY102" fmla="*/ 1226022 h 1509906"/>
                    <a:gd name="connsiteX103" fmla="*/ 720654 w 1034979"/>
                    <a:gd name="connsiteY103" fmla="*/ 1309842 h 1509906"/>
                    <a:gd name="connsiteX104" fmla="*/ 733989 w 1034979"/>
                    <a:gd name="connsiteY104" fmla="*/ 1319367 h 1509906"/>
                    <a:gd name="connsiteX105" fmla="*/ 743514 w 1034979"/>
                    <a:gd name="connsiteY105" fmla="*/ 1321272 h 1509906"/>
                    <a:gd name="connsiteX106" fmla="*/ 749229 w 1034979"/>
                    <a:gd name="connsiteY106" fmla="*/ 1323177 h 1509906"/>
                    <a:gd name="connsiteX107" fmla="*/ 762564 w 1034979"/>
                    <a:gd name="connsiteY107" fmla="*/ 1328892 h 1509906"/>
                    <a:gd name="connsiteX108" fmla="*/ 777804 w 1034979"/>
                    <a:gd name="connsiteY108" fmla="*/ 1326987 h 1509906"/>
                    <a:gd name="connsiteX109" fmla="*/ 789234 w 1034979"/>
                    <a:gd name="connsiteY109" fmla="*/ 1321272 h 1509906"/>
                    <a:gd name="connsiteX110" fmla="*/ 794949 w 1034979"/>
                    <a:gd name="connsiteY110" fmla="*/ 1319367 h 1509906"/>
                    <a:gd name="connsiteX111" fmla="*/ 802569 w 1034979"/>
                    <a:gd name="connsiteY111" fmla="*/ 1302222 h 1509906"/>
                    <a:gd name="connsiteX112" fmla="*/ 800664 w 1034979"/>
                    <a:gd name="connsiteY112" fmla="*/ 1277457 h 1509906"/>
                    <a:gd name="connsiteX113" fmla="*/ 798759 w 1034979"/>
                    <a:gd name="connsiteY113" fmla="*/ 1271742 h 1509906"/>
                    <a:gd name="connsiteX114" fmla="*/ 796854 w 1034979"/>
                    <a:gd name="connsiteY114" fmla="*/ 1264122 h 1509906"/>
                    <a:gd name="connsiteX115" fmla="*/ 783519 w 1034979"/>
                    <a:gd name="connsiteY115" fmla="*/ 1246977 h 1509906"/>
                    <a:gd name="connsiteX116" fmla="*/ 773994 w 1034979"/>
                    <a:gd name="connsiteY116" fmla="*/ 1241262 h 1509906"/>
                    <a:gd name="connsiteX117" fmla="*/ 648264 w 1034979"/>
                    <a:gd name="connsiteY117" fmla="*/ 1149822 h 1509906"/>
                    <a:gd name="connsiteX118" fmla="*/ 644454 w 1034979"/>
                    <a:gd name="connsiteY118" fmla="*/ 1132677 h 1509906"/>
                    <a:gd name="connsiteX119" fmla="*/ 646359 w 1034979"/>
                    <a:gd name="connsiteY119" fmla="*/ 1125057 h 1509906"/>
                    <a:gd name="connsiteX120" fmla="*/ 650169 w 1034979"/>
                    <a:gd name="connsiteY120" fmla="*/ 1107912 h 1509906"/>
                    <a:gd name="connsiteX121" fmla="*/ 653979 w 1034979"/>
                    <a:gd name="connsiteY121" fmla="*/ 1102197 h 1509906"/>
                    <a:gd name="connsiteX122" fmla="*/ 655884 w 1034979"/>
                    <a:gd name="connsiteY122" fmla="*/ 1096482 h 1509906"/>
                    <a:gd name="connsiteX123" fmla="*/ 661599 w 1034979"/>
                    <a:gd name="connsiteY123" fmla="*/ 1094577 h 1509906"/>
                    <a:gd name="connsiteX124" fmla="*/ 671124 w 1034979"/>
                    <a:gd name="connsiteY124" fmla="*/ 1083147 h 1509906"/>
                    <a:gd name="connsiteX125" fmla="*/ 724464 w 1034979"/>
                    <a:gd name="connsiteY125" fmla="*/ 1075527 h 1509906"/>
                    <a:gd name="connsiteX126" fmla="*/ 842574 w 1034979"/>
                    <a:gd name="connsiteY126" fmla="*/ 1077432 h 1509906"/>
                    <a:gd name="connsiteX127" fmla="*/ 871149 w 1034979"/>
                    <a:gd name="connsiteY127" fmla="*/ 1079337 h 1509906"/>
                    <a:gd name="connsiteX128" fmla="*/ 899724 w 1034979"/>
                    <a:gd name="connsiteY128" fmla="*/ 1085052 h 1509906"/>
                    <a:gd name="connsiteX129" fmla="*/ 922584 w 1034979"/>
                    <a:gd name="connsiteY129" fmla="*/ 1088862 h 1509906"/>
                    <a:gd name="connsiteX130" fmla="*/ 951159 w 1034979"/>
                    <a:gd name="connsiteY130" fmla="*/ 1094577 h 1509906"/>
                    <a:gd name="connsiteX131" fmla="*/ 956874 w 1034979"/>
                    <a:gd name="connsiteY131" fmla="*/ 1094577 h 1509906"/>
                    <a:gd name="connsiteX132" fmla="*/ 1002594 w 1034979"/>
                    <a:gd name="connsiteY132" fmla="*/ 1092672 h 1509906"/>
                    <a:gd name="connsiteX133" fmla="*/ 1031169 w 1034979"/>
                    <a:gd name="connsiteY133" fmla="*/ 1085052 h 1509906"/>
                    <a:gd name="connsiteX134" fmla="*/ 1034979 w 1034979"/>
                    <a:gd name="connsiteY134" fmla="*/ 1079337 h 1509906"/>
                    <a:gd name="connsiteX135" fmla="*/ 1033074 w 1034979"/>
                    <a:gd name="connsiteY135" fmla="*/ 1060287 h 1509906"/>
                    <a:gd name="connsiteX136" fmla="*/ 1027359 w 1034979"/>
                    <a:gd name="connsiteY136" fmla="*/ 1056477 h 1509906"/>
                    <a:gd name="connsiteX137" fmla="*/ 1012119 w 1034979"/>
                    <a:gd name="connsiteY137" fmla="*/ 1054572 h 1509906"/>
                    <a:gd name="connsiteX138" fmla="*/ 1006404 w 1034979"/>
                    <a:gd name="connsiteY138" fmla="*/ 1052667 h 1509906"/>
                    <a:gd name="connsiteX139" fmla="*/ 998784 w 1034979"/>
                    <a:gd name="connsiteY139" fmla="*/ 1050762 h 1509906"/>
                    <a:gd name="connsiteX140" fmla="*/ 987354 w 1034979"/>
                    <a:gd name="connsiteY140" fmla="*/ 1043142 h 1509906"/>
                    <a:gd name="connsiteX141" fmla="*/ 975924 w 1034979"/>
                    <a:gd name="connsiteY141" fmla="*/ 1039332 h 1509906"/>
                    <a:gd name="connsiteX142" fmla="*/ 970209 w 1034979"/>
                    <a:gd name="connsiteY142" fmla="*/ 1037427 h 1509906"/>
                    <a:gd name="connsiteX143" fmla="*/ 962589 w 1034979"/>
                    <a:gd name="connsiteY143" fmla="*/ 1035522 h 1509906"/>
                    <a:gd name="connsiteX144" fmla="*/ 956874 w 1034979"/>
                    <a:gd name="connsiteY144" fmla="*/ 1033617 h 1509906"/>
                    <a:gd name="connsiteX145" fmla="*/ 935919 w 1034979"/>
                    <a:gd name="connsiteY145" fmla="*/ 1027902 h 1509906"/>
                    <a:gd name="connsiteX146" fmla="*/ 930204 w 1034979"/>
                    <a:gd name="connsiteY146" fmla="*/ 1025997 h 1509906"/>
                    <a:gd name="connsiteX147" fmla="*/ 825429 w 1034979"/>
                    <a:gd name="connsiteY147" fmla="*/ 1027902 h 1509906"/>
                    <a:gd name="connsiteX148" fmla="*/ 819714 w 1034979"/>
                    <a:gd name="connsiteY148" fmla="*/ 1029807 h 1509906"/>
                    <a:gd name="connsiteX149" fmla="*/ 730179 w 1034979"/>
                    <a:gd name="connsiteY149" fmla="*/ 1031712 h 1509906"/>
                    <a:gd name="connsiteX150" fmla="*/ 716844 w 1034979"/>
                    <a:gd name="connsiteY150" fmla="*/ 1035522 h 1509906"/>
                    <a:gd name="connsiteX151" fmla="*/ 695889 w 1034979"/>
                    <a:gd name="connsiteY151" fmla="*/ 1037427 h 1509906"/>
                    <a:gd name="connsiteX152" fmla="*/ 669219 w 1034979"/>
                    <a:gd name="connsiteY152" fmla="*/ 1039332 h 1509906"/>
                    <a:gd name="connsiteX153" fmla="*/ 669219 w 1034979"/>
                    <a:gd name="connsiteY153" fmla="*/ 1039332 h 1509906"/>
                    <a:gd name="connsiteX154" fmla="*/ 646359 w 1034979"/>
                    <a:gd name="connsiteY154" fmla="*/ 1043142 h 1509906"/>
                    <a:gd name="connsiteX155" fmla="*/ 642549 w 1034979"/>
                    <a:gd name="connsiteY155" fmla="*/ 1031712 h 1509906"/>
                    <a:gd name="connsiteX156" fmla="*/ 640644 w 1034979"/>
                    <a:gd name="connsiteY156" fmla="*/ 1025997 h 1509906"/>
                    <a:gd name="connsiteX157" fmla="*/ 642549 w 1034979"/>
                    <a:gd name="connsiteY157" fmla="*/ 1008852 h 1509906"/>
                    <a:gd name="connsiteX158" fmla="*/ 644454 w 1034979"/>
                    <a:gd name="connsiteY158" fmla="*/ 1003137 h 1509906"/>
                    <a:gd name="connsiteX159" fmla="*/ 661599 w 1034979"/>
                    <a:gd name="connsiteY159" fmla="*/ 993612 h 1509906"/>
                    <a:gd name="connsiteX160" fmla="*/ 673029 w 1034979"/>
                    <a:gd name="connsiteY160" fmla="*/ 985992 h 1509906"/>
                    <a:gd name="connsiteX161" fmla="*/ 674934 w 1034979"/>
                    <a:gd name="connsiteY161" fmla="*/ 980277 h 1509906"/>
                    <a:gd name="connsiteX162" fmla="*/ 680649 w 1034979"/>
                    <a:gd name="connsiteY162" fmla="*/ 978372 h 1509906"/>
                    <a:gd name="connsiteX163" fmla="*/ 686364 w 1034979"/>
                    <a:gd name="connsiteY163" fmla="*/ 974562 h 1509906"/>
                    <a:gd name="connsiteX164" fmla="*/ 695889 w 1034979"/>
                    <a:gd name="connsiteY164" fmla="*/ 965037 h 1509906"/>
                    <a:gd name="connsiteX165" fmla="*/ 705414 w 1034979"/>
                    <a:gd name="connsiteY165" fmla="*/ 953607 h 1509906"/>
                    <a:gd name="connsiteX166" fmla="*/ 716844 w 1034979"/>
                    <a:gd name="connsiteY166" fmla="*/ 945987 h 1509906"/>
                    <a:gd name="connsiteX167" fmla="*/ 732084 w 1034979"/>
                    <a:gd name="connsiteY167" fmla="*/ 932652 h 1509906"/>
                    <a:gd name="connsiteX168" fmla="*/ 741609 w 1034979"/>
                    <a:gd name="connsiteY168" fmla="*/ 921222 h 1509906"/>
                    <a:gd name="connsiteX169" fmla="*/ 753039 w 1034979"/>
                    <a:gd name="connsiteY169" fmla="*/ 911697 h 1509906"/>
                    <a:gd name="connsiteX170" fmla="*/ 758754 w 1034979"/>
                    <a:gd name="connsiteY170" fmla="*/ 900267 h 1509906"/>
                    <a:gd name="connsiteX171" fmla="*/ 760659 w 1034979"/>
                    <a:gd name="connsiteY171" fmla="*/ 894552 h 1509906"/>
                    <a:gd name="connsiteX172" fmla="*/ 766374 w 1034979"/>
                    <a:gd name="connsiteY172" fmla="*/ 883122 h 1509906"/>
                    <a:gd name="connsiteX173" fmla="*/ 764469 w 1034979"/>
                    <a:gd name="connsiteY173" fmla="*/ 867882 h 1509906"/>
                    <a:gd name="connsiteX174" fmla="*/ 758754 w 1034979"/>
                    <a:gd name="connsiteY174" fmla="*/ 865977 h 1509906"/>
                    <a:gd name="connsiteX175" fmla="*/ 737799 w 1034979"/>
                    <a:gd name="connsiteY175" fmla="*/ 867882 h 1509906"/>
                    <a:gd name="connsiteX176" fmla="*/ 732084 w 1034979"/>
                    <a:gd name="connsiteY176" fmla="*/ 871692 h 1509906"/>
                    <a:gd name="connsiteX177" fmla="*/ 720654 w 1034979"/>
                    <a:gd name="connsiteY177" fmla="*/ 875502 h 1509906"/>
                    <a:gd name="connsiteX178" fmla="*/ 716844 w 1034979"/>
                    <a:gd name="connsiteY178" fmla="*/ 881217 h 1509906"/>
                    <a:gd name="connsiteX179" fmla="*/ 711129 w 1034979"/>
                    <a:gd name="connsiteY179" fmla="*/ 883122 h 1509906"/>
                    <a:gd name="connsiteX180" fmla="*/ 705414 w 1034979"/>
                    <a:gd name="connsiteY180" fmla="*/ 886932 h 1509906"/>
                    <a:gd name="connsiteX181" fmla="*/ 699699 w 1034979"/>
                    <a:gd name="connsiteY181" fmla="*/ 892647 h 1509906"/>
                    <a:gd name="connsiteX182" fmla="*/ 692079 w 1034979"/>
                    <a:gd name="connsiteY182" fmla="*/ 896457 h 1509906"/>
                    <a:gd name="connsiteX183" fmla="*/ 650169 w 1034979"/>
                    <a:gd name="connsiteY183" fmla="*/ 925032 h 1509906"/>
                    <a:gd name="connsiteX184" fmla="*/ 636834 w 1034979"/>
                    <a:gd name="connsiteY184" fmla="*/ 936462 h 1509906"/>
                    <a:gd name="connsiteX185" fmla="*/ 627309 w 1034979"/>
                    <a:gd name="connsiteY185" fmla="*/ 953607 h 1509906"/>
                    <a:gd name="connsiteX186" fmla="*/ 602544 w 1034979"/>
                    <a:gd name="connsiteY186" fmla="*/ 959322 h 1509906"/>
                    <a:gd name="connsiteX187" fmla="*/ 589209 w 1034979"/>
                    <a:gd name="connsiteY187" fmla="*/ 963132 h 1509906"/>
                    <a:gd name="connsiteX188" fmla="*/ 573969 w 1034979"/>
                    <a:gd name="connsiteY188" fmla="*/ 961227 h 1509906"/>
                    <a:gd name="connsiteX189" fmla="*/ 562539 w 1034979"/>
                    <a:gd name="connsiteY189" fmla="*/ 957417 h 1509906"/>
                    <a:gd name="connsiteX190" fmla="*/ 551109 w 1034979"/>
                    <a:gd name="connsiteY190" fmla="*/ 953607 h 1509906"/>
                    <a:gd name="connsiteX191" fmla="*/ 539679 w 1034979"/>
                    <a:gd name="connsiteY191" fmla="*/ 949797 h 1509906"/>
                    <a:gd name="connsiteX192" fmla="*/ 533964 w 1034979"/>
                    <a:gd name="connsiteY192" fmla="*/ 947892 h 1509906"/>
                    <a:gd name="connsiteX193" fmla="*/ 528249 w 1034979"/>
                    <a:gd name="connsiteY193" fmla="*/ 944082 h 1509906"/>
                    <a:gd name="connsiteX194" fmla="*/ 516819 w 1034979"/>
                    <a:gd name="connsiteY194" fmla="*/ 938367 h 1509906"/>
                    <a:gd name="connsiteX195" fmla="*/ 509199 w 1034979"/>
                    <a:gd name="connsiteY195" fmla="*/ 926937 h 1509906"/>
                    <a:gd name="connsiteX196" fmla="*/ 505389 w 1034979"/>
                    <a:gd name="connsiteY196" fmla="*/ 905982 h 1509906"/>
                    <a:gd name="connsiteX197" fmla="*/ 507294 w 1034979"/>
                    <a:gd name="connsiteY197" fmla="*/ 841212 h 1509906"/>
                    <a:gd name="connsiteX198" fmla="*/ 503484 w 1034979"/>
                    <a:gd name="connsiteY198" fmla="*/ 351627 h 1509906"/>
                    <a:gd name="connsiteX199" fmla="*/ 499674 w 1034979"/>
                    <a:gd name="connsiteY199" fmla="*/ 60162 h 1509906"/>
                    <a:gd name="connsiteX200" fmla="*/ 490149 w 1034979"/>
                    <a:gd name="connsiteY200" fmla="*/ 33492 h 1509906"/>
                    <a:gd name="connsiteX201" fmla="*/ 488244 w 1034979"/>
                    <a:gd name="connsiteY201" fmla="*/ 27777 h 1509906"/>
                    <a:gd name="connsiteX202" fmla="*/ 484434 w 1034979"/>
                    <a:gd name="connsiteY202" fmla="*/ 22062 h 1509906"/>
                    <a:gd name="connsiteX203" fmla="*/ 478719 w 1034979"/>
                    <a:gd name="connsiteY203" fmla="*/ 10632 h 1509906"/>
                    <a:gd name="connsiteX204" fmla="*/ 473004 w 1034979"/>
                    <a:gd name="connsiteY204" fmla="*/ 6822 h 1509906"/>
                    <a:gd name="connsiteX205" fmla="*/ 469194 w 1034979"/>
                    <a:gd name="connsiteY205" fmla="*/ 1107 h 1509906"/>
                    <a:gd name="connsiteX206" fmla="*/ 429189 w 1034979"/>
                    <a:gd name="connsiteY206" fmla="*/ 4917 h 1509906"/>
                    <a:gd name="connsiteX207" fmla="*/ 421569 w 1034979"/>
                    <a:gd name="connsiteY207" fmla="*/ 16347 h 1509906"/>
                    <a:gd name="connsiteX208" fmla="*/ 417759 w 1034979"/>
                    <a:gd name="connsiteY208" fmla="*/ 22062 h 1509906"/>
                    <a:gd name="connsiteX209" fmla="*/ 419664 w 1034979"/>
                    <a:gd name="connsiteY209" fmla="*/ 54447 h 1509906"/>
                    <a:gd name="connsiteX210" fmla="*/ 423474 w 1034979"/>
                    <a:gd name="connsiteY210" fmla="*/ 65877 h 1509906"/>
                    <a:gd name="connsiteX211" fmla="*/ 425379 w 1034979"/>
                    <a:gd name="connsiteY211" fmla="*/ 71592 h 1509906"/>
                    <a:gd name="connsiteX212" fmla="*/ 425379 w 1034979"/>
                    <a:gd name="connsiteY212" fmla="*/ 77307 h 1509906"/>
                    <a:gd name="connsiteX213" fmla="*/ 429189 w 1034979"/>
                    <a:gd name="connsiteY213" fmla="*/ 231612 h 1509906"/>
                    <a:gd name="connsiteX214" fmla="*/ 440619 w 1034979"/>
                    <a:gd name="connsiteY214" fmla="*/ 414492 h 1509906"/>
                    <a:gd name="connsiteX215" fmla="*/ 425379 w 1034979"/>
                    <a:gd name="connsiteY215" fmla="*/ 711672 h 1509906"/>
                    <a:gd name="connsiteX216" fmla="*/ 425173 w 1034979"/>
                    <a:gd name="connsiteY216" fmla="*/ 765165 h 1509906"/>
                    <a:gd name="connsiteX217" fmla="*/ 421363 w 1034979"/>
                    <a:gd name="connsiteY217" fmla="*/ 844096 h 1509906"/>
                    <a:gd name="connsiteX218" fmla="*/ 425379 w 1034979"/>
                    <a:gd name="connsiteY218" fmla="*/ 894552 h 1509906"/>
                    <a:gd name="connsiteX219" fmla="*/ 423474 w 1034979"/>
                    <a:gd name="connsiteY219" fmla="*/ 921222 h 1509906"/>
                    <a:gd name="connsiteX220" fmla="*/ 417759 w 1034979"/>
                    <a:gd name="connsiteY220" fmla="*/ 923127 h 1509906"/>
                    <a:gd name="connsiteX221" fmla="*/ 412044 w 1034979"/>
                    <a:gd name="connsiteY221" fmla="*/ 926937 h 1509906"/>
                    <a:gd name="connsiteX222" fmla="*/ 421569 w 1034979"/>
                    <a:gd name="connsiteY22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66299 w 1034979"/>
                    <a:gd name="connsiteY36" fmla="*/ 972657 h 1509906"/>
                    <a:gd name="connsiteX37" fmla="*/ 191064 w 1034979"/>
                    <a:gd name="connsiteY37" fmla="*/ 978372 h 1509906"/>
                    <a:gd name="connsiteX38" fmla="*/ 208209 w 1034979"/>
                    <a:gd name="connsiteY38" fmla="*/ 984087 h 1509906"/>
                    <a:gd name="connsiteX39" fmla="*/ 213924 w 1034979"/>
                    <a:gd name="connsiteY39" fmla="*/ 985992 h 1509906"/>
                    <a:gd name="connsiteX40" fmla="*/ 229164 w 1034979"/>
                    <a:gd name="connsiteY40" fmla="*/ 989802 h 1509906"/>
                    <a:gd name="connsiteX41" fmla="*/ 248214 w 1034979"/>
                    <a:gd name="connsiteY41" fmla="*/ 995517 h 1509906"/>
                    <a:gd name="connsiteX42" fmla="*/ 253929 w 1034979"/>
                    <a:gd name="connsiteY42" fmla="*/ 999327 h 1509906"/>
                    <a:gd name="connsiteX43" fmla="*/ 267264 w 1034979"/>
                    <a:gd name="connsiteY43" fmla="*/ 1014567 h 1509906"/>
                    <a:gd name="connsiteX44" fmla="*/ 272979 w 1034979"/>
                    <a:gd name="connsiteY44" fmla="*/ 1033617 h 1509906"/>
                    <a:gd name="connsiteX45" fmla="*/ 274884 w 1034979"/>
                    <a:gd name="connsiteY45" fmla="*/ 1039332 h 1509906"/>
                    <a:gd name="connsiteX46" fmla="*/ 276789 w 1034979"/>
                    <a:gd name="connsiteY46" fmla="*/ 1045047 h 1509906"/>
                    <a:gd name="connsiteX47" fmla="*/ 278694 w 1034979"/>
                    <a:gd name="connsiteY47" fmla="*/ 1069812 h 1509906"/>
                    <a:gd name="connsiteX48" fmla="*/ 280599 w 1034979"/>
                    <a:gd name="connsiteY48" fmla="*/ 1075527 h 1509906"/>
                    <a:gd name="connsiteX49" fmla="*/ 278694 w 1034979"/>
                    <a:gd name="connsiteY49" fmla="*/ 1094577 h 1509906"/>
                    <a:gd name="connsiteX50" fmla="*/ 276789 w 1034979"/>
                    <a:gd name="connsiteY50" fmla="*/ 1104102 h 1509906"/>
                    <a:gd name="connsiteX51" fmla="*/ 263454 w 1034979"/>
                    <a:gd name="connsiteY51" fmla="*/ 1117437 h 1509906"/>
                    <a:gd name="connsiteX52" fmla="*/ 252024 w 1034979"/>
                    <a:gd name="connsiteY52" fmla="*/ 1125057 h 1509906"/>
                    <a:gd name="connsiteX53" fmla="*/ 240594 w 1034979"/>
                    <a:gd name="connsiteY53" fmla="*/ 1128867 h 1509906"/>
                    <a:gd name="connsiteX54" fmla="*/ 27234 w 1034979"/>
                    <a:gd name="connsiteY54" fmla="*/ 1147917 h 1509906"/>
                    <a:gd name="connsiteX55" fmla="*/ 15804 w 1034979"/>
                    <a:gd name="connsiteY55" fmla="*/ 1153632 h 1509906"/>
                    <a:gd name="connsiteX56" fmla="*/ 6279 w 1034979"/>
                    <a:gd name="connsiteY56" fmla="*/ 1163157 h 1509906"/>
                    <a:gd name="connsiteX57" fmla="*/ 4374 w 1034979"/>
                    <a:gd name="connsiteY57" fmla="*/ 1168872 h 1509906"/>
                    <a:gd name="connsiteX58" fmla="*/ 564 w 1034979"/>
                    <a:gd name="connsiteY58" fmla="*/ 1174587 h 1509906"/>
                    <a:gd name="connsiteX59" fmla="*/ 6279 w 1034979"/>
                    <a:gd name="connsiteY59" fmla="*/ 1206972 h 1509906"/>
                    <a:gd name="connsiteX60" fmla="*/ 11994 w 1034979"/>
                    <a:gd name="connsiteY60" fmla="*/ 1210782 h 1509906"/>
                    <a:gd name="connsiteX61" fmla="*/ 17709 w 1034979"/>
                    <a:gd name="connsiteY61" fmla="*/ 1212687 h 1509906"/>
                    <a:gd name="connsiteX62" fmla="*/ 145344 w 1034979"/>
                    <a:gd name="connsiteY62" fmla="*/ 1210782 h 1509906"/>
                    <a:gd name="connsiteX63" fmla="*/ 152964 w 1034979"/>
                    <a:gd name="connsiteY63" fmla="*/ 1208877 h 1509906"/>
                    <a:gd name="connsiteX64" fmla="*/ 303459 w 1034979"/>
                    <a:gd name="connsiteY64" fmla="*/ 1203162 h 1509906"/>
                    <a:gd name="connsiteX65" fmla="*/ 318699 w 1034979"/>
                    <a:gd name="connsiteY65" fmla="*/ 1210782 h 1509906"/>
                    <a:gd name="connsiteX66" fmla="*/ 330129 w 1034979"/>
                    <a:gd name="connsiteY66" fmla="*/ 1216497 h 1509906"/>
                    <a:gd name="connsiteX67" fmla="*/ 333939 w 1034979"/>
                    <a:gd name="connsiteY67" fmla="*/ 1222212 h 1509906"/>
                    <a:gd name="connsiteX68" fmla="*/ 339654 w 1034979"/>
                    <a:gd name="connsiteY68" fmla="*/ 1224117 h 1509906"/>
                    <a:gd name="connsiteX69" fmla="*/ 351084 w 1034979"/>
                    <a:gd name="connsiteY69" fmla="*/ 1231737 h 1509906"/>
                    <a:gd name="connsiteX70" fmla="*/ 356799 w 1034979"/>
                    <a:gd name="connsiteY70" fmla="*/ 1235547 h 1509906"/>
                    <a:gd name="connsiteX71" fmla="*/ 360609 w 1034979"/>
                    <a:gd name="connsiteY71" fmla="*/ 1241262 h 1509906"/>
                    <a:gd name="connsiteX72" fmla="*/ 366324 w 1034979"/>
                    <a:gd name="connsiteY72" fmla="*/ 1252692 h 1509906"/>
                    <a:gd name="connsiteX73" fmla="*/ 362514 w 1034979"/>
                    <a:gd name="connsiteY73" fmla="*/ 1279362 h 1509906"/>
                    <a:gd name="connsiteX74" fmla="*/ 358704 w 1034979"/>
                    <a:gd name="connsiteY74" fmla="*/ 1285077 h 1509906"/>
                    <a:gd name="connsiteX75" fmla="*/ 356799 w 1034979"/>
                    <a:gd name="connsiteY75" fmla="*/ 1290792 h 1509906"/>
                    <a:gd name="connsiteX76" fmla="*/ 352989 w 1034979"/>
                    <a:gd name="connsiteY76" fmla="*/ 1296507 h 1509906"/>
                    <a:gd name="connsiteX77" fmla="*/ 351084 w 1034979"/>
                    <a:gd name="connsiteY77" fmla="*/ 1302222 h 1509906"/>
                    <a:gd name="connsiteX78" fmla="*/ 347274 w 1034979"/>
                    <a:gd name="connsiteY78" fmla="*/ 1307937 h 1509906"/>
                    <a:gd name="connsiteX79" fmla="*/ 330129 w 1034979"/>
                    <a:gd name="connsiteY79" fmla="*/ 1374612 h 1509906"/>
                    <a:gd name="connsiteX80" fmla="*/ 328224 w 1034979"/>
                    <a:gd name="connsiteY80" fmla="*/ 1426047 h 1509906"/>
                    <a:gd name="connsiteX81" fmla="*/ 330129 w 1034979"/>
                    <a:gd name="connsiteY81" fmla="*/ 1450812 h 1509906"/>
                    <a:gd name="connsiteX82" fmla="*/ 332034 w 1034979"/>
                    <a:gd name="connsiteY82" fmla="*/ 1456527 h 1509906"/>
                    <a:gd name="connsiteX83" fmla="*/ 335844 w 1034979"/>
                    <a:gd name="connsiteY83" fmla="*/ 1460337 h 1509906"/>
                    <a:gd name="connsiteX84" fmla="*/ 364419 w 1034979"/>
                    <a:gd name="connsiteY84" fmla="*/ 1506057 h 1509906"/>
                    <a:gd name="connsiteX85" fmla="*/ 387279 w 1034979"/>
                    <a:gd name="connsiteY85" fmla="*/ 1507962 h 1509906"/>
                    <a:gd name="connsiteX86" fmla="*/ 392994 w 1034979"/>
                    <a:gd name="connsiteY86" fmla="*/ 1502247 h 1509906"/>
                    <a:gd name="connsiteX87" fmla="*/ 394899 w 1034979"/>
                    <a:gd name="connsiteY87" fmla="*/ 1490817 h 1509906"/>
                    <a:gd name="connsiteX88" fmla="*/ 396804 w 1034979"/>
                    <a:gd name="connsiteY88" fmla="*/ 1485102 h 1509906"/>
                    <a:gd name="connsiteX89" fmla="*/ 398709 w 1034979"/>
                    <a:gd name="connsiteY89" fmla="*/ 1467957 h 1509906"/>
                    <a:gd name="connsiteX90" fmla="*/ 400614 w 1034979"/>
                    <a:gd name="connsiteY90" fmla="*/ 1454622 h 1509906"/>
                    <a:gd name="connsiteX91" fmla="*/ 404424 w 1034979"/>
                    <a:gd name="connsiteY91" fmla="*/ 1397472 h 1509906"/>
                    <a:gd name="connsiteX92" fmla="*/ 410139 w 1034979"/>
                    <a:gd name="connsiteY92" fmla="*/ 1386042 h 1509906"/>
                    <a:gd name="connsiteX93" fmla="*/ 413949 w 1034979"/>
                    <a:gd name="connsiteY93" fmla="*/ 1372707 h 1509906"/>
                    <a:gd name="connsiteX94" fmla="*/ 415854 w 1034979"/>
                    <a:gd name="connsiteY94" fmla="*/ 1366992 h 1509906"/>
                    <a:gd name="connsiteX95" fmla="*/ 417759 w 1034979"/>
                    <a:gd name="connsiteY95" fmla="*/ 1353657 h 1509906"/>
                    <a:gd name="connsiteX96" fmla="*/ 421569 w 1034979"/>
                    <a:gd name="connsiteY96" fmla="*/ 1342227 h 1509906"/>
                    <a:gd name="connsiteX97" fmla="*/ 427284 w 1034979"/>
                    <a:gd name="connsiteY97" fmla="*/ 1328892 h 1509906"/>
                    <a:gd name="connsiteX98" fmla="*/ 467289 w 1034979"/>
                    <a:gd name="connsiteY98" fmla="*/ 1258407 h 1509906"/>
                    <a:gd name="connsiteX99" fmla="*/ 528455 w 1034979"/>
                    <a:gd name="connsiteY99" fmla="*/ 1245638 h 1509906"/>
                    <a:gd name="connsiteX100" fmla="*/ 573969 w 1034979"/>
                    <a:gd name="connsiteY100" fmla="*/ 1229832 h 1509906"/>
                    <a:gd name="connsiteX101" fmla="*/ 585399 w 1034979"/>
                    <a:gd name="connsiteY101" fmla="*/ 1226022 h 1509906"/>
                    <a:gd name="connsiteX102" fmla="*/ 720654 w 1034979"/>
                    <a:gd name="connsiteY102" fmla="*/ 1309842 h 1509906"/>
                    <a:gd name="connsiteX103" fmla="*/ 733989 w 1034979"/>
                    <a:gd name="connsiteY103" fmla="*/ 1319367 h 1509906"/>
                    <a:gd name="connsiteX104" fmla="*/ 743514 w 1034979"/>
                    <a:gd name="connsiteY104" fmla="*/ 1321272 h 1509906"/>
                    <a:gd name="connsiteX105" fmla="*/ 749229 w 1034979"/>
                    <a:gd name="connsiteY105" fmla="*/ 1323177 h 1509906"/>
                    <a:gd name="connsiteX106" fmla="*/ 762564 w 1034979"/>
                    <a:gd name="connsiteY106" fmla="*/ 1328892 h 1509906"/>
                    <a:gd name="connsiteX107" fmla="*/ 777804 w 1034979"/>
                    <a:gd name="connsiteY107" fmla="*/ 1326987 h 1509906"/>
                    <a:gd name="connsiteX108" fmla="*/ 789234 w 1034979"/>
                    <a:gd name="connsiteY108" fmla="*/ 1321272 h 1509906"/>
                    <a:gd name="connsiteX109" fmla="*/ 794949 w 1034979"/>
                    <a:gd name="connsiteY109" fmla="*/ 1319367 h 1509906"/>
                    <a:gd name="connsiteX110" fmla="*/ 802569 w 1034979"/>
                    <a:gd name="connsiteY110" fmla="*/ 1302222 h 1509906"/>
                    <a:gd name="connsiteX111" fmla="*/ 800664 w 1034979"/>
                    <a:gd name="connsiteY111" fmla="*/ 1277457 h 1509906"/>
                    <a:gd name="connsiteX112" fmla="*/ 798759 w 1034979"/>
                    <a:gd name="connsiteY112" fmla="*/ 1271742 h 1509906"/>
                    <a:gd name="connsiteX113" fmla="*/ 796854 w 1034979"/>
                    <a:gd name="connsiteY113" fmla="*/ 1264122 h 1509906"/>
                    <a:gd name="connsiteX114" fmla="*/ 783519 w 1034979"/>
                    <a:gd name="connsiteY114" fmla="*/ 1246977 h 1509906"/>
                    <a:gd name="connsiteX115" fmla="*/ 773994 w 1034979"/>
                    <a:gd name="connsiteY115" fmla="*/ 1241262 h 1509906"/>
                    <a:gd name="connsiteX116" fmla="*/ 648264 w 1034979"/>
                    <a:gd name="connsiteY116" fmla="*/ 1149822 h 1509906"/>
                    <a:gd name="connsiteX117" fmla="*/ 644454 w 1034979"/>
                    <a:gd name="connsiteY117" fmla="*/ 1132677 h 1509906"/>
                    <a:gd name="connsiteX118" fmla="*/ 646359 w 1034979"/>
                    <a:gd name="connsiteY118" fmla="*/ 1125057 h 1509906"/>
                    <a:gd name="connsiteX119" fmla="*/ 650169 w 1034979"/>
                    <a:gd name="connsiteY119" fmla="*/ 1107912 h 1509906"/>
                    <a:gd name="connsiteX120" fmla="*/ 653979 w 1034979"/>
                    <a:gd name="connsiteY120" fmla="*/ 1102197 h 1509906"/>
                    <a:gd name="connsiteX121" fmla="*/ 655884 w 1034979"/>
                    <a:gd name="connsiteY121" fmla="*/ 1096482 h 1509906"/>
                    <a:gd name="connsiteX122" fmla="*/ 661599 w 1034979"/>
                    <a:gd name="connsiteY122" fmla="*/ 1094577 h 1509906"/>
                    <a:gd name="connsiteX123" fmla="*/ 671124 w 1034979"/>
                    <a:gd name="connsiteY123" fmla="*/ 1083147 h 1509906"/>
                    <a:gd name="connsiteX124" fmla="*/ 724464 w 1034979"/>
                    <a:gd name="connsiteY124" fmla="*/ 1075527 h 1509906"/>
                    <a:gd name="connsiteX125" fmla="*/ 842574 w 1034979"/>
                    <a:gd name="connsiteY125" fmla="*/ 1077432 h 1509906"/>
                    <a:gd name="connsiteX126" fmla="*/ 871149 w 1034979"/>
                    <a:gd name="connsiteY126" fmla="*/ 1079337 h 1509906"/>
                    <a:gd name="connsiteX127" fmla="*/ 899724 w 1034979"/>
                    <a:gd name="connsiteY127" fmla="*/ 1085052 h 1509906"/>
                    <a:gd name="connsiteX128" fmla="*/ 922584 w 1034979"/>
                    <a:gd name="connsiteY128" fmla="*/ 1088862 h 1509906"/>
                    <a:gd name="connsiteX129" fmla="*/ 951159 w 1034979"/>
                    <a:gd name="connsiteY129" fmla="*/ 1094577 h 1509906"/>
                    <a:gd name="connsiteX130" fmla="*/ 956874 w 1034979"/>
                    <a:gd name="connsiteY130" fmla="*/ 1094577 h 1509906"/>
                    <a:gd name="connsiteX131" fmla="*/ 1002594 w 1034979"/>
                    <a:gd name="connsiteY131" fmla="*/ 1092672 h 1509906"/>
                    <a:gd name="connsiteX132" fmla="*/ 1031169 w 1034979"/>
                    <a:gd name="connsiteY132" fmla="*/ 1085052 h 1509906"/>
                    <a:gd name="connsiteX133" fmla="*/ 1034979 w 1034979"/>
                    <a:gd name="connsiteY133" fmla="*/ 1079337 h 1509906"/>
                    <a:gd name="connsiteX134" fmla="*/ 1033074 w 1034979"/>
                    <a:gd name="connsiteY134" fmla="*/ 1060287 h 1509906"/>
                    <a:gd name="connsiteX135" fmla="*/ 1027359 w 1034979"/>
                    <a:gd name="connsiteY135" fmla="*/ 1056477 h 1509906"/>
                    <a:gd name="connsiteX136" fmla="*/ 1012119 w 1034979"/>
                    <a:gd name="connsiteY136" fmla="*/ 1054572 h 1509906"/>
                    <a:gd name="connsiteX137" fmla="*/ 1006404 w 1034979"/>
                    <a:gd name="connsiteY137" fmla="*/ 1052667 h 1509906"/>
                    <a:gd name="connsiteX138" fmla="*/ 998784 w 1034979"/>
                    <a:gd name="connsiteY138" fmla="*/ 1050762 h 1509906"/>
                    <a:gd name="connsiteX139" fmla="*/ 987354 w 1034979"/>
                    <a:gd name="connsiteY139" fmla="*/ 1043142 h 1509906"/>
                    <a:gd name="connsiteX140" fmla="*/ 975924 w 1034979"/>
                    <a:gd name="connsiteY140" fmla="*/ 1039332 h 1509906"/>
                    <a:gd name="connsiteX141" fmla="*/ 970209 w 1034979"/>
                    <a:gd name="connsiteY141" fmla="*/ 1037427 h 1509906"/>
                    <a:gd name="connsiteX142" fmla="*/ 962589 w 1034979"/>
                    <a:gd name="connsiteY142" fmla="*/ 1035522 h 1509906"/>
                    <a:gd name="connsiteX143" fmla="*/ 956874 w 1034979"/>
                    <a:gd name="connsiteY143" fmla="*/ 1033617 h 1509906"/>
                    <a:gd name="connsiteX144" fmla="*/ 935919 w 1034979"/>
                    <a:gd name="connsiteY144" fmla="*/ 1027902 h 1509906"/>
                    <a:gd name="connsiteX145" fmla="*/ 930204 w 1034979"/>
                    <a:gd name="connsiteY145" fmla="*/ 1025997 h 1509906"/>
                    <a:gd name="connsiteX146" fmla="*/ 825429 w 1034979"/>
                    <a:gd name="connsiteY146" fmla="*/ 1027902 h 1509906"/>
                    <a:gd name="connsiteX147" fmla="*/ 819714 w 1034979"/>
                    <a:gd name="connsiteY147" fmla="*/ 1029807 h 1509906"/>
                    <a:gd name="connsiteX148" fmla="*/ 730179 w 1034979"/>
                    <a:gd name="connsiteY148" fmla="*/ 1031712 h 1509906"/>
                    <a:gd name="connsiteX149" fmla="*/ 716844 w 1034979"/>
                    <a:gd name="connsiteY149" fmla="*/ 1035522 h 1509906"/>
                    <a:gd name="connsiteX150" fmla="*/ 695889 w 1034979"/>
                    <a:gd name="connsiteY150" fmla="*/ 1037427 h 1509906"/>
                    <a:gd name="connsiteX151" fmla="*/ 669219 w 1034979"/>
                    <a:gd name="connsiteY151" fmla="*/ 1039332 h 1509906"/>
                    <a:gd name="connsiteX152" fmla="*/ 669219 w 1034979"/>
                    <a:gd name="connsiteY152" fmla="*/ 1039332 h 1509906"/>
                    <a:gd name="connsiteX153" fmla="*/ 646359 w 1034979"/>
                    <a:gd name="connsiteY153" fmla="*/ 1043142 h 1509906"/>
                    <a:gd name="connsiteX154" fmla="*/ 642549 w 1034979"/>
                    <a:gd name="connsiteY154" fmla="*/ 1031712 h 1509906"/>
                    <a:gd name="connsiteX155" fmla="*/ 640644 w 1034979"/>
                    <a:gd name="connsiteY155" fmla="*/ 1025997 h 1509906"/>
                    <a:gd name="connsiteX156" fmla="*/ 642549 w 1034979"/>
                    <a:gd name="connsiteY156" fmla="*/ 1008852 h 1509906"/>
                    <a:gd name="connsiteX157" fmla="*/ 644454 w 1034979"/>
                    <a:gd name="connsiteY157" fmla="*/ 1003137 h 1509906"/>
                    <a:gd name="connsiteX158" fmla="*/ 661599 w 1034979"/>
                    <a:gd name="connsiteY158" fmla="*/ 993612 h 1509906"/>
                    <a:gd name="connsiteX159" fmla="*/ 673029 w 1034979"/>
                    <a:gd name="connsiteY159" fmla="*/ 985992 h 1509906"/>
                    <a:gd name="connsiteX160" fmla="*/ 674934 w 1034979"/>
                    <a:gd name="connsiteY160" fmla="*/ 980277 h 1509906"/>
                    <a:gd name="connsiteX161" fmla="*/ 680649 w 1034979"/>
                    <a:gd name="connsiteY161" fmla="*/ 978372 h 1509906"/>
                    <a:gd name="connsiteX162" fmla="*/ 686364 w 1034979"/>
                    <a:gd name="connsiteY162" fmla="*/ 974562 h 1509906"/>
                    <a:gd name="connsiteX163" fmla="*/ 695889 w 1034979"/>
                    <a:gd name="connsiteY163" fmla="*/ 965037 h 1509906"/>
                    <a:gd name="connsiteX164" fmla="*/ 705414 w 1034979"/>
                    <a:gd name="connsiteY164" fmla="*/ 953607 h 1509906"/>
                    <a:gd name="connsiteX165" fmla="*/ 716844 w 1034979"/>
                    <a:gd name="connsiteY165" fmla="*/ 945987 h 1509906"/>
                    <a:gd name="connsiteX166" fmla="*/ 732084 w 1034979"/>
                    <a:gd name="connsiteY166" fmla="*/ 932652 h 1509906"/>
                    <a:gd name="connsiteX167" fmla="*/ 741609 w 1034979"/>
                    <a:gd name="connsiteY167" fmla="*/ 921222 h 1509906"/>
                    <a:gd name="connsiteX168" fmla="*/ 753039 w 1034979"/>
                    <a:gd name="connsiteY168" fmla="*/ 911697 h 1509906"/>
                    <a:gd name="connsiteX169" fmla="*/ 758754 w 1034979"/>
                    <a:gd name="connsiteY169" fmla="*/ 900267 h 1509906"/>
                    <a:gd name="connsiteX170" fmla="*/ 760659 w 1034979"/>
                    <a:gd name="connsiteY170" fmla="*/ 894552 h 1509906"/>
                    <a:gd name="connsiteX171" fmla="*/ 766374 w 1034979"/>
                    <a:gd name="connsiteY171" fmla="*/ 883122 h 1509906"/>
                    <a:gd name="connsiteX172" fmla="*/ 764469 w 1034979"/>
                    <a:gd name="connsiteY172" fmla="*/ 867882 h 1509906"/>
                    <a:gd name="connsiteX173" fmla="*/ 758754 w 1034979"/>
                    <a:gd name="connsiteY173" fmla="*/ 865977 h 1509906"/>
                    <a:gd name="connsiteX174" fmla="*/ 737799 w 1034979"/>
                    <a:gd name="connsiteY174" fmla="*/ 867882 h 1509906"/>
                    <a:gd name="connsiteX175" fmla="*/ 732084 w 1034979"/>
                    <a:gd name="connsiteY175" fmla="*/ 871692 h 1509906"/>
                    <a:gd name="connsiteX176" fmla="*/ 720654 w 1034979"/>
                    <a:gd name="connsiteY176" fmla="*/ 875502 h 1509906"/>
                    <a:gd name="connsiteX177" fmla="*/ 716844 w 1034979"/>
                    <a:gd name="connsiteY177" fmla="*/ 881217 h 1509906"/>
                    <a:gd name="connsiteX178" fmla="*/ 711129 w 1034979"/>
                    <a:gd name="connsiteY178" fmla="*/ 883122 h 1509906"/>
                    <a:gd name="connsiteX179" fmla="*/ 705414 w 1034979"/>
                    <a:gd name="connsiteY179" fmla="*/ 886932 h 1509906"/>
                    <a:gd name="connsiteX180" fmla="*/ 699699 w 1034979"/>
                    <a:gd name="connsiteY180" fmla="*/ 892647 h 1509906"/>
                    <a:gd name="connsiteX181" fmla="*/ 692079 w 1034979"/>
                    <a:gd name="connsiteY181" fmla="*/ 896457 h 1509906"/>
                    <a:gd name="connsiteX182" fmla="*/ 650169 w 1034979"/>
                    <a:gd name="connsiteY182" fmla="*/ 925032 h 1509906"/>
                    <a:gd name="connsiteX183" fmla="*/ 636834 w 1034979"/>
                    <a:gd name="connsiteY183" fmla="*/ 936462 h 1509906"/>
                    <a:gd name="connsiteX184" fmla="*/ 627309 w 1034979"/>
                    <a:gd name="connsiteY184" fmla="*/ 953607 h 1509906"/>
                    <a:gd name="connsiteX185" fmla="*/ 602544 w 1034979"/>
                    <a:gd name="connsiteY185" fmla="*/ 959322 h 1509906"/>
                    <a:gd name="connsiteX186" fmla="*/ 589209 w 1034979"/>
                    <a:gd name="connsiteY186" fmla="*/ 963132 h 1509906"/>
                    <a:gd name="connsiteX187" fmla="*/ 573969 w 1034979"/>
                    <a:gd name="connsiteY187" fmla="*/ 961227 h 1509906"/>
                    <a:gd name="connsiteX188" fmla="*/ 562539 w 1034979"/>
                    <a:gd name="connsiteY188" fmla="*/ 957417 h 1509906"/>
                    <a:gd name="connsiteX189" fmla="*/ 551109 w 1034979"/>
                    <a:gd name="connsiteY189" fmla="*/ 953607 h 1509906"/>
                    <a:gd name="connsiteX190" fmla="*/ 539679 w 1034979"/>
                    <a:gd name="connsiteY190" fmla="*/ 949797 h 1509906"/>
                    <a:gd name="connsiteX191" fmla="*/ 533964 w 1034979"/>
                    <a:gd name="connsiteY191" fmla="*/ 947892 h 1509906"/>
                    <a:gd name="connsiteX192" fmla="*/ 528249 w 1034979"/>
                    <a:gd name="connsiteY192" fmla="*/ 944082 h 1509906"/>
                    <a:gd name="connsiteX193" fmla="*/ 516819 w 1034979"/>
                    <a:gd name="connsiteY193" fmla="*/ 938367 h 1509906"/>
                    <a:gd name="connsiteX194" fmla="*/ 509199 w 1034979"/>
                    <a:gd name="connsiteY194" fmla="*/ 926937 h 1509906"/>
                    <a:gd name="connsiteX195" fmla="*/ 505389 w 1034979"/>
                    <a:gd name="connsiteY195" fmla="*/ 905982 h 1509906"/>
                    <a:gd name="connsiteX196" fmla="*/ 507294 w 1034979"/>
                    <a:gd name="connsiteY196" fmla="*/ 841212 h 1509906"/>
                    <a:gd name="connsiteX197" fmla="*/ 503484 w 1034979"/>
                    <a:gd name="connsiteY197" fmla="*/ 351627 h 1509906"/>
                    <a:gd name="connsiteX198" fmla="*/ 499674 w 1034979"/>
                    <a:gd name="connsiteY198" fmla="*/ 60162 h 1509906"/>
                    <a:gd name="connsiteX199" fmla="*/ 490149 w 1034979"/>
                    <a:gd name="connsiteY199" fmla="*/ 33492 h 1509906"/>
                    <a:gd name="connsiteX200" fmla="*/ 488244 w 1034979"/>
                    <a:gd name="connsiteY200" fmla="*/ 27777 h 1509906"/>
                    <a:gd name="connsiteX201" fmla="*/ 484434 w 1034979"/>
                    <a:gd name="connsiteY201" fmla="*/ 22062 h 1509906"/>
                    <a:gd name="connsiteX202" fmla="*/ 478719 w 1034979"/>
                    <a:gd name="connsiteY202" fmla="*/ 10632 h 1509906"/>
                    <a:gd name="connsiteX203" fmla="*/ 473004 w 1034979"/>
                    <a:gd name="connsiteY203" fmla="*/ 6822 h 1509906"/>
                    <a:gd name="connsiteX204" fmla="*/ 469194 w 1034979"/>
                    <a:gd name="connsiteY204" fmla="*/ 1107 h 1509906"/>
                    <a:gd name="connsiteX205" fmla="*/ 429189 w 1034979"/>
                    <a:gd name="connsiteY205" fmla="*/ 4917 h 1509906"/>
                    <a:gd name="connsiteX206" fmla="*/ 421569 w 1034979"/>
                    <a:gd name="connsiteY206" fmla="*/ 16347 h 1509906"/>
                    <a:gd name="connsiteX207" fmla="*/ 417759 w 1034979"/>
                    <a:gd name="connsiteY207" fmla="*/ 22062 h 1509906"/>
                    <a:gd name="connsiteX208" fmla="*/ 419664 w 1034979"/>
                    <a:gd name="connsiteY208" fmla="*/ 54447 h 1509906"/>
                    <a:gd name="connsiteX209" fmla="*/ 423474 w 1034979"/>
                    <a:gd name="connsiteY209" fmla="*/ 65877 h 1509906"/>
                    <a:gd name="connsiteX210" fmla="*/ 425379 w 1034979"/>
                    <a:gd name="connsiteY210" fmla="*/ 71592 h 1509906"/>
                    <a:gd name="connsiteX211" fmla="*/ 425379 w 1034979"/>
                    <a:gd name="connsiteY211" fmla="*/ 77307 h 1509906"/>
                    <a:gd name="connsiteX212" fmla="*/ 429189 w 1034979"/>
                    <a:gd name="connsiteY212" fmla="*/ 231612 h 1509906"/>
                    <a:gd name="connsiteX213" fmla="*/ 440619 w 1034979"/>
                    <a:gd name="connsiteY213" fmla="*/ 414492 h 1509906"/>
                    <a:gd name="connsiteX214" fmla="*/ 425379 w 1034979"/>
                    <a:gd name="connsiteY214" fmla="*/ 711672 h 1509906"/>
                    <a:gd name="connsiteX215" fmla="*/ 425173 w 1034979"/>
                    <a:gd name="connsiteY215" fmla="*/ 765165 h 1509906"/>
                    <a:gd name="connsiteX216" fmla="*/ 421363 w 1034979"/>
                    <a:gd name="connsiteY216" fmla="*/ 844096 h 1509906"/>
                    <a:gd name="connsiteX217" fmla="*/ 425379 w 1034979"/>
                    <a:gd name="connsiteY217" fmla="*/ 894552 h 1509906"/>
                    <a:gd name="connsiteX218" fmla="*/ 423474 w 1034979"/>
                    <a:gd name="connsiteY218" fmla="*/ 921222 h 1509906"/>
                    <a:gd name="connsiteX219" fmla="*/ 417759 w 1034979"/>
                    <a:gd name="connsiteY219" fmla="*/ 923127 h 1509906"/>
                    <a:gd name="connsiteX220" fmla="*/ 412044 w 1034979"/>
                    <a:gd name="connsiteY220" fmla="*/ 926937 h 1509906"/>
                    <a:gd name="connsiteX221" fmla="*/ 421569 w 1034979"/>
                    <a:gd name="connsiteY22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66299 w 1034979"/>
                    <a:gd name="connsiteY35" fmla="*/ 972657 h 1509906"/>
                    <a:gd name="connsiteX36" fmla="*/ 191064 w 1034979"/>
                    <a:gd name="connsiteY36" fmla="*/ 978372 h 1509906"/>
                    <a:gd name="connsiteX37" fmla="*/ 208209 w 1034979"/>
                    <a:gd name="connsiteY37" fmla="*/ 984087 h 1509906"/>
                    <a:gd name="connsiteX38" fmla="*/ 213924 w 1034979"/>
                    <a:gd name="connsiteY38" fmla="*/ 985992 h 1509906"/>
                    <a:gd name="connsiteX39" fmla="*/ 229164 w 1034979"/>
                    <a:gd name="connsiteY39" fmla="*/ 989802 h 1509906"/>
                    <a:gd name="connsiteX40" fmla="*/ 248214 w 1034979"/>
                    <a:gd name="connsiteY40" fmla="*/ 995517 h 1509906"/>
                    <a:gd name="connsiteX41" fmla="*/ 253929 w 1034979"/>
                    <a:gd name="connsiteY41" fmla="*/ 999327 h 1509906"/>
                    <a:gd name="connsiteX42" fmla="*/ 267264 w 1034979"/>
                    <a:gd name="connsiteY42" fmla="*/ 1014567 h 1509906"/>
                    <a:gd name="connsiteX43" fmla="*/ 272979 w 1034979"/>
                    <a:gd name="connsiteY43" fmla="*/ 1033617 h 1509906"/>
                    <a:gd name="connsiteX44" fmla="*/ 274884 w 1034979"/>
                    <a:gd name="connsiteY44" fmla="*/ 1039332 h 1509906"/>
                    <a:gd name="connsiteX45" fmla="*/ 276789 w 1034979"/>
                    <a:gd name="connsiteY45" fmla="*/ 1045047 h 1509906"/>
                    <a:gd name="connsiteX46" fmla="*/ 278694 w 1034979"/>
                    <a:gd name="connsiteY46" fmla="*/ 1069812 h 1509906"/>
                    <a:gd name="connsiteX47" fmla="*/ 280599 w 1034979"/>
                    <a:gd name="connsiteY47" fmla="*/ 1075527 h 1509906"/>
                    <a:gd name="connsiteX48" fmla="*/ 278694 w 1034979"/>
                    <a:gd name="connsiteY48" fmla="*/ 1094577 h 1509906"/>
                    <a:gd name="connsiteX49" fmla="*/ 276789 w 1034979"/>
                    <a:gd name="connsiteY49" fmla="*/ 1104102 h 1509906"/>
                    <a:gd name="connsiteX50" fmla="*/ 263454 w 1034979"/>
                    <a:gd name="connsiteY50" fmla="*/ 1117437 h 1509906"/>
                    <a:gd name="connsiteX51" fmla="*/ 252024 w 1034979"/>
                    <a:gd name="connsiteY51" fmla="*/ 1125057 h 1509906"/>
                    <a:gd name="connsiteX52" fmla="*/ 240594 w 1034979"/>
                    <a:gd name="connsiteY52" fmla="*/ 1128867 h 1509906"/>
                    <a:gd name="connsiteX53" fmla="*/ 27234 w 1034979"/>
                    <a:gd name="connsiteY53" fmla="*/ 1147917 h 1509906"/>
                    <a:gd name="connsiteX54" fmla="*/ 15804 w 1034979"/>
                    <a:gd name="connsiteY54" fmla="*/ 1153632 h 1509906"/>
                    <a:gd name="connsiteX55" fmla="*/ 6279 w 1034979"/>
                    <a:gd name="connsiteY55" fmla="*/ 1163157 h 1509906"/>
                    <a:gd name="connsiteX56" fmla="*/ 4374 w 1034979"/>
                    <a:gd name="connsiteY56" fmla="*/ 1168872 h 1509906"/>
                    <a:gd name="connsiteX57" fmla="*/ 564 w 1034979"/>
                    <a:gd name="connsiteY57" fmla="*/ 1174587 h 1509906"/>
                    <a:gd name="connsiteX58" fmla="*/ 6279 w 1034979"/>
                    <a:gd name="connsiteY58" fmla="*/ 1206972 h 1509906"/>
                    <a:gd name="connsiteX59" fmla="*/ 11994 w 1034979"/>
                    <a:gd name="connsiteY59" fmla="*/ 1210782 h 1509906"/>
                    <a:gd name="connsiteX60" fmla="*/ 17709 w 1034979"/>
                    <a:gd name="connsiteY60" fmla="*/ 1212687 h 1509906"/>
                    <a:gd name="connsiteX61" fmla="*/ 145344 w 1034979"/>
                    <a:gd name="connsiteY61" fmla="*/ 1210782 h 1509906"/>
                    <a:gd name="connsiteX62" fmla="*/ 152964 w 1034979"/>
                    <a:gd name="connsiteY62" fmla="*/ 1208877 h 1509906"/>
                    <a:gd name="connsiteX63" fmla="*/ 303459 w 1034979"/>
                    <a:gd name="connsiteY63" fmla="*/ 1203162 h 1509906"/>
                    <a:gd name="connsiteX64" fmla="*/ 318699 w 1034979"/>
                    <a:gd name="connsiteY64" fmla="*/ 1210782 h 1509906"/>
                    <a:gd name="connsiteX65" fmla="*/ 330129 w 1034979"/>
                    <a:gd name="connsiteY65" fmla="*/ 1216497 h 1509906"/>
                    <a:gd name="connsiteX66" fmla="*/ 333939 w 1034979"/>
                    <a:gd name="connsiteY66" fmla="*/ 1222212 h 1509906"/>
                    <a:gd name="connsiteX67" fmla="*/ 339654 w 1034979"/>
                    <a:gd name="connsiteY67" fmla="*/ 1224117 h 1509906"/>
                    <a:gd name="connsiteX68" fmla="*/ 351084 w 1034979"/>
                    <a:gd name="connsiteY68" fmla="*/ 1231737 h 1509906"/>
                    <a:gd name="connsiteX69" fmla="*/ 356799 w 1034979"/>
                    <a:gd name="connsiteY69" fmla="*/ 1235547 h 1509906"/>
                    <a:gd name="connsiteX70" fmla="*/ 360609 w 1034979"/>
                    <a:gd name="connsiteY70" fmla="*/ 1241262 h 1509906"/>
                    <a:gd name="connsiteX71" fmla="*/ 366324 w 1034979"/>
                    <a:gd name="connsiteY71" fmla="*/ 1252692 h 1509906"/>
                    <a:gd name="connsiteX72" fmla="*/ 362514 w 1034979"/>
                    <a:gd name="connsiteY72" fmla="*/ 1279362 h 1509906"/>
                    <a:gd name="connsiteX73" fmla="*/ 358704 w 1034979"/>
                    <a:gd name="connsiteY73" fmla="*/ 1285077 h 1509906"/>
                    <a:gd name="connsiteX74" fmla="*/ 356799 w 1034979"/>
                    <a:gd name="connsiteY74" fmla="*/ 1290792 h 1509906"/>
                    <a:gd name="connsiteX75" fmla="*/ 352989 w 1034979"/>
                    <a:gd name="connsiteY75" fmla="*/ 1296507 h 1509906"/>
                    <a:gd name="connsiteX76" fmla="*/ 351084 w 1034979"/>
                    <a:gd name="connsiteY76" fmla="*/ 1302222 h 1509906"/>
                    <a:gd name="connsiteX77" fmla="*/ 347274 w 1034979"/>
                    <a:gd name="connsiteY77" fmla="*/ 1307937 h 1509906"/>
                    <a:gd name="connsiteX78" fmla="*/ 330129 w 1034979"/>
                    <a:gd name="connsiteY78" fmla="*/ 1374612 h 1509906"/>
                    <a:gd name="connsiteX79" fmla="*/ 328224 w 1034979"/>
                    <a:gd name="connsiteY79" fmla="*/ 1426047 h 1509906"/>
                    <a:gd name="connsiteX80" fmla="*/ 330129 w 1034979"/>
                    <a:gd name="connsiteY80" fmla="*/ 1450812 h 1509906"/>
                    <a:gd name="connsiteX81" fmla="*/ 332034 w 1034979"/>
                    <a:gd name="connsiteY81" fmla="*/ 1456527 h 1509906"/>
                    <a:gd name="connsiteX82" fmla="*/ 335844 w 1034979"/>
                    <a:gd name="connsiteY82" fmla="*/ 1460337 h 1509906"/>
                    <a:gd name="connsiteX83" fmla="*/ 364419 w 1034979"/>
                    <a:gd name="connsiteY83" fmla="*/ 1506057 h 1509906"/>
                    <a:gd name="connsiteX84" fmla="*/ 387279 w 1034979"/>
                    <a:gd name="connsiteY84" fmla="*/ 1507962 h 1509906"/>
                    <a:gd name="connsiteX85" fmla="*/ 392994 w 1034979"/>
                    <a:gd name="connsiteY85" fmla="*/ 1502247 h 1509906"/>
                    <a:gd name="connsiteX86" fmla="*/ 394899 w 1034979"/>
                    <a:gd name="connsiteY86" fmla="*/ 1490817 h 1509906"/>
                    <a:gd name="connsiteX87" fmla="*/ 396804 w 1034979"/>
                    <a:gd name="connsiteY87" fmla="*/ 1485102 h 1509906"/>
                    <a:gd name="connsiteX88" fmla="*/ 398709 w 1034979"/>
                    <a:gd name="connsiteY88" fmla="*/ 1467957 h 1509906"/>
                    <a:gd name="connsiteX89" fmla="*/ 400614 w 1034979"/>
                    <a:gd name="connsiteY89" fmla="*/ 1454622 h 1509906"/>
                    <a:gd name="connsiteX90" fmla="*/ 404424 w 1034979"/>
                    <a:gd name="connsiteY90" fmla="*/ 1397472 h 1509906"/>
                    <a:gd name="connsiteX91" fmla="*/ 410139 w 1034979"/>
                    <a:gd name="connsiteY91" fmla="*/ 1386042 h 1509906"/>
                    <a:gd name="connsiteX92" fmla="*/ 413949 w 1034979"/>
                    <a:gd name="connsiteY92" fmla="*/ 1372707 h 1509906"/>
                    <a:gd name="connsiteX93" fmla="*/ 415854 w 1034979"/>
                    <a:gd name="connsiteY93" fmla="*/ 1366992 h 1509906"/>
                    <a:gd name="connsiteX94" fmla="*/ 417759 w 1034979"/>
                    <a:gd name="connsiteY94" fmla="*/ 1353657 h 1509906"/>
                    <a:gd name="connsiteX95" fmla="*/ 421569 w 1034979"/>
                    <a:gd name="connsiteY95" fmla="*/ 1342227 h 1509906"/>
                    <a:gd name="connsiteX96" fmla="*/ 427284 w 1034979"/>
                    <a:gd name="connsiteY96" fmla="*/ 1328892 h 1509906"/>
                    <a:gd name="connsiteX97" fmla="*/ 467289 w 1034979"/>
                    <a:gd name="connsiteY97" fmla="*/ 1258407 h 1509906"/>
                    <a:gd name="connsiteX98" fmla="*/ 528455 w 1034979"/>
                    <a:gd name="connsiteY98" fmla="*/ 1245638 h 1509906"/>
                    <a:gd name="connsiteX99" fmla="*/ 573969 w 1034979"/>
                    <a:gd name="connsiteY99" fmla="*/ 1229832 h 1509906"/>
                    <a:gd name="connsiteX100" fmla="*/ 585399 w 1034979"/>
                    <a:gd name="connsiteY100" fmla="*/ 1226022 h 1509906"/>
                    <a:gd name="connsiteX101" fmla="*/ 720654 w 1034979"/>
                    <a:gd name="connsiteY101" fmla="*/ 1309842 h 1509906"/>
                    <a:gd name="connsiteX102" fmla="*/ 733989 w 1034979"/>
                    <a:gd name="connsiteY102" fmla="*/ 1319367 h 1509906"/>
                    <a:gd name="connsiteX103" fmla="*/ 743514 w 1034979"/>
                    <a:gd name="connsiteY103" fmla="*/ 1321272 h 1509906"/>
                    <a:gd name="connsiteX104" fmla="*/ 749229 w 1034979"/>
                    <a:gd name="connsiteY104" fmla="*/ 1323177 h 1509906"/>
                    <a:gd name="connsiteX105" fmla="*/ 762564 w 1034979"/>
                    <a:gd name="connsiteY105" fmla="*/ 1328892 h 1509906"/>
                    <a:gd name="connsiteX106" fmla="*/ 777804 w 1034979"/>
                    <a:gd name="connsiteY106" fmla="*/ 1326987 h 1509906"/>
                    <a:gd name="connsiteX107" fmla="*/ 789234 w 1034979"/>
                    <a:gd name="connsiteY107" fmla="*/ 1321272 h 1509906"/>
                    <a:gd name="connsiteX108" fmla="*/ 794949 w 1034979"/>
                    <a:gd name="connsiteY108" fmla="*/ 1319367 h 1509906"/>
                    <a:gd name="connsiteX109" fmla="*/ 802569 w 1034979"/>
                    <a:gd name="connsiteY109" fmla="*/ 1302222 h 1509906"/>
                    <a:gd name="connsiteX110" fmla="*/ 800664 w 1034979"/>
                    <a:gd name="connsiteY110" fmla="*/ 1277457 h 1509906"/>
                    <a:gd name="connsiteX111" fmla="*/ 798759 w 1034979"/>
                    <a:gd name="connsiteY111" fmla="*/ 1271742 h 1509906"/>
                    <a:gd name="connsiteX112" fmla="*/ 796854 w 1034979"/>
                    <a:gd name="connsiteY112" fmla="*/ 1264122 h 1509906"/>
                    <a:gd name="connsiteX113" fmla="*/ 783519 w 1034979"/>
                    <a:gd name="connsiteY113" fmla="*/ 1246977 h 1509906"/>
                    <a:gd name="connsiteX114" fmla="*/ 773994 w 1034979"/>
                    <a:gd name="connsiteY114" fmla="*/ 1241262 h 1509906"/>
                    <a:gd name="connsiteX115" fmla="*/ 648264 w 1034979"/>
                    <a:gd name="connsiteY115" fmla="*/ 1149822 h 1509906"/>
                    <a:gd name="connsiteX116" fmla="*/ 644454 w 1034979"/>
                    <a:gd name="connsiteY116" fmla="*/ 1132677 h 1509906"/>
                    <a:gd name="connsiteX117" fmla="*/ 646359 w 1034979"/>
                    <a:gd name="connsiteY117" fmla="*/ 1125057 h 1509906"/>
                    <a:gd name="connsiteX118" fmla="*/ 650169 w 1034979"/>
                    <a:gd name="connsiteY118" fmla="*/ 1107912 h 1509906"/>
                    <a:gd name="connsiteX119" fmla="*/ 653979 w 1034979"/>
                    <a:gd name="connsiteY119" fmla="*/ 1102197 h 1509906"/>
                    <a:gd name="connsiteX120" fmla="*/ 655884 w 1034979"/>
                    <a:gd name="connsiteY120" fmla="*/ 1096482 h 1509906"/>
                    <a:gd name="connsiteX121" fmla="*/ 661599 w 1034979"/>
                    <a:gd name="connsiteY121" fmla="*/ 1094577 h 1509906"/>
                    <a:gd name="connsiteX122" fmla="*/ 671124 w 1034979"/>
                    <a:gd name="connsiteY122" fmla="*/ 1083147 h 1509906"/>
                    <a:gd name="connsiteX123" fmla="*/ 724464 w 1034979"/>
                    <a:gd name="connsiteY123" fmla="*/ 1075527 h 1509906"/>
                    <a:gd name="connsiteX124" fmla="*/ 842574 w 1034979"/>
                    <a:gd name="connsiteY124" fmla="*/ 1077432 h 1509906"/>
                    <a:gd name="connsiteX125" fmla="*/ 871149 w 1034979"/>
                    <a:gd name="connsiteY125" fmla="*/ 1079337 h 1509906"/>
                    <a:gd name="connsiteX126" fmla="*/ 899724 w 1034979"/>
                    <a:gd name="connsiteY126" fmla="*/ 1085052 h 1509906"/>
                    <a:gd name="connsiteX127" fmla="*/ 922584 w 1034979"/>
                    <a:gd name="connsiteY127" fmla="*/ 1088862 h 1509906"/>
                    <a:gd name="connsiteX128" fmla="*/ 951159 w 1034979"/>
                    <a:gd name="connsiteY128" fmla="*/ 1094577 h 1509906"/>
                    <a:gd name="connsiteX129" fmla="*/ 956874 w 1034979"/>
                    <a:gd name="connsiteY129" fmla="*/ 1094577 h 1509906"/>
                    <a:gd name="connsiteX130" fmla="*/ 1002594 w 1034979"/>
                    <a:gd name="connsiteY130" fmla="*/ 1092672 h 1509906"/>
                    <a:gd name="connsiteX131" fmla="*/ 1031169 w 1034979"/>
                    <a:gd name="connsiteY131" fmla="*/ 1085052 h 1509906"/>
                    <a:gd name="connsiteX132" fmla="*/ 1034979 w 1034979"/>
                    <a:gd name="connsiteY132" fmla="*/ 1079337 h 1509906"/>
                    <a:gd name="connsiteX133" fmla="*/ 1033074 w 1034979"/>
                    <a:gd name="connsiteY133" fmla="*/ 1060287 h 1509906"/>
                    <a:gd name="connsiteX134" fmla="*/ 1027359 w 1034979"/>
                    <a:gd name="connsiteY134" fmla="*/ 1056477 h 1509906"/>
                    <a:gd name="connsiteX135" fmla="*/ 1012119 w 1034979"/>
                    <a:gd name="connsiteY135" fmla="*/ 1054572 h 1509906"/>
                    <a:gd name="connsiteX136" fmla="*/ 1006404 w 1034979"/>
                    <a:gd name="connsiteY136" fmla="*/ 1052667 h 1509906"/>
                    <a:gd name="connsiteX137" fmla="*/ 998784 w 1034979"/>
                    <a:gd name="connsiteY137" fmla="*/ 1050762 h 1509906"/>
                    <a:gd name="connsiteX138" fmla="*/ 987354 w 1034979"/>
                    <a:gd name="connsiteY138" fmla="*/ 1043142 h 1509906"/>
                    <a:gd name="connsiteX139" fmla="*/ 975924 w 1034979"/>
                    <a:gd name="connsiteY139" fmla="*/ 1039332 h 1509906"/>
                    <a:gd name="connsiteX140" fmla="*/ 970209 w 1034979"/>
                    <a:gd name="connsiteY140" fmla="*/ 1037427 h 1509906"/>
                    <a:gd name="connsiteX141" fmla="*/ 962589 w 1034979"/>
                    <a:gd name="connsiteY141" fmla="*/ 1035522 h 1509906"/>
                    <a:gd name="connsiteX142" fmla="*/ 956874 w 1034979"/>
                    <a:gd name="connsiteY142" fmla="*/ 1033617 h 1509906"/>
                    <a:gd name="connsiteX143" fmla="*/ 935919 w 1034979"/>
                    <a:gd name="connsiteY143" fmla="*/ 1027902 h 1509906"/>
                    <a:gd name="connsiteX144" fmla="*/ 930204 w 1034979"/>
                    <a:gd name="connsiteY144" fmla="*/ 1025997 h 1509906"/>
                    <a:gd name="connsiteX145" fmla="*/ 825429 w 1034979"/>
                    <a:gd name="connsiteY145" fmla="*/ 1027902 h 1509906"/>
                    <a:gd name="connsiteX146" fmla="*/ 819714 w 1034979"/>
                    <a:gd name="connsiteY146" fmla="*/ 1029807 h 1509906"/>
                    <a:gd name="connsiteX147" fmla="*/ 730179 w 1034979"/>
                    <a:gd name="connsiteY147" fmla="*/ 1031712 h 1509906"/>
                    <a:gd name="connsiteX148" fmla="*/ 716844 w 1034979"/>
                    <a:gd name="connsiteY148" fmla="*/ 1035522 h 1509906"/>
                    <a:gd name="connsiteX149" fmla="*/ 695889 w 1034979"/>
                    <a:gd name="connsiteY149" fmla="*/ 1037427 h 1509906"/>
                    <a:gd name="connsiteX150" fmla="*/ 669219 w 1034979"/>
                    <a:gd name="connsiteY150" fmla="*/ 1039332 h 1509906"/>
                    <a:gd name="connsiteX151" fmla="*/ 669219 w 1034979"/>
                    <a:gd name="connsiteY151" fmla="*/ 1039332 h 1509906"/>
                    <a:gd name="connsiteX152" fmla="*/ 646359 w 1034979"/>
                    <a:gd name="connsiteY152" fmla="*/ 1043142 h 1509906"/>
                    <a:gd name="connsiteX153" fmla="*/ 642549 w 1034979"/>
                    <a:gd name="connsiteY153" fmla="*/ 1031712 h 1509906"/>
                    <a:gd name="connsiteX154" fmla="*/ 640644 w 1034979"/>
                    <a:gd name="connsiteY154" fmla="*/ 1025997 h 1509906"/>
                    <a:gd name="connsiteX155" fmla="*/ 642549 w 1034979"/>
                    <a:gd name="connsiteY155" fmla="*/ 1008852 h 1509906"/>
                    <a:gd name="connsiteX156" fmla="*/ 644454 w 1034979"/>
                    <a:gd name="connsiteY156" fmla="*/ 1003137 h 1509906"/>
                    <a:gd name="connsiteX157" fmla="*/ 661599 w 1034979"/>
                    <a:gd name="connsiteY157" fmla="*/ 993612 h 1509906"/>
                    <a:gd name="connsiteX158" fmla="*/ 673029 w 1034979"/>
                    <a:gd name="connsiteY158" fmla="*/ 985992 h 1509906"/>
                    <a:gd name="connsiteX159" fmla="*/ 674934 w 1034979"/>
                    <a:gd name="connsiteY159" fmla="*/ 980277 h 1509906"/>
                    <a:gd name="connsiteX160" fmla="*/ 680649 w 1034979"/>
                    <a:gd name="connsiteY160" fmla="*/ 978372 h 1509906"/>
                    <a:gd name="connsiteX161" fmla="*/ 686364 w 1034979"/>
                    <a:gd name="connsiteY161" fmla="*/ 974562 h 1509906"/>
                    <a:gd name="connsiteX162" fmla="*/ 695889 w 1034979"/>
                    <a:gd name="connsiteY162" fmla="*/ 965037 h 1509906"/>
                    <a:gd name="connsiteX163" fmla="*/ 705414 w 1034979"/>
                    <a:gd name="connsiteY163" fmla="*/ 953607 h 1509906"/>
                    <a:gd name="connsiteX164" fmla="*/ 716844 w 1034979"/>
                    <a:gd name="connsiteY164" fmla="*/ 945987 h 1509906"/>
                    <a:gd name="connsiteX165" fmla="*/ 732084 w 1034979"/>
                    <a:gd name="connsiteY165" fmla="*/ 932652 h 1509906"/>
                    <a:gd name="connsiteX166" fmla="*/ 741609 w 1034979"/>
                    <a:gd name="connsiteY166" fmla="*/ 921222 h 1509906"/>
                    <a:gd name="connsiteX167" fmla="*/ 753039 w 1034979"/>
                    <a:gd name="connsiteY167" fmla="*/ 911697 h 1509906"/>
                    <a:gd name="connsiteX168" fmla="*/ 758754 w 1034979"/>
                    <a:gd name="connsiteY168" fmla="*/ 900267 h 1509906"/>
                    <a:gd name="connsiteX169" fmla="*/ 760659 w 1034979"/>
                    <a:gd name="connsiteY169" fmla="*/ 894552 h 1509906"/>
                    <a:gd name="connsiteX170" fmla="*/ 766374 w 1034979"/>
                    <a:gd name="connsiteY170" fmla="*/ 883122 h 1509906"/>
                    <a:gd name="connsiteX171" fmla="*/ 764469 w 1034979"/>
                    <a:gd name="connsiteY171" fmla="*/ 867882 h 1509906"/>
                    <a:gd name="connsiteX172" fmla="*/ 758754 w 1034979"/>
                    <a:gd name="connsiteY172" fmla="*/ 865977 h 1509906"/>
                    <a:gd name="connsiteX173" fmla="*/ 737799 w 1034979"/>
                    <a:gd name="connsiteY173" fmla="*/ 867882 h 1509906"/>
                    <a:gd name="connsiteX174" fmla="*/ 732084 w 1034979"/>
                    <a:gd name="connsiteY174" fmla="*/ 871692 h 1509906"/>
                    <a:gd name="connsiteX175" fmla="*/ 720654 w 1034979"/>
                    <a:gd name="connsiteY175" fmla="*/ 875502 h 1509906"/>
                    <a:gd name="connsiteX176" fmla="*/ 716844 w 1034979"/>
                    <a:gd name="connsiteY176" fmla="*/ 881217 h 1509906"/>
                    <a:gd name="connsiteX177" fmla="*/ 711129 w 1034979"/>
                    <a:gd name="connsiteY177" fmla="*/ 883122 h 1509906"/>
                    <a:gd name="connsiteX178" fmla="*/ 705414 w 1034979"/>
                    <a:gd name="connsiteY178" fmla="*/ 886932 h 1509906"/>
                    <a:gd name="connsiteX179" fmla="*/ 699699 w 1034979"/>
                    <a:gd name="connsiteY179" fmla="*/ 892647 h 1509906"/>
                    <a:gd name="connsiteX180" fmla="*/ 692079 w 1034979"/>
                    <a:gd name="connsiteY180" fmla="*/ 896457 h 1509906"/>
                    <a:gd name="connsiteX181" fmla="*/ 650169 w 1034979"/>
                    <a:gd name="connsiteY181" fmla="*/ 925032 h 1509906"/>
                    <a:gd name="connsiteX182" fmla="*/ 636834 w 1034979"/>
                    <a:gd name="connsiteY182" fmla="*/ 936462 h 1509906"/>
                    <a:gd name="connsiteX183" fmla="*/ 627309 w 1034979"/>
                    <a:gd name="connsiteY183" fmla="*/ 953607 h 1509906"/>
                    <a:gd name="connsiteX184" fmla="*/ 602544 w 1034979"/>
                    <a:gd name="connsiteY184" fmla="*/ 959322 h 1509906"/>
                    <a:gd name="connsiteX185" fmla="*/ 589209 w 1034979"/>
                    <a:gd name="connsiteY185" fmla="*/ 963132 h 1509906"/>
                    <a:gd name="connsiteX186" fmla="*/ 573969 w 1034979"/>
                    <a:gd name="connsiteY186" fmla="*/ 961227 h 1509906"/>
                    <a:gd name="connsiteX187" fmla="*/ 562539 w 1034979"/>
                    <a:gd name="connsiteY187" fmla="*/ 957417 h 1509906"/>
                    <a:gd name="connsiteX188" fmla="*/ 551109 w 1034979"/>
                    <a:gd name="connsiteY188" fmla="*/ 953607 h 1509906"/>
                    <a:gd name="connsiteX189" fmla="*/ 539679 w 1034979"/>
                    <a:gd name="connsiteY189" fmla="*/ 949797 h 1509906"/>
                    <a:gd name="connsiteX190" fmla="*/ 533964 w 1034979"/>
                    <a:gd name="connsiteY190" fmla="*/ 947892 h 1509906"/>
                    <a:gd name="connsiteX191" fmla="*/ 528249 w 1034979"/>
                    <a:gd name="connsiteY191" fmla="*/ 944082 h 1509906"/>
                    <a:gd name="connsiteX192" fmla="*/ 516819 w 1034979"/>
                    <a:gd name="connsiteY192" fmla="*/ 938367 h 1509906"/>
                    <a:gd name="connsiteX193" fmla="*/ 509199 w 1034979"/>
                    <a:gd name="connsiteY193" fmla="*/ 926937 h 1509906"/>
                    <a:gd name="connsiteX194" fmla="*/ 505389 w 1034979"/>
                    <a:gd name="connsiteY194" fmla="*/ 905982 h 1509906"/>
                    <a:gd name="connsiteX195" fmla="*/ 507294 w 1034979"/>
                    <a:gd name="connsiteY195" fmla="*/ 841212 h 1509906"/>
                    <a:gd name="connsiteX196" fmla="*/ 503484 w 1034979"/>
                    <a:gd name="connsiteY196" fmla="*/ 351627 h 1509906"/>
                    <a:gd name="connsiteX197" fmla="*/ 499674 w 1034979"/>
                    <a:gd name="connsiteY197" fmla="*/ 60162 h 1509906"/>
                    <a:gd name="connsiteX198" fmla="*/ 490149 w 1034979"/>
                    <a:gd name="connsiteY198" fmla="*/ 33492 h 1509906"/>
                    <a:gd name="connsiteX199" fmla="*/ 488244 w 1034979"/>
                    <a:gd name="connsiteY199" fmla="*/ 27777 h 1509906"/>
                    <a:gd name="connsiteX200" fmla="*/ 484434 w 1034979"/>
                    <a:gd name="connsiteY200" fmla="*/ 22062 h 1509906"/>
                    <a:gd name="connsiteX201" fmla="*/ 478719 w 1034979"/>
                    <a:gd name="connsiteY201" fmla="*/ 10632 h 1509906"/>
                    <a:gd name="connsiteX202" fmla="*/ 473004 w 1034979"/>
                    <a:gd name="connsiteY202" fmla="*/ 6822 h 1509906"/>
                    <a:gd name="connsiteX203" fmla="*/ 469194 w 1034979"/>
                    <a:gd name="connsiteY203" fmla="*/ 1107 h 1509906"/>
                    <a:gd name="connsiteX204" fmla="*/ 429189 w 1034979"/>
                    <a:gd name="connsiteY204" fmla="*/ 4917 h 1509906"/>
                    <a:gd name="connsiteX205" fmla="*/ 421569 w 1034979"/>
                    <a:gd name="connsiteY205" fmla="*/ 16347 h 1509906"/>
                    <a:gd name="connsiteX206" fmla="*/ 417759 w 1034979"/>
                    <a:gd name="connsiteY206" fmla="*/ 22062 h 1509906"/>
                    <a:gd name="connsiteX207" fmla="*/ 419664 w 1034979"/>
                    <a:gd name="connsiteY207" fmla="*/ 54447 h 1509906"/>
                    <a:gd name="connsiteX208" fmla="*/ 423474 w 1034979"/>
                    <a:gd name="connsiteY208" fmla="*/ 65877 h 1509906"/>
                    <a:gd name="connsiteX209" fmla="*/ 425379 w 1034979"/>
                    <a:gd name="connsiteY209" fmla="*/ 71592 h 1509906"/>
                    <a:gd name="connsiteX210" fmla="*/ 425379 w 1034979"/>
                    <a:gd name="connsiteY210" fmla="*/ 77307 h 1509906"/>
                    <a:gd name="connsiteX211" fmla="*/ 429189 w 1034979"/>
                    <a:gd name="connsiteY211" fmla="*/ 231612 h 1509906"/>
                    <a:gd name="connsiteX212" fmla="*/ 440619 w 1034979"/>
                    <a:gd name="connsiteY212" fmla="*/ 414492 h 1509906"/>
                    <a:gd name="connsiteX213" fmla="*/ 425379 w 1034979"/>
                    <a:gd name="connsiteY213" fmla="*/ 711672 h 1509906"/>
                    <a:gd name="connsiteX214" fmla="*/ 425173 w 1034979"/>
                    <a:gd name="connsiteY214" fmla="*/ 765165 h 1509906"/>
                    <a:gd name="connsiteX215" fmla="*/ 421363 w 1034979"/>
                    <a:gd name="connsiteY215" fmla="*/ 844096 h 1509906"/>
                    <a:gd name="connsiteX216" fmla="*/ 425379 w 1034979"/>
                    <a:gd name="connsiteY216" fmla="*/ 894552 h 1509906"/>
                    <a:gd name="connsiteX217" fmla="*/ 423474 w 1034979"/>
                    <a:gd name="connsiteY217" fmla="*/ 921222 h 1509906"/>
                    <a:gd name="connsiteX218" fmla="*/ 417759 w 1034979"/>
                    <a:gd name="connsiteY218" fmla="*/ 923127 h 1509906"/>
                    <a:gd name="connsiteX219" fmla="*/ 412044 w 1034979"/>
                    <a:gd name="connsiteY219" fmla="*/ 926937 h 1509906"/>
                    <a:gd name="connsiteX220" fmla="*/ 421569 w 1034979"/>
                    <a:gd name="connsiteY22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66299 w 1034979"/>
                    <a:gd name="connsiteY34" fmla="*/ 972657 h 1509906"/>
                    <a:gd name="connsiteX35" fmla="*/ 191064 w 1034979"/>
                    <a:gd name="connsiteY35" fmla="*/ 978372 h 1509906"/>
                    <a:gd name="connsiteX36" fmla="*/ 208209 w 1034979"/>
                    <a:gd name="connsiteY36" fmla="*/ 984087 h 1509906"/>
                    <a:gd name="connsiteX37" fmla="*/ 213924 w 1034979"/>
                    <a:gd name="connsiteY37" fmla="*/ 985992 h 1509906"/>
                    <a:gd name="connsiteX38" fmla="*/ 229164 w 1034979"/>
                    <a:gd name="connsiteY38" fmla="*/ 989802 h 1509906"/>
                    <a:gd name="connsiteX39" fmla="*/ 248214 w 1034979"/>
                    <a:gd name="connsiteY39" fmla="*/ 995517 h 1509906"/>
                    <a:gd name="connsiteX40" fmla="*/ 253929 w 1034979"/>
                    <a:gd name="connsiteY40" fmla="*/ 999327 h 1509906"/>
                    <a:gd name="connsiteX41" fmla="*/ 267264 w 1034979"/>
                    <a:gd name="connsiteY41" fmla="*/ 1014567 h 1509906"/>
                    <a:gd name="connsiteX42" fmla="*/ 272979 w 1034979"/>
                    <a:gd name="connsiteY42" fmla="*/ 1033617 h 1509906"/>
                    <a:gd name="connsiteX43" fmla="*/ 274884 w 1034979"/>
                    <a:gd name="connsiteY43" fmla="*/ 1039332 h 1509906"/>
                    <a:gd name="connsiteX44" fmla="*/ 276789 w 1034979"/>
                    <a:gd name="connsiteY44" fmla="*/ 1045047 h 1509906"/>
                    <a:gd name="connsiteX45" fmla="*/ 278694 w 1034979"/>
                    <a:gd name="connsiteY45" fmla="*/ 1069812 h 1509906"/>
                    <a:gd name="connsiteX46" fmla="*/ 280599 w 1034979"/>
                    <a:gd name="connsiteY46" fmla="*/ 1075527 h 1509906"/>
                    <a:gd name="connsiteX47" fmla="*/ 278694 w 1034979"/>
                    <a:gd name="connsiteY47" fmla="*/ 1094577 h 1509906"/>
                    <a:gd name="connsiteX48" fmla="*/ 276789 w 1034979"/>
                    <a:gd name="connsiteY48" fmla="*/ 1104102 h 1509906"/>
                    <a:gd name="connsiteX49" fmla="*/ 263454 w 1034979"/>
                    <a:gd name="connsiteY49" fmla="*/ 1117437 h 1509906"/>
                    <a:gd name="connsiteX50" fmla="*/ 252024 w 1034979"/>
                    <a:gd name="connsiteY50" fmla="*/ 1125057 h 1509906"/>
                    <a:gd name="connsiteX51" fmla="*/ 240594 w 1034979"/>
                    <a:gd name="connsiteY51" fmla="*/ 1128867 h 1509906"/>
                    <a:gd name="connsiteX52" fmla="*/ 27234 w 1034979"/>
                    <a:gd name="connsiteY52" fmla="*/ 1147917 h 1509906"/>
                    <a:gd name="connsiteX53" fmla="*/ 15804 w 1034979"/>
                    <a:gd name="connsiteY53" fmla="*/ 1153632 h 1509906"/>
                    <a:gd name="connsiteX54" fmla="*/ 6279 w 1034979"/>
                    <a:gd name="connsiteY54" fmla="*/ 1163157 h 1509906"/>
                    <a:gd name="connsiteX55" fmla="*/ 4374 w 1034979"/>
                    <a:gd name="connsiteY55" fmla="*/ 1168872 h 1509906"/>
                    <a:gd name="connsiteX56" fmla="*/ 564 w 1034979"/>
                    <a:gd name="connsiteY56" fmla="*/ 1174587 h 1509906"/>
                    <a:gd name="connsiteX57" fmla="*/ 6279 w 1034979"/>
                    <a:gd name="connsiteY57" fmla="*/ 1206972 h 1509906"/>
                    <a:gd name="connsiteX58" fmla="*/ 11994 w 1034979"/>
                    <a:gd name="connsiteY58" fmla="*/ 1210782 h 1509906"/>
                    <a:gd name="connsiteX59" fmla="*/ 17709 w 1034979"/>
                    <a:gd name="connsiteY59" fmla="*/ 1212687 h 1509906"/>
                    <a:gd name="connsiteX60" fmla="*/ 145344 w 1034979"/>
                    <a:gd name="connsiteY60" fmla="*/ 1210782 h 1509906"/>
                    <a:gd name="connsiteX61" fmla="*/ 152964 w 1034979"/>
                    <a:gd name="connsiteY61" fmla="*/ 1208877 h 1509906"/>
                    <a:gd name="connsiteX62" fmla="*/ 303459 w 1034979"/>
                    <a:gd name="connsiteY62" fmla="*/ 1203162 h 1509906"/>
                    <a:gd name="connsiteX63" fmla="*/ 318699 w 1034979"/>
                    <a:gd name="connsiteY63" fmla="*/ 1210782 h 1509906"/>
                    <a:gd name="connsiteX64" fmla="*/ 330129 w 1034979"/>
                    <a:gd name="connsiteY64" fmla="*/ 1216497 h 1509906"/>
                    <a:gd name="connsiteX65" fmla="*/ 333939 w 1034979"/>
                    <a:gd name="connsiteY65" fmla="*/ 1222212 h 1509906"/>
                    <a:gd name="connsiteX66" fmla="*/ 339654 w 1034979"/>
                    <a:gd name="connsiteY66" fmla="*/ 1224117 h 1509906"/>
                    <a:gd name="connsiteX67" fmla="*/ 351084 w 1034979"/>
                    <a:gd name="connsiteY67" fmla="*/ 1231737 h 1509906"/>
                    <a:gd name="connsiteX68" fmla="*/ 356799 w 1034979"/>
                    <a:gd name="connsiteY68" fmla="*/ 1235547 h 1509906"/>
                    <a:gd name="connsiteX69" fmla="*/ 360609 w 1034979"/>
                    <a:gd name="connsiteY69" fmla="*/ 1241262 h 1509906"/>
                    <a:gd name="connsiteX70" fmla="*/ 366324 w 1034979"/>
                    <a:gd name="connsiteY70" fmla="*/ 1252692 h 1509906"/>
                    <a:gd name="connsiteX71" fmla="*/ 362514 w 1034979"/>
                    <a:gd name="connsiteY71" fmla="*/ 1279362 h 1509906"/>
                    <a:gd name="connsiteX72" fmla="*/ 358704 w 1034979"/>
                    <a:gd name="connsiteY72" fmla="*/ 1285077 h 1509906"/>
                    <a:gd name="connsiteX73" fmla="*/ 356799 w 1034979"/>
                    <a:gd name="connsiteY73" fmla="*/ 1290792 h 1509906"/>
                    <a:gd name="connsiteX74" fmla="*/ 352989 w 1034979"/>
                    <a:gd name="connsiteY74" fmla="*/ 1296507 h 1509906"/>
                    <a:gd name="connsiteX75" fmla="*/ 351084 w 1034979"/>
                    <a:gd name="connsiteY75" fmla="*/ 1302222 h 1509906"/>
                    <a:gd name="connsiteX76" fmla="*/ 347274 w 1034979"/>
                    <a:gd name="connsiteY76" fmla="*/ 1307937 h 1509906"/>
                    <a:gd name="connsiteX77" fmla="*/ 330129 w 1034979"/>
                    <a:gd name="connsiteY77" fmla="*/ 1374612 h 1509906"/>
                    <a:gd name="connsiteX78" fmla="*/ 328224 w 1034979"/>
                    <a:gd name="connsiteY78" fmla="*/ 1426047 h 1509906"/>
                    <a:gd name="connsiteX79" fmla="*/ 330129 w 1034979"/>
                    <a:gd name="connsiteY79" fmla="*/ 1450812 h 1509906"/>
                    <a:gd name="connsiteX80" fmla="*/ 332034 w 1034979"/>
                    <a:gd name="connsiteY80" fmla="*/ 1456527 h 1509906"/>
                    <a:gd name="connsiteX81" fmla="*/ 335844 w 1034979"/>
                    <a:gd name="connsiteY81" fmla="*/ 1460337 h 1509906"/>
                    <a:gd name="connsiteX82" fmla="*/ 364419 w 1034979"/>
                    <a:gd name="connsiteY82" fmla="*/ 1506057 h 1509906"/>
                    <a:gd name="connsiteX83" fmla="*/ 387279 w 1034979"/>
                    <a:gd name="connsiteY83" fmla="*/ 1507962 h 1509906"/>
                    <a:gd name="connsiteX84" fmla="*/ 392994 w 1034979"/>
                    <a:gd name="connsiteY84" fmla="*/ 1502247 h 1509906"/>
                    <a:gd name="connsiteX85" fmla="*/ 394899 w 1034979"/>
                    <a:gd name="connsiteY85" fmla="*/ 1490817 h 1509906"/>
                    <a:gd name="connsiteX86" fmla="*/ 396804 w 1034979"/>
                    <a:gd name="connsiteY86" fmla="*/ 1485102 h 1509906"/>
                    <a:gd name="connsiteX87" fmla="*/ 398709 w 1034979"/>
                    <a:gd name="connsiteY87" fmla="*/ 1467957 h 1509906"/>
                    <a:gd name="connsiteX88" fmla="*/ 400614 w 1034979"/>
                    <a:gd name="connsiteY88" fmla="*/ 1454622 h 1509906"/>
                    <a:gd name="connsiteX89" fmla="*/ 404424 w 1034979"/>
                    <a:gd name="connsiteY89" fmla="*/ 1397472 h 1509906"/>
                    <a:gd name="connsiteX90" fmla="*/ 410139 w 1034979"/>
                    <a:gd name="connsiteY90" fmla="*/ 1386042 h 1509906"/>
                    <a:gd name="connsiteX91" fmla="*/ 413949 w 1034979"/>
                    <a:gd name="connsiteY91" fmla="*/ 1372707 h 1509906"/>
                    <a:gd name="connsiteX92" fmla="*/ 415854 w 1034979"/>
                    <a:gd name="connsiteY92" fmla="*/ 1366992 h 1509906"/>
                    <a:gd name="connsiteX93" fmla="*/ 417759 w 1034979"/>
                    <a:gd name="connsiteY93" fmla="*/ 1353657 h 1509906"/>
                    <a:gd name="connsiteX94" fmla="*/ 421569 w 1034979"/>
                    <a:gd name="connsiteY94" fmla="*/ 1342227 h 1509906"/>
                    <a:gd name="connsiteX95" fmla="*/ 427284 w 1034979"/>
                    <a:gd name="connsiteY95" fmla="*/ 1328892 h 1509906"/>
                    <a:gd name="connsiteX96" fmla="*/ 467289 w 1034979"/>
                    <a:gd name="connsiteY96" fmla="*/ 1258407 h 1509906"/>
                    <a:gd name="connsiteX97" fmla="*/ 528455 w 1034979"/>
                    <a:gd name="connsiteY97" fmla="*/ 1245638 h 1509906"/>
                    <a:gd name="connsiteX98" fmla="*/ 573969 w 1034979"/>
                    <a:gd name="connsiteY98" fmla="*/ 1229832 h 1509906"/>
                    <a:gd name="connsiteX99" fmla="*/ 585399 w 1034979"/>
                    <a:gd name="connsiteY99" fmla="*/ 1226022 h 1509906"/>
                    <a:gd name="connsiteX100" fmla="*/ 720654 w 1034979"/>
                    <a:gd name="connsiteY100" fmla="*/ 1309842 h 1509906"/>
                    <a:gd name="connsiteX101" fmla="*/ 733989 w 1034979"/>
                    <a:gd name="connsiteY101" fmla="*/ 1319367 h 1509906"/>
                    <a:gd name="connsiteX102" fmla="*/ 743514 w 1034979"/>
                    <a:gd name="connsiteY102" fmla="*/ 1321272 h 1509906"/>
                    <a:gd name="connsiteX103" fmla="*/ 749229 w 1034979"/>
                    <a:gd name="connsiteY103" fmla="*/ 1323177 h 1509906"/>
                    <a:gd name="connsiteX104" fmla="*/ 762564 w 1034979"/>
                    <a:gd name="connsiteY104" fmla="*/ 1328892 h 1509906"/>
                    <a:gd name="connsiteX105" fmla="*/ 777804 w 1034979"/>
                    <a:gd name="connsiteY105" fmla="*/ 1326987 h 1509906"/>
                    <a:gd name="connsiteX106" fmla="*/ 789234 w 1034979"/>
                    <a:gd name="connsiteY106" fmla="*/ 1321272 h 1509906"/>
                    <a:gd name="connsiteX107" fmla="*/ 794949 w 1034979"/>
                    <a:gd name="connsiteY107" fmla="*/ 1319367 h 1509906"/>
                    <a:gd name="connsiteX108" fmla="*/ 802569 w 1034979"/>
                    <a:gd name="connsiteY108" fmla="*/ 1302222 h 1509906"/>
                    <a:gd name="connsiteX109" fmla="*/ 800664 w 1034979"/>
                    <a:gd name="connsiteY109" fmla="*/ 1277457 h 1509906"/>
                    <a:gd name="connsiteX110" fmla="*/ 798759 w 1034979"/>
                    <a:gd name="connsiteY110" fmla="*/ 1271742 h 1509906"/>
                    <a:gd name="connsiteX111" fmla="*/ 796854 w 1034979"/>
                    <a:gd name="connsiteY111" fmla="*/ 1264122 h 1509906"/>
                    <a:gd name="connsiteX112" fmla="*/ 783519 w 1034979"/>
                    <a:gd name="connsiteY112" fmla="*/ 1246977 h 1509906"/>
                    <a:gd name="connsiteX113" fmla="*/ 773994 w 1034979"/>
                    <a:gd name="connsiteY113" fmla="*/ 1241262 h 1509906"/>
                    <a:gd name="connsiteX114" fmla="*/ 648264 w 1034979"/>
                    <a:gd name="connsiteY114" fmla="*/ 1149822 h 1509906"/>
                    <a:gd name="connsiteX115" fmla="*/ 644454 w 1034979"/>
                    <a:gd name="connsiteY115" fmla="*/ 1132677 h 1509906"/>
                    <a:gd name="connsiteX116" fmla="*/ 646359 w 1034979"/>
                    <a:gd name="connsiteY116" fmla="*/ 1125057 h 1509906"/>
                    <a:gd name="connsiteX117" fmla="*/ 650169 w 1034979"/>
                    <a:gd name="connsiteY117" fmla="*/ 1107912 h 1509906"/>
                    <a:gd name="connsiteX118" fmla="*/ 653979 w 1034979"/>
                    <a:gd name="connsiteY118" fmla="*/ 1102197 h 1509906"/>
                    <a:gd name="connsiteX119" fmla="*/ 655884 w 1034979"/>
                    <a:gd name="connsiteY119" fmla="*/ 1096482 h 1509906"/>
                    <a:gd name="connsiteX120" fmla="*/ 661599 w 1034979"/>
                    <a:gd name="connsiteY120" fmla="*/ 1094577 h 1509906"/>
                    <a:gd name="connsiteX121" fmla="*/ 671124 w 1034979"/>
                    <a:gd name="connsiteY121" fmla="*/ 1083147 h 1509906"/>
                    <a:gd name="connsiteX122" fmla="*/ 724464 w 1034979"/>
                    <a:gd name="connsiteY122" fmla="*/ 1075527 h 1509906"/>
                    <a:gd name="connsiteX123" fmla="*/ 842574 w 1034979"/>
                    <a:gd name="connsiteY123" fmla="*/ 1077432 h 1509906"/>
                    <a:gd name="connsiteX124" fmla="*/ 871149 w 1034979"/>
                    <a:gd name="connsiteY124" fmla="*/ 1079337 h 1509906"/>
                    <a:gd name="connsiteX125" fmla="*/ 899724 w 1034979"/>
                    <a:gd name="connsiteY125" fmla="*/ 1085052 h 1509906"/>
                    <a:gd name="connsiteX126" fmla="*/ 922584 w 1034979"/>
                    <a:gd name="connsiteY126" fmla="*/ 1088862 h 1509906"/>
                    <a:gd name="connsiteX127" fmla="*/ 951159 w 1034979"/>
                    <a:gd name="connsiteY127" fmla="*/ 1094577 h 1509906"/>
                    <a:gd name="connsiteX128" fmla="*/ 956874 w 1034979"/>
                    <a:gd name="connsiteY128" fmla="*/ 1094577 h 1509906"/>
                    <a:gd name="connsiteX129" fmla="*/ 1002594 w 1034979"/>
                    <a:gd name="connsiteY129" fmla="*/ 1092672 h 1509906"/>
                    <a:gd name="connsiteX130" fmla="*/ 1031169 w 1034979"/>
                    <a:gd name="connsiteY130" fmla="*/ 1085052 h 1509906"/>
                    <a:gd name="connsiteX131" fmla="*/ 1034979 w 1034979"/>
                    <a:gd name="connsiteY131" fmla="*/ 1079337 h 1509906"/>
                    <a:gd name="connsiteX132" fmla="*/ 1033074 w 1034979"/>
                    <a:gd name="connsiteY132" fmla="*/ 1060287 h 1509906"/>
                    <a:gd name="connsiteX133" fmla="*/ 1027359 w 1034979"/>
                    <a:gd name="connsiteY133" fmla="*/ 1056477 h 1509906"/>
                    <a:gd name="connsiteX134" fmla="*/ 1012119 w 1034979"/>
                    <a:gd name="connsiteY134" fmla="*/ 1054572 h 1509906"/>
                    <a:gd name="connsiteX135" fmla="*/ 1006404 w 1034979"/>
                    <a:gd name="connsiteY135" fmla="*/ 1052667 h 1509906"/>
                    <a:gd name="connsiteX136" fmla="*/ 998784 w 1034979"/>
                    <a:gd name="connsiteY136" fmla="*/ 1050762 h 1509906"/>
                    <a:gd name="connsiteX137" fmla="*/ 987354 w 1034979"/>
                    <a:gd name="connsiteY137" fmla="*/ 1043142 h 1509906"/>
                    <a:gd name="connsiteX138" fmla="*/ 975924 w 1034979"/>
                    <a:gd name="connsiteY138" fmla="*/ 1039332 h 1509906"/>
                    <a:gd name="connsiteX139" fmla="*/ 970209 w 1034979"/>
                    <a:gd name="connsiteY139" fmla="*/ 1037427 h 1509906"/>
                    <a:gd name="connsiteX140" fmla="*/ 962589 w 1034979"/>
                    <a:gd name="connsiteY140" fmla="*/ 1035522 h 1509906"/>
                    <a:gd name="connsiteX141" fmla="*/ 956874 w 1034979"/>
                    <a:gd name="connsiteY141" fmla="*/ 1033617 h 1509906"/>
                    <a:gd name="connsiteX142" fmla="*/ 935919 w 1034979"/>
                    <a:gd name="connsiteY142" fmla="*/ 1027902 h 1509906"/>
                    <a:gd name="connsiteX143" fmla="*/ 930204 w 1034979"/>
                    <a:gd name="connsiteY143" fmla="*/ 1025997 h 1509906"/>
                    <a:gd name="connsiteX144" fmla="*/ 825429 w 1034979"/>
                    <a:gd name="connsiteY144" fmla="*/ 1027902 h 1509906"/>
                    <a:gd name="connsiteX145" fmla="*/ 819714 w 1034979"/>
                    <a:gd name="connsiteY145" fmla="*/ 1029807 h 1509906"/>
                    <a:gd name="connsiteX146" fmla="*/ 730179 w 1034979"/>
                    <a:gd name="connsiteY146" fmla="*/ 1031712 h 1509906"/>
                    <a:gd name="connsiteX147" fmla="*/ 716844 w 1034979"/>
                    <a:gd name="connsiteY147" fmla="*/ 1035522 h 1509906"/>
                    <a:gd name="connsiteX148" fmla="*/ 695889 w 1034979"/>
                    <a:gd name="connsiteY148" fmla="*/ 1037427 h 1509906"/>
                    <a:gd name="connsiteX149" fmla="*/ 669219 w 1034979"/>
                    <a:gd name="connsiteY149" fmla="*/ 1039332 h 1509906"/>
                    <a:gd name="connsiteX150" fmla="*/ 669219 w 1034979"/>
                    <a:gd name="connsiteY150" fmla="*/ 1039332 h 1509906"/>
                    <a:gd name="connsiteX151" fmla="*/ 646359 w 1034979"/>
                    <a:gd name="connsiteY151" fmla="*/ 1043142 h 1509906"/>
                    <a:gd name="connsiteX152" fmla="*/ 642549 w 1034979"/>
                    <a:gd name="connsiteY152" fmla="*/ 1031712 h 1509906"/>
                    <a:gd name="connsiteX153" fmla="*/ 640644 w 1034979"/>
                    <a:gd name="connsiteY153" fmla="*/ 1025997 h 1509906"/>
                    <a:gd name="connsiteX154" fmla="*/ 642549 w 1034979"/>
                    <a:gd name="connsiteY154" fmla="*/ 1008852 h 1509906"/>
                    <a:gd name="connsiteX155" fmla="*/ 644454 w 1034979"/>
                    <a:gd name="connsiteY155" fmla="*/ 1003137 h 1509906"/>
                    <a:gd name="connsiteX156" fmla="*/ 661599 w 1034979"/>
                    <a:gd name="connsiteY156" fmla="*/ 993612 h 1509906"/>
                    <a:gd name="connsiteX157" fmla="*/ 673029 w 1034979"/>
                    <a:gd name="connsiteY157" fmla="*/ 985992 h 1509906"/>
                    <a:gd name="connsiteX158" fmla="*/ 674934 w 1034979"/>
                    <a:gd name="connsiteY158" fmla="*/ 980277 h 1509906"/>
                    <a:gd name="connsiteX159" fmla="*/ 680649 w 1034979"/>
                    <a:gd name="connsiteY159" fmla="*/ 978372 h 1509906"/>
                    <a:gd name="connsiteX160" fmla="*/ 686364 w 1034979"/>
                    <a:gd name="connsiteY160" fmla="*/ 974562 h 1509906"/>
                    <a:gd name="connsiteX161" fmla="*/ 695889 w 1034979"/>
                    <a:gd name="connsiteY161" fmla="*/ 965037 h 1509906"/>
                    <a:gd name="connsiteX162" fmla="*/ 705414 w 1034979"/>
                    <a:gd name="connsiteY162" fmla="*/ 953607 h 1509906"/>
                    <a:gd name="connsiteX163" fmla="*/ 716844 w 1034979"/>
                    <a:gd name="connsiteY163" fmla="*/ 945987 h 1509906"/>
                    <a:gd name="connsiteX164" fmla="*/ 732084 w 1034979"/>
                    <a:gd name="connsiteY164" fmla="*/ 932652 h 1509906"/>
                    <a:gd name="connsiteX165" fmla="*/ 741609 w 1034979"/>
                    <a:gd name="connsiteY165" fmla="*/ 921222 h 1509906"/>
                    <a:gd name="connsiteX166" fmla="*/ 753039 w 1034979"/>
                    <a:gd name="connsiteY166" fmla="*/ 911697 h 1509906"/>
                    <a:gd name="connsiteX167" fmla="*/ 758754 w 1034979"/>
                    <a:gd name="connsiteY167" fmla="*/ 900267 h 1509906"/>
                    <a:gd name="connsiteX168" fmla="*/ 760659 w 1034979"/>
                    <a:gd name="connsiteY168" fmla="*/ 894552 h 1509906"/>
                    <a:gd name="connsiteX169" fmla="*/ 766374 w 1034979"/>
                    <a:gd name="connsiteY169" fmla="*/ 883122 h 1509906"/>
                    <a:gd name="connsiteX170" fmla="*/ 764469 w 1034979"/>
                    <a:gd name="connsiteY170" fmla="*/ 867882 h 1509906"/>
                    <a:gd name="connsiteX171" fmla="*/ 758754 w 1034979"/>
                    <a:gd name="connsiteY171" fmla="*/ 865977 h 1509906"/>
                    <a:gd name="connsiteX172" fmla="*/ 737799 w 1034979"/>
                    <a:gd name="connsiteY172" fmla="*/ 867882 h 1509906"/>
                    <a:gd name="connsiteX173" fmla="*/ 732084 w 1034979"/>
                    <a:gd name="connsiteY173" fmla="*/ 871692 h 1509906"/>
                    <a:gd name="connsiteX174" fmla="*/ 720654 w 1034979"/>
                    <a:gd name="connsiteY174" fmla="*/ 875502 h 1509906"/>
                    <a:gd name="connsiteX175" fmla="*/ 716844 w 1034979"/>
                    <a:gd name="connsiteY175" fmla="*/ 881217 h 1509906"/>
                    <a:gd name="connsiteX176" fmla="*/ 711129 w 1034979"/>
                    <a:gd name="connsiteY176" fmla="*/ 883122 h 1509906"/>
                    <a:gd name="connsiteX177" fmla="*/ 705414 w 1034979"/>
                    <a:gd name="connsiteY177" fmla="*/ 886932 h 1509906"/>
                    <a:gd name="connsiteX178" fmla="*/ 699699 w 1034979"/>
                    <a:gd name="connsiteY178" fmla="*/ 892647 h 1509906"/>
                    <a:gd name="connsiteX179" fmla="*/ 692079 w 1034979"/>
                    <a:gd name="connsiteY179" fmla="*/ 896457 h 1509906"/>
                    <a:gd name="connsiteX180" fmla="*/ 650169 w 1034979"/>
                    <a:gd name="connsiteY180" fmla="*/ 925032 h 1509906"/>
                    <a:gd name="connsiteX181" fmla="*/ 636834 w 1034979"/>
                    <a:gd name="connsiteY181" fmla="*/ 936462 h 1509906"/>
                    <a:gd name="connsiteX182" fmla="*/ 627309 w 1034979"/>
                    <a:gd name="connsiteY182" fmla="*/ 953607 h 1509906"/>
                    <a:gd name="connsiteX183" fmla="*/ 602544 w 1034979"/>
                    <a:gd name="connsiteY183" fmla="*/ 959322 h 1509906"/>
                    <a:gd name="connsiteX184" fmla="*/ 589209 w 1034979"/>
                    <a:gd name="connsiteY184" fmla="*/ 963132 h 1509906"/>
                    <a:gd name="connsiteX185" fmla="*/ 573969 w 1034979"/>
                    <a:gd name="connsiteY185" fmla="*/ 961227 h 1509906"/>
                    <a:gd name="connsiteX186" fmla="*/ 562539 w 1034979"/>
                    <a:gd name="connsiteY186" fmla="*/ 957417 h 1509906"/>
                    <a:gd name="connsiteX187" fmla="*/ 551109 w 1034979"/>
                    <a:gd name="connsiteY187" fmla="*/ 953607 h 1509906"/>
                    <a:gd name="connsiteX188" fmla="*/ 539679 w 1034979"/>
                    <a:gd name="connsiteY188" fmla="*/ 949797 h 1509906"/>
                    <a:gd name="connsiteX189" fmla="*/ 533964 w 1034979"/>
                    <a:gd name="connsiteY189" fmla="*/ 947892 h 1509906"/>
                    <a:gd name="connsiteX190" fmla="*/ 528249 w 1034979"/>
                    <a:gd name="connsiteY190" fmla="*/ 944082 h 1509906"/>
                    <a:gd name="connsiteX191" fmla="*/ 516819 w 1034979"/>
                    <a:gd name="connsiteY191" fmla="*/ 938367 h 1509906"/>
                    <a:gd name="connsiteX192" fmla="*/ 509199 w 1034979"/>
                    <a:gd name="connsiteY192" fmla="*/ 926937 h 1509906"/>
                    <a:gd name="connsiteX193" fmla="*/ 505389 w 1034979"/>
                    <a:gd name="connsiteY193" fmla="*/ 905982 h 1509906"/>
                    <a:gd name="connsiteX194" fmla="*/ 507294 w 1034979"/>
                    <a:gd name="connsiteY194" fmla="*/ 841212 h 1509906"/>
                    <a:gd name="connsiteX195" fmla="*/ 503484 w 1034979"/>
                    <a:gd name="connsiteY195" fmla="*/ 351627 h 1509906"/>
                    <a:gd name="connsiteX196" fmla="*/ 499674 w 1034979"/>
                    <a:gd name="connsiteY196" fmla="*/ 60162 h 1509906"/>
                    <a:gd name="connsiteX197" fmla="*/ 490149 w 1034979"/>
                    <a:gd name="connsiteY197" fmla="*/ 33492 h 1509906"/>
                    <a:gd name="connsiteX198" fmla="*/ 488244 w 1034979"/>
                    <a:gd name="connsiteY198" fmla="*/ 27777 h 1509906"/>
                    <a:gd name="connsiteX199" fmla="*/ 484434 w 1034979"/>
                    <a:gd name="connsiteY199" fmla="*/ 22062 h 1509906"/>
                    <a:gd name="connsiteX200" fmla="*/ 478719 w 1034979"/>
                    <a:gd name="connsiteY200" fmla="*/ 10632 h 1509906"/>
                    <a:gd name="connsiteX201" fmla="*/ 473004 w 1034979"/>
                    <a:gd name="connsiteY201" fmla="*/ 6822 h 1509906"/>
                    <a:gd name="connsiteX202" fmla="*/ 469194 w 1034979"/>
                    <a:gd name="connsiteY202" fmla="*/ 1107 h 1509906"/>
                    <a:gd name="connsiteX203" fmla="*/ 429189 w 1034979"/>
                    <a:gd name="connsiteY203" fmla="*/ 4917 h 1509906"/>
                    <a:gd name="connsiteX204" fmla="*/ 421569 w 1034979"/>
                    <a:gd name="connsiteY204" fmla="*/ 16347 h 1509906"/>
                    <a:gd name="connsiteX205" fmla="*/ 417759 w 1034979"/>
                    <a:gd name="connsiteY205" fmla="*/ 22062 h 1509906"/>
                    <a:gd name="connsiteX206" fmla="*/ 419664 w 1034979"/>
                    <a:gd name="connsiteY206" fmla="*/ 54447 h 1509906"/>
                    <a:gd name="connsiteX207" fmla="*/ 423474 w 1034979"/>
                    <a:gd name="connsiteY207" fmla="*/ 65877 h 1509906"/>
                    <a:gd name="connsiteX208" fmla="*/ 425379 w 1034979"/>
                    <a:gd name="connsiteY208" fmla="*/ 71592 h 1509906"/>
                    <a:gd name="connsiteX209" fmla="*/ 425379 w 1034979"/>
                    <a:gd name="connsiteY209" fmla="*/ 77307 h 1509906"/>
                    <a:gd name="connsiteX210" fmla="*/ 429189 w 1034979"/>
                    <a:gd name="connsiteY210" fmla="*/ 231612 h 1509906"/>
                    <a:gd name="connsiteX211" fmla="*/ 440619 w 1034979"/>
                    <a:gd name="connsiteY211" fmla="*/ 414492 h 1509906"/>
                    <a:gd name="connsiteX212" fmla="*/ 425379 w 1034979"/>
                    <a:gd name="connsiteY212" fmla="*/ 711672 h 1509906"/>
                    <a:gd name="connsiteX213" fmla="*/ 425173 w 1034979"/>
                    <a:gd name="connsiteY213" fmla="*/ 765165 h 1509906"/>
                    <a:gd name="connsiteX214" fmla="*/ 421363 w 1034979"/>
                    <a:gd name="connsiteY214" fmla="*/ 844096 h 1509906"/>
                    <a:gd name="connsiteX215" fmla="*/ 425379 w 1034979"/>
                    <a:gd name="connsiteY215" fmla="*/ 894552 h 1509906"/>
                    <a:gd name="connsiteX216" fmla="*/ 423474 w 1034979"/>
                    <a:gd name="connsiteY216" fmla="*/ 921222 h 1509906"/>
                    <a:gd name="connsiteX217" fmla="*/ 417759 w 1034979"/>
                    <a:gd name="connsiteY217" fmla="*/ 923127 h 1509906"/>
                    <a:gd name="connsiteX218" fmla="*/ 412044 w 1034979"/>
                    <a:gd name="connsiteY218" fmla="*/ 926937 h 1509906"/>
                    <a:gd name="connsiteX219" fmla="*/ 421569 w 1034979"/>
                    <a:gd name="connsiteY21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1363 w 1034979"/>
                    <a:gd name="connsiteY213" fmla="*/ 844096 h 1509906"/>
                    <a:gd name="connsiteX214" fmla="*/ 425379 w 1034979"/>
                    <a:gd name="connsiteY214" fmla="*/ 894552 h 1509906"/>
                    <a:gd name="connsiteX215" fmla="*/ 423474 w 1034979"/>
                    <a:gd name="connsiteY215" fmla="*/ 921222 h 1509906"/>
                    <a:gd name="connsiteX216" fmla="*/ 417759 w 1034979"/>
                    <a:gd name="connsiteY216" fmla="*/ 923127 h 1509906"/>
                    <a:gd name="connsiteX217" fmla="*/ 412044 w 1034979"/>
                    <a:gd name="connsiteY217" fmla="*/ 926937 h 1509906"/>
                    <a:gd name="connsiteX218" fmla="*/ 421569 w 1034979"/>
                    <a:gd name="connsiteY21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5379 w 1034979"/>
                    <a:gd name="connsiteY213" fmla="*/ 894552 h 1509906"/>
                    <a:gd name="connsiteX214" fmla="*/ 423474 w 1034979"/>
                    <a:gd name="connsiteY214" fmla="*/ 921222 h 1509906"/>
                    <a:gd name="connsiteX215" fmla="*/ 417759 w 1034979"/>
                    <a:gd name="connsiteY215" fmla="*/ 923127 h 1509906"/>
                    <a:gd name="connsiteX216" fmla="*/ 412044 w 1034979"/>
                    <a:gd name="connsiteY216" fmla="*/ 926937 h 1509906"/>
                    <a:gd name="connsiteX217" fmla="*/ 421569 w 1034979"/>
                    <a:gd name="connsiteY21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36834 w 1034979"/>
                    <a:gd name="connsiteY179" fmla="*/ 936462 h 1509906"/>
                    <a:gd name="connsiteX180" fmla="*/ 627309 w 1034979"/>
                    <a:gd name="connsiteY180" fmla="*/ 953607 h 1509906"/>
                    <a:gd name="connsiteX181" fmla="*/ 602544 w 1034979"/>
                    <a:gd name="connsiteY181" fmla="*/ 959322 h 1509906"/>
                    <a:gd name="connsiteX182" fmla="*/ 589209 w 1034979"/>
                    <a:gd name="connsiteY182" fmla="*/ 963132 h 1509906"/>
                    <a:gd name="connsiteX183" fmla="*/ 573969 w 1034979"/>
                    <a:gd name="connsiteY183" fmla="*/ 961227 h 1509906"/>
                    <a:gd name="connsiteX184" fmla="*/ 562539 w 1034979"/>
                    <a:gd name="connsiteY184" fmla="*/ 957417 h 1509906"/>
                    <a:gd name="connsiteX185" fmla="*/ 551109 w 1034979"/>
                    <a:gd name="connsiteY185" fmla="*/ 953607 h 1509906"/>
                    <a:gd name="connsiteX186" fmla="*/ 539679 w 1034979"/>
                    <a:gd name="connsiteY186" fmla="*/ 949797 h 1509906"/>
                    <a:gd name="connsiteX187" fmla="*/ 533964 w 1034979"/>
                    <a:gd name="connsiteY187" fmla="*/ 947892 h 1509906"/>
                    <a:gd name="connsiteX188" fmla="*/ 528249 w 1034979"/>
                    <a:gd name="connsiteY188" fmla="*/ 944082 h 1509906"/>
                    <a:gd name="connsiteX189" fmla="*/ 516819 w 1034979"/>
                    <a:gd name="connsiteY189" fmla="*/ 938367 h 1509906"/>
                    <a:gd name="connsiteX190" fmla="*/ 509199 w 1034979"/>
                    <a:gd name="connsiteY190" fmla="*/ 926937 h 1509906"/>
                    <a:gd name="connsiteX191" fmla="*/ 505389 w 1034979"/>
                    <a:gd name="connsiteY191" fmla="*/ 905982 h 1509906"/>
                    <a:gd name="connsiteX192" fmla="*/ 507294 w 1034979"/>
                    <a:gd name="connsiteY192" fmla="*/ 841212 h 1509906"/>
                    <a:gd name="connsiteX193" fmla="*/ 503484 w 1034979"/>
                    <a:gd name="connsiteY193" fmla="*/ 351627 h 1509906"/>
                    <a:gd name="connsiteX194" fmla="*/ 499674 w 1034979"/>
                    <a:gd name="connsiteY194" fmla="*/ 60162 h 1509906"/>
                    <a:gd name="connsiteX195" fmla="*/ 490149 w 1034979"/>
                    <a:gd name="connsiteY195" fmla="*/ 33492 h 1509906"/>
                    <a:gd name="connsiteX196" fmla="*/ 488244 w 1034979"/>
                    <a:gd name="connsiteY196" fmla="*/ 27777 h 1509906"/>
                    <a:gd name="connsiteX197" fmla="*/ 484434 w 1034979"/>
                    <a:gd name="connsiteY197" fmla="*/ 22062 h 1509906"/>
                    <a:gd name="connsiteX198" fmla="*/ 478719 w 1034979"/>
                    <a:gd name="connsiteY198" fmla="*/ 10632 h 1509906"/>
                    <a:gd name="connsiteX199" fmla="*/ 473004 w 1034979"/>
                    <a:gd name="connsiteY199" fmla="*/ 6822 h 1509906"/>
                    <a:gd name="connsiteX200" fmla="*/ 469194 w 1034979"/>
                    <a:gd name="connsiteY200" fmla="*/ 1107 h 1509906"/>
                    <a:gd name="connsiteX201" fmla="*/ 429189 w 1034979"/>
                    <a:gd name="connsiteY201" fmla="*/ 4917 h 1509906"/>
                    <a:gd name="connsiteX202" fmla="*/ 421569 w 1034979"/>
                    <a:gd name="connsiteY202" fmla="*/ 16347 h 1509906"/>
                    <a:gd name="connsiteX203" fmla="*/ 417759 w 1034979"/>
                    <a:gd name="connsiteY203" fmla="*/ 22062 h 1509906"/>
                    <a:gd name="connsiteX204" fmla="*/ 419664 w 1034979"/>
                    <a:gd name="connsiteY204" fmla="*/ 54447 h 1509906"/>
                    <a:gd name="connsiteX205" fmla="*/ 423474 w 1034979"/>
                    <a:gd name="connsiteY205" fmla="*/ 65877 h 1509906"/>
                    <a:gd name="connsiteX206" fmla="*/ 425379 w 1034979"/>
                    <a:gd name="connsiteY206" fmla="*/ 71592 h 1509906"/>
                    <a:gd name="connsiteX207" fmla="*/ 425379 w 1034979"/>
                    <a:gd name="connsiteY207" fmla="*/ 77307 h 1509906"/>
                    <a:gd name="connsiteX208" fmla="*/ 429189 w 1034979"/>
                    <a:gd name="connsiteY208" fmla="*/ 231612 h 1509906"/>
                    <a:gd name="connsiteX209" fmla="*/ 440619 w 1034979"/>
                    <a:gd name="connsiteY209" fmla="*/ 414492 h 1509906"/>
                    <a:gd name="connsiteX210" fmla="*/ 425379 w 1034979"/>
                    <a:gd name="connsiteY210" fmla="*/ 711672 h 1509906"/>
                    <a:gd name="connsiteX211" fmla="*/ 425173 w 1034979"/>
                    <a:gd name="connsiteY211" fmla="*/ 765165 h 1509906"/>
                    <a:gd name="connsiteX212" fmla="*/ 425379 w 1034979"/>
                    <a:gd name="connsiteY212" fmla="*/ 894552 h 1509906"/>
                    <a:gd name="connsiteX213" fmla="*/ 423474 w 1034979"/>
                    <a:gd name="connsiteY213" fmla="*/ 921222 h 1509906"/>
                    <a:gd name="connsiteX214" fmla="*/ 417759 w 1034979"/>
                    <a:gd name="connsiteY214" fmla="*/ 923127 h 1509906"/>
                    <a:gd name="connsiteX215" fmla="*/ 412044 w 1034979"/>
                    <a:gd name="connsiteY215" fmla="*/ 926937 h 1509906"/>
                    <a:gd name="connsiteX216" fmla="*/ 421569 w 1034979"/>
                    <a:gd name="connsiteY21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9199 w 1034979"/>
                    <a:gd name="connsiteY189" fmla="*/ 926937 h 1509906"/>
                    <a:gd name="connsiteX190" fmla="*/ 505389 w 1034979"/>
                    <a:gd name="connsiteY190" fmla="*/ 905982 h 1509906"/>
                    <a:gd name="connsiteX191" fmla="*/ 507294 w 1034979"/>
                    <a:gd name="connsiteY191" fmla="*/ 841212 h 1509906"/>
                    <a:gd name="connsiteX192" fmla="*/ 503484 w 1034979"/>
                    <a:gd name="connsiteY192" fmla="*/ 351627 h 1509906"/>
                    <a:gd name="connsiteX193" fmla="*/ 499674 w 1034979"/>
                    <a:gd name="connsiteY193" fmla="*/ 60162 h 1509906"/>
                    <a:gd name="connsiteX194" fmla="*/ 490149 w 1034979"/>
                    <a:gd name="connsiteY194" fmla="*/ 33492 h 1509906"/>
                    <a:gd name="connsiteX195" fmla="*/ 488244 w 1034979"/>
                    <a:gd name="connsiteY195" fmla="*/ 27777 h 1509906"/>
                    <a:gd name="connsiteX196" fmla="*/ 484434 w 1034979"/>
                    <a:gd name="connsiteY196" fmla="*/ 22062 h 1509906"/>
                    <a:gd name="connsiteX197" fmla="*/ 478719 w 1034979"/>
                    <a:gd name="connsiteY197" fmla="*/ 10632 h 1509906"/>
                    <a:gd name="connsiteX198" fmla="*/ 473004 w 1034979"/>
                    <a:gd name="connsiteY198" fmla="*/ 6822 h 1509906"/>
                    <a:gd name="connsiteX199" fmla="*/ 469194 w 1034979"/>
                    <a:gd name="connsiteY199" fmla="*/ 1107 h 1509906"/>
                    <a:gd name="connsiteX200" fmla="*/ 429189 w 1034979"/>
                    <a:gd name="connsiteY200" fmla="*/ 4917 h 1509906"/>
                    <a:gd name="connsiteX201" fmla="*/ 421569 w 1034979"/>
                    <a:gd name="connsiteY201" fmla="*/ 16347 h 1509906"/>
                    <a:gd name="connsiteX202" fmla="*/ 417759 w 1034979"/>
                    <a:gd name="connsiteY202" fmla="*/ 22062 h 1509906"/>
                    <a:gd name="connsiteX203" fmla="*/ 419664 w 1034979"/>
                    <a:gd name="connsiteY203" fmla="*/ 54447 h 1509906"/>
                    <a:gd name="connsiteX204" fmla="*/ 423474 w 1034979"/>
                    <a:gd name="connsiteY204" fmla="*/ 65877 h 1509906"/>
                    <a:gd name="connsiteX205" fmla="*/ 425379 w 1034979"/>
                    <a:gd name="connsiteY205" fmla="*/ 71592 h 1509906"/>
                    <a:gd name="connsiteX206" fmla="*/ 425379 w 1034979"/>
                    <a:gd name="connsiteY206" fmla="*/ 77307 h 1509906"/>
                    <a:gd name="connsiteX207" fmla="*/ 429189 w 1034979"/>
                    <a:gd name="connsiteY207" fmla="*/ 231612 h 1509906"/>
                    <a:gd name="connsiteX208" fmla="*/ 440619 w 1034979"/>
                    <a:gd name="connsiteY208" fmla="*/ 414492 h 1509906"/>
                    <a:gd name="connsiteX209" fmla="*/ 425379 w 1034979"/>
                    <a:gd name="connsiteY209" fmla="*/ 711672 h 1509906"/>
                    <a:gd name="connsiteX210" fmla="*/ 425173 w 1034979"/>
                    <a:gd name="connsiteY210" fmla="*/ 765165 h 1509906"/>
                    <a:gd name="connsiteX211" fmla="*/ 425379 w 1034979"/>
                    <a:gd name="connsiteY211" fmla="*/ 894552 h 1509906"/>
                    <a:gd name="connsiteX212" fmla="*/ 423474 w 1034979"/>
                    <a:gd name="connsiteY212" fmla="*/ 921222 h 1509906"/>
                    <a:gd name="connsiteX213" fmla="*/ 417759 w 1034979"/>
                    <a:gd name="connsiteY213" fmla="*/ 923127 h 1509906"/>
                    <a:gd name="connsiteX214" fmla="*/ 412044 w 1034979"/>
                    <a:gd name="connsiteY214" fmla="*/ 926937 h 1509906"/>
                    <a:gd name="connsiteX215" fmla="*/ 421569 w 1034979"/>
                    <a:gd name="connsiteY21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5389 w 1034979"/>
                    <a:gd name="connsiteY189" fmla="*/ 905982 h 1509906"/>
                    <a:gd name="connsiteX190" fmla="*/ 507294 w 1034979"/>
                    <a:gd name="connsiteY190" fmla="*/ 841212 h 1509906"/>
                    <a:gd name="connsiteX191" fmla="*/ 503484 w 1034979"/>
                    <a:gd name="connsiteY191" fmla="*/ 351627 h 1509906"/>
                    <a:gd name="connsiteX192" fmla="*/ 499674 w 1034979"/>
                    <a:gd name="connsiteY192" fmla="*/ 60162 h 1509906"/>
                    <a:gd name="connsiteX193" fmla="*/ 490149 w 1034979"/>
                    <a:gd name="connsiteY193" fmla="*/ 33492 h 1509906"/>
                    <a:gd name="connsiteX194" fmla="*/ 488244 w 1034979"/>
                    <a:gd name="connsiteY194" fmla="*/ 27777 h 1509906"/>
                    <a:gd name="connsiteX195" fmla="*/ 484434 w 1034979"/>
                    <a:gd name="connsiteY195" fmla="*/ 22062 h 1509906"/>
                    <a:gd name="connsiteX196" fmla="*/ 478719 w 1034979"/>
                    <a:gd name="connsiteY196" fmla="*/ 10632 h 1509906"/>
                    <a:gd name="connsiteX197" fmla="*/ 473004 w 1034979"/>
                    <a:gd name="connsiteY197" fmla="*/ 6822 h 1509906"/>
                    <a:gd name="connsiteX198" fmla="*/ 469194 w 1034979"/>
                    <a:gd name="connsiteY198" fmla="*/ 1107 h 1509906"/>
                    <a:gd name="connsiteX199" fmla="*/ 429189 w 1034979"/>
                    <a:gd name="connsiteY199" fmla="*/ 4917 h 1509906"/>
                    <a:gd name="connsiteX200" fmla="*/ 421569 w 1034979"/>
                    <a:gd name="connsiteY200" fmla="*/ 16347 h 1509906"/>
                    <a:gd name="connsiteX201" fmla="*/ 417759 w 1034979"/>
                    <a:gd name="connsiteY201" fmla="*/ 22062 h 1509906"/>
                    <a:gd name="connsiteX202" fmla="*/ 419664 w 1034979"/>
                    <a:gd name="connsiteY202" fmla="*/ 54447 h 1509906"/>
                    <a:gd name="connsiteX203" fmla="*/ 423474 w 1034979"/>
                    <a:gd name="connsiteY203" fmla="*/ 65877 h 1509906"/>
                    <a:gd name="connsiteX204" fmla="*/ 425379 w 1034979"/>
                    <a:gd name="connsiteY204" fmla="*/ 71592 h 1509906"/>
                    <a:gd name="connsiteX205" fmla="*/ 425379 w 1034979"/>
                    <a:gd name="connsiteY205" fmla="*/ 77307 h 1509906"/>
                    <a:gd name="connsiteX206" fmla="*/ 429189 w 1034979"/>
                    <a:gd name="connsiteY206" fmla="*/ 231612 h 1509906"/>
                    <a:gd name="connsiteX207" fmla="*/ 440619 w 1034979"/>
                    <a:gd name="connsiteY207" fmla="*/ 414492 h 1509906"/>
                    <a:gd name="connsiteX208" fmla="*/ 425379 w 1034979"/>
                    <a:gd name="connsiteY208" fmla="*/ 711672 h 1509906"/>
                    <a:gd name="connsiteX209" fmla="*/ 425173 w 1034979"/>
                    <a:gd name="connsiteY209" fmla="*/ 765165 h 1509906"/>
                    <a:gd name="connsiteX210" fmla="*/ 425379 w 1034979"/>
                    <a:gd name="connsiteY210" fmla="*/ 894552 h 1509906"/>
                    <a:gd name="connsiteX211" fmla="*/ 423474 w 1034979"/>
                    <a:gd name="connsiteY211" fmla="*/ 921222 h 1509906"/>
                    <a:gd name="connsiteX212" fmla="*/ 417759 w 1034979"/>
                    <a:gd name="connsiteY212" fmla="*/ 923127 h 1509906"/>
                    <a:gd name="connsiteX213" fmla="*/ 412044 w 1034979"/>
                    <a:gd name="connsiteY213" fmla="*/ 926937 h 1509906"/>
                    <a:gd name="connsiteX214" fmla="*/ 421569 w 1034979"/>
                    <a:gd name="connsiteY21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05389 w 1034979"/>
                    <a:gd name="connsiteY188" fmla="*/ 905982 h 1509906"/>
                    <a:gd name="connsiteX189" fmla="*/ 507294 w 1034979"/>
                    <a:gd name="connsiteY189" fmla="*/ 841212 h 1509906"/>
                    <a:gd name="connsiteX190" fmla="*/ 503484 w 1034979"/>
                    <a:gd name="connsiteY190" fmla="*/ 351627 h 1509906"/>
                    <a:gd name="connsiteX191" fmla="*/ 499674 w 1034979"/>
                    <a:gd name="connsiteY191" fmla="*/ 60162 h 1509906"/>
                    <a:gd name="connsiteX192" fmla="*/ 490149 w 1034979"/>
                    <a:gd name="connsiteY192" fmla="*/ 33492 h 1509906"/>
                    <a:gd name="connsiteX193" fmla="*/ 488244 w 1034979"/>
                    <a:gd name="connsiteY193" fmla="*/ 27777 h 1509906"/>
                    <a:gd name="connsiteX194" fmla="*/ 484434 w 1034979"/>
                    <a:gd name="connsiteY194" fmla="*/ 22062 h 1509906"/>
                    <a:gd name="connsiteX195" fmla="*/ 478719 w 1034979"/>
                    <a:gd name="connsiteY195" fmla="*/ 10632 h 1509906"/>
                    <a:gd name="connsiteX196" fmla="*/ 473004 w 1034979"/>
                    <a:gd name="connsiteY196" fmla="*/ 6822 h 1509906"/>
                    <a:gd name="connsiteX197" fmla="*/ 469194 w 1034979"/>
                    <a:gd name="connsiteY197" fmla="*/ 1107 h 1509906"/>
                    <a:gd name="connsiteX198" fmla="*/ 429189 w 1034979"/>
                    <a:gd name="connsiteY198" fmla="*/ 4917 h 1509906"/>
                    <a:gd name="connsiteX199" fmla="*/ 421569 w 1034979"/>
                    <a:gd name="connsiteY199" fmla="*/ 16347 h 1509906"/>
                    <a:gd name="connsiteX200" fmla="*/ 417759 w 1034979"/>
                    <a:gd name="connsiteY200" fmla="*/ 22062 h 1509906"/>
                    <a:gd name="connsiteX201" fmla="*/ 419664 w 1034979"/>
                    <a:gd name="connsiteY201" fmla="*/ 54447 h 1509906"/>
                    <a:gd name="connsiteX202" fmla="*/ 423474 w 1034979"/>
                    <a:gd name="connsiteY202" fmla="*/ 65877 h 1509906"/>
                    <a:gd name="connsiteX203" fmla="*/ 425379 w 1034979"/>
                    <a:gd name="connsiteY203" fmla="*/ 71592 h 1509906"/>
                    <a:gd name="connsiteX204" fmla="*/ 425379 w 1034979"/>
                    <a:gd name="connsiteY204" fmla="*/ 77307 h 1509906"/>
                    <a:gd name="connsiteX205" fmla="*/ 429189 w 1034979"/>
                    <a:gd name="connsiteY205" fmla="*/ 231612 h 1509906"/>
                    <a:gd name="connsiteX206" fmla="*/ 440619 w 1034979"/>
                    <a:gd name="connsiteY206" fmla="*/ 414492 h 1509906"/>
                    <a:gd name="connsiteX207" fmla="*/ 425379 w 1034979"/>
                    <a:gd name="connsiteY207" fmla="*/ 711672 h 1509906"/>
                    <a:gd name="connsiteX208" fmla="*/ 425173 w 1034979"/>
                    <a:gd name="connsiteY208" fmla="*/ 765165 h 1509906"/>
                    <a:gd name="connsiteX209" fmla="*/ 425379 w 1034979"/>
                    <a:gd name="connsiteY209" fmla="*/ 894552 h 1509906"/>
                    <a:gd name="connsiteX210" fmla="*/ 423474 w 1034979"/>
                    <a:gd name="connsiteY210" fmla="*/ 921222 h 1509906"/>
                    <a:gd name="connsiteX211" fmla="*/ 417759 w 1034979"/>
                    <a:gd name="connsiteY211" fmla="*/ 923127 h 1509906"/>
                    <a:gd name="connsiteX212" fmla="*/ 412044 w 1034979"/>
                    <a:gd name="connsiteY212" fmla="*/ 926937 h 1509906"/>
                    <a:gd name="connsiteX213" fmla="*/ 421569 w 1034979"/>
                    <a:gd name="connsiteY21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05389 w 1034979"/>
                    <a:gd name="connsiteY187" fmla="*/ 905982 h 1509906"/>
                    <a:gd name="connsiteX188" fmla="*/ 507294 w 1034979"/>
                    <a:gd name="connsiteY188" fmla="*/ 841212 h 1509906"/>
                    <a:gd name="connsiteX189" fmla="*/ 503484 w 1034979"/>
                    <a:gd name="connsiteY189" fmla="*/ 351627 h 1509906"/>
                    <a:gd name="connsiteX190" fmla="*/ 499674 w 1034979"/>
                    <a:gd name="connsiteY190" fmla="*/ 60162 h 1509906"/>
                    <a:gd name="connsiteX191" fmla="*/ 490149 w 1034979"/>
                    <a:gd name="connsiteY191" fmla="*/ 33492 h 1509906"/>
                    <a:gd name="connsiteX192" fmla="*/ 488244 w 1034979"/>
                    <a:gd name="connsiteY192" fmla="*/ 27777 h 1509906"/>
                    <a:gd name="connsiteX193" fmla="*/ 484434 w 1034979"/>
                    <a:gd name="connsiteY193" fmla="*/ 22062 h 1509906"/>
                    <a:gd name="connsiteX194" fmla="*/ 478719 w 1034979"/>
                    <a:gd name="connsiteY194" fmla="*/ 10632 h 1509906"/>
                    <a:gd name="connsiteX195" fmla="*/ 473004 w 1034979"/>
                    <a:gd name="connsiteY195" fmla="*/ 6822 h 1509906"/>
                    <a:gd name="connsiteX196" fmla="*/ 469194 w 1034979"/>
                    <a:gd name="connsiteY196" fmla="*/ 1107 h 1509906"/>
                    <a:gd name="connsiteX197" fmla="*/ 429189 w 1034979"/>
                    <a:gd name="connsiteY197" fmla="*/ 4917 h 1509906"/>
                    <a:gd name="connsiteX198" fmla="*/ 421569 w 1034979"/>
                    <a:gd name="connsiteY198" fmla="*/ 16347 h 1509906"/>
                    <a:gd name="connsiteX199" fmla="*/ 417759 w 1034979"/>
                    <a:gd name="connsiteY199" fmla="*/ 22062 h 1509906"/>
                    <a:gd name="connsiteX200" fmla="*/ 419664 w 1034979"/>
                    <a:gd name="connsiteY200" fmla="*/ 54447 h 1509906"/>
                    <a:gd name="connsiteX201" fmla="*/ 423474 w 1034979"/>
                    <a:gd name="connsiteY201" fmla="*/ 65877 h 1509906"/>
                    <a:gd name="connsiteX202" fmla="*/ 425379 w 1034979"/>
                    <a:gd name="connsiteY202" fmla="*/ 71592 h 1509906"/>
                    <a:gd name="connsiteX203" fmla="*/ 425379 w 1034979"/>
                    <a:gd name="connsiteY203" fmla="*/ 77307 h 1509906"/>
                    <a:gd name="connsiteX204" fmla="*/ 429189 w 1034979"/>
                    <a:gd name="connsiteY204" fmla="*/ 231612 h 1509906"/>
                    <a:gd name="connsiteX205" fmla="*/ 440619 w 1034979"/>
                    <a:gd name="connsiteY205" fmla="*/ 414492 h 1509906"/>
                    <a:gd name="connsiteX206" fmla="*/ 425379 w 1034979"/>
                    <a:gd name="connsiteY206" fmla="*/ 711672 h 1509906"/>
                    <a:gd name="connsiteX207" fmla="*/ 425173 w 1034979"/>
                    <a:gd name="connsiteY207" fmla="*/ 765165 h 1509906"/>
                    <a:gd name="connsiteX208" fmla="*/ 425379 w 1034979"/>
                    <a:gd name="connsiteY208" fmla="*/ 894552 h 1509906"/>
                    <a:gd name="connsiteX209" fmla="*/ 423474 w 1034979"/>
                    <a:gd name="connsiteY209" fmla="*/ 921222 h 1509906"/>
                    <a:gd name="connsiteX210" fmla="*/ 417759 w 1034979"/>
                    <a:gd name="connsiteY210" fmla="*/ 923127 h 1509906"/>
                    <a:gd name="connsiteX211" fmla="*/ 412044 w 1034979"/>
                    <a:gd name="connsiteY211" fmla="*/ 926937 h 1509906"/>
                    <a:gd name="connsiteX212" fmla="*/ 421569 w 1034979"/>
                    <a:gd name="connsiteY21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05389 w 1034979"/>
                    <a:gd name="connsiteY186" fmla="*/ 905982 h 1509906"/>
                    <a:gd name="connsiteX187" fmla="*/ 507294 w 1034979"/>
                    <a:gd name="connsiteY187" fmla="*/ 841212 h 1509906"/>
                    <a:gd name="connsiteX188" fmla="*/ 503484 w 1034979"/>
                    <a:gd name="connsiteY188" fmla="*/ 351627 h 1509906"/>
                    <a:gd name="connsiteX189" fmla="*/ 499674 w 1034979"/>
                    <a:gd name="connsiteY189" fmla="*/ 60162 h 1509906"/>
                    <a:gd name="connsiteX190" fmla="*/ 490149 w 1034979"/>
                    <a:gd name="connsiteY190" fmla="*/ 33492 h 1509906"/>
                    <a:gd name="connsiteX191" fmla="*/ 488244 w 1034979"/>
                    <a:gd name="connsiteY191" fmla="*/ 27777 h 1509906"/>
                    <a:gd name="connsiteX192" fmla="*/ 484434 w 1034979"/>
                    <a:gd name="connsiteY192" fmla="*/ 22062 h 1509906"/>
                    <a:gd name="connsiteX193" fmla="*/ 478719 w 1034979"/>
                    <a:gd name="connsiteY193" fmla="*/ 10632 h 1509906"/>
                    <a:gd name="connsiteX194" fmla="*/ 473004 w 1034979"/>
                    <a:gd name="connsiteY194" fmla="*/ 6822 h 1509906"/>
                    <a:gd name="connsiteX195" fmla="*/ 469194 w 1034979"/>
                    <a:gd name="connsiteY195" fmla="*/ 1107 h 1509906"/>
                    <a:gd name="connsiteX196" fmla="*/ 429189 w 1034979"/>
                    <a:gd name="connsiteY196" fmla="*/ 4917 h 1509906"/>
                    <a:gd name="connsiteX197" fmla="*/ 421569 w 1034979"/>
                    <a:gd name="connsiteY197" fmla="*/ 16347 h 1509906"/>
                    <a:gd name="connsiteX198" fmla="*/ 417759 w 1034979"/>
                    <a:gd name="connsiteY198" fmla="*/ 22062 h 1509906"/>
                    <a:gd name="connsiteX199" fmla="*/ 419664 w 1034979"/>
                    <a:gd name="connsiteY199" fmla="*/ 54447 h 1509906"/>
                    <a:gd name="connsiteX200" fmla="*/ 423474 w 1034979"/>
                    <a:gd name="connsiteY200" fmla="*/ 65877 h 1509906"/>
                    <a:gd name="connsiteX201" fmla="*/ 425379 w 1034979"/>
                    <a:gd name="connsiteY201" fmla="*/ 71592 h 1509906"/>
                    <a:gd name="connsiteX202" fmla="*/ 425379 w 1034979"/>
                    <a:gd name="connsiteY202" fmla="*/ 77307 h 1509906"/>
                    <a:gd name="connsiteX203" fmla="*/ 429189 w 1034979"/>
                    <a:gd name="connsiteY203" fmla="*/ 231612 h 1509906"/>
                    <a:gd name="connsiteX204" fmla="*/ 440619 w 1034979"/>
                    <a:gd name="connsiteY204" fmla="*/ 414492 h 1509906"/>
                    <a:gd name="connsiteX205" fmla="*/ 425379 w 1034979"/>
                    <a:gd name="connsiteY205" fmla="*/ 711672 h 1509906"/>
                    <a:gd name="connsiteX206" fmla="*/ 425173 w 1034979"/>
                    <a:gd name="connsiteY206" fmla="*/ 765165 h 1509906"/>
                    <a:gd name="connsiteX207" fmla="*/ 425379 w 1034979"/>
                    <a:gd name="connsiteY207" fmla="*/ 894552 h 1509906"/>
                    <a:gd name="connsiteX208" fmla="*/ 423474 w 1034979"/>
                    <a:gd name="connsiteY208" fmla="*/ 921222 h 1509906"/>
                    <a:gd name="connsiteX209" fmla="*/ 417759 w 1034979"/>
                    <a:gd name="connsiteY209" fmla="*/ 923127 h 1509906"/>
                    <a:gd name="connsiteX210" fmla="*/ 412044 w 1034979"/>
                    <a:gd name="connsiteY210" fmla="*/ 926937 h 1509906"/>
                    <a:gd name="connsiteX211" fmla="*/ 421569 w 1034979"/>
                    <a:gd name="connsiteY21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05389 w 1034979"/>
                    <a:gd name="connsiteY185" fmla="*/ 905982 h 1509906"/>
                    <a:gd name="connsiteX186" fmla="*/ 507294 w 1034979"/>
                    <a:gd name="connsiteY186" fmla="*/ 841212 h 1509906"/>
                    <a:gd name="connsiteX187" fmla="*/ 503484 w 1034979"/>
                    <a:gd name="connsiteY187" fmla="*/ 351627 h 1509906"/>
                    <a:gd name="connsiteX188" fmla="*/ 499674 w 1034979"/>
                    <a:gd name="connsiteY188" fmla="*/ 60162 h 1509906"/>
                    <a:gd name="connsiteX189" fmla="*/ 490149 w 1034979"/>
                    <a:gd name="connsiteY189" fmla="*/ 33492 h 1509906"/>
                    <a:gd name="connsiteX190" fmla="*/ 488244 w 1034979"/>
                    <a:gd name="connsiteY190" fmla="*/ 27777 h 1509906"/>
                    <a:gd name="connsiteX191" fmla="*/ 484434 w 1034979"/>
                    <a:gd name="connsiteY191" fmla="*/ 22062 h 1509906"/>
                    <a:gd name="connsiteX192" fmla="*/ 478719 w 1034979"/>
                    <a:gd name="connsiteY192" fmla="*/ 10632 h 1509906"/>
                    <a:gd name="connsiteX193" fmla="*/ 473004 w 1034979"/>
                    <a:gd name="connsiteY193" fmla="*/ 6822 h 1509906"/>
                    <a:gd name="connsiteX194" fmla="*/ 469194 w 1034979"/>
                    <a:gd name="connsiteY194" fmla="*/ 1107 h 1509906"/>
                    <a:gd name="connsiteX195" fmla="*/ 429189 w 1034979"/>
                    <a:gd name="connsiteY195" fmla="*/ 4917 h 1509906"/>
                    <a:gd name="connsiteX196" fmla="*/ 421569 w 1034979"/>
                    <a:gd name="connsiteY196" fmla="*/ 16347 h 1509906"/>
                    <a:gd name="connsiteX197" fmla="*/ 417759 w 1034979"/>
                    <a:gd name="connsiteY197" fmla="*/ 22062 h 1509906"/>
                    <a:gd name="connsiteX198" fmla="*/ 419664 w 1034979"/>
                    <a:gd name="connsiteY198" fmla="*/ 54447 h 1509906"/>
                    <a:gd name="connsiteX199" fmla="*/ 423474 w 1034979"/>
                    <a:gd name="connsiteY199" fmla="*/ 65877 h 1509906"/>
                    <a:gd name="connsiteX200" fmla="*/ 425379 w 1034979"/>
                    <a:gd name="connsiteY200" fmla="*/ 71592 h 1509906"/>
                    <a:gd name="connsiteX201" fmla="*/ 425379 w 1034979"/>
                    <a:gd name="connsiteY201" fmla="*/ 77307 h 1509906"/>
                    <a:gd name="connsiteX202" fmla="*/ 429189 w 1034979"/>
                    <a:gd name="connsiteY202" fmla="*/ 231612 h 1509906"/>
                    <a:gd name="connsiteX203" fmla="*/ 440619 w 1034979"/>
                    <a:gd name="connsiteY203" fmla="*/ 414492 h 1509906"/>
                    <a:gd name="connsiteX204" fmla="*/ 425379 w 1034979"/>
                    <a:gd name="connsiteY204" fmla="*/ 711672 h 1509906"/>
                    <a:gd name="connsiteX205" fmla="*/ 425173 w 1034979"/>
                    <a:gd name="connsiteY205" fmla="*/ 765165 h 1509906"/>
                    <a:gd name="connsiteX206" fmla="*/ 425379 w 1034979"/>
                    <a:gd name="connsiteY206" fmla="*/ 894552 h 1509906"/>
                    <a:gd name="connsiteX207" fmla="*/ 423474 w 1034979"/>
                    <a:gd name="connsiteY207" fmla="*/ 921222 h 1509906"/>
                    <a:gd name="connsiteX208" fmla="*/ 417759 w 1034979"/>
                    <a:gd name="connsiteY208" fmla="*/ 923127 h 1509906"/>
                    <a:gd name="connsiteX209" fmla="*/ 412044 w 1034979"/>
                    <a:gd name="connsiteY209" fmla="*/ 926937 h 1509906"/>
                    <a:gd name="connsiteX210" fmla="*/ 421569 w 1034979"/>
                    <a:gd name="connsiteY21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05389 w 1034979"/>
                    <a:gd name="connsiteY184" fmla="*/ 905982 h 1509906"/>
                    <a:gd name="connsiteX185" fmla="*/ 507294 w 1034979"/>
                    <a:gd name="connsiteY185" fmla="*/ 841212 h 1509906"/>
                    <a:gd name="connsiteX186" fmla="*/ 503484 w 1034979"/>
                    <a:gd name="connsiteY186" fmla="*/ 351627 h 1509906"/>
                    <a:gd name="connsiteX187" fmla="*/ 499674 w 1034979"/>
                    <a:gd name="connsiteY187" fmla="*/ 60162 h 1509906"/>
                    <a:gd name="connsiteX188" fmla="*/ 490149 w 1034979"/>
                    <a:gd name="connsiteY188" fmla="*/ 33492 h 1509906"/>
                    <a:gd name="connsiteX189" fmla="*/ 488244 w 1034979"/>
                    <a:gd name="connsiteY189" fmla="*/ 27777 h 1509906"/>
                    <a:gd name="connsiteX190" fmla="*/ 484434 w 1034979"/>
                    <a:gd name="connsiteY190" fmla="*/ 22062 h 1509906"/>
                    <a:gd name="connsiteX191" fmla="*/ 478719 w 1034979"/>
                    <a:gd name="connsiteY191" fmla="*/ 10632 h 1509906"/>
                    <a:gd name="connsiteX192" fmla="*/ 473004 w 1034979"/>
                    <a:gd name="connsiteY192" fmla="*/ 6822 h 1509906"/>
                    <a:gd name="connsiteX193" fmla="*/ 469194 w 1034979"/>
                    <a:gd name="connsiteY193" fmla="*/ 1107 h 1509906"/>
                    <a:gd name="connsiteX194" fmla="*/ 429189 w 1034979"/>
                    <a:gd name="connsiteY194" fmla="*/ 4917 h 1509906"/>
                    <a:gd name="connsiteX195" fmla="*/ 421569 w 1034979"/>
                    <a:gd name="connsiteY195" fmla="*/ 16347 h 1509906"/>
                    <a:gd name="connsiteX196" fmla="*/ 417759 w 1034979"/>
                    <a:gd name="connsiteY196" fmla="*/ 22062 h 1509906"/>
                    <a:gd name="connsiteX197" fmla="*/ 419664 w 1034979"/>
                    <a:gd name="connsiteY197" fmla="*/ 54447 h 1509906"/>
                    <a:gd name="connsiteX198" fmla="*/ 423474 w 1034979"/>
                    <a:gd name="connsiteY198" fmla="*/ 65877 h 1509906"/>
                    <a:gd name="connsiteX199" fmla="*/ 425379 w 1034979"/>
                    <a:gd name="connsiteY199" fmla="*/ 71592 h 1509906"/>
                    <a:gd name="connsiteX200" fmla="*/ 425379 w 1034979"/>
                    <a:gd name="connsiteY200" fmla="*/ 77307 h 1509906"/>
                    <a:gd name="connsiteX201" fmla="*/ 429189 w 1034979"/>
                    <a:gd name="connsiteY201" fmla="*/ 231612 h 1509906"/>
                    <a:gd name="connsiteX202" fmla="*/ 440619 w 1034979"/>
                    <a:gd name="connsiteY202" fmla="*/ 414492 h 1509906"/>
                    <a:gd name="connsiteX203" fmla="*/ 425379 w 1034979"/>
                    <a:gd name="connsiteY203" fmla="*/ 711672 h 1509906"/>
                    <a:gd name="connsiteX204" fmla="*/ 425173 w 1034979"/>
                    <a:gd name="connsiteY204" fmla="*/ 765165 h 1509906"/>
                    <a:gd name="connsiteX205" fmla="*/ 425379 w 1034979"/>
                    <a:gd name="connsiteY205" fmla="*/ 894552 h 1509906"/>
                    <a:gd name="connsiteX206" fmla="*/ 423474 w 1034979"/>
                    <a:gd name="connsiteY206" fmla="*/ 921222 h 1509906"/>
                    <a:gd name="connsiteX207" fmla="*/ 417759 w 1034979"/>
                    <a:gd name="connsiteY207" fmla="*/ 923127 h 1509906"/>
                    <a:gd name="connsiteX208" fmla="*/ 412044 w 1034979"/>
                    <a:gd name="connsiteY208" fmla="*/ 926937 h 1509906"/>
                    <a:gd name="connsiteX209" fmla="*/ 421569 w 1034979"/>
                    <a:gd name="connsiteY20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5389 w 1034979"/>
                    <a:gd name="connsiteY183" fmla="*/ 9059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7518 w 1034979"/>
                    <a:gd name="connsiteY183" fmla="*/ 918339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12044 w 1034979"/>
                    <a:gd name="connsiteY0" fmla="*/ 92693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0" fmla="*/ 41775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0" fmla="*/ 423474 w 1034979"/>
                    <a:gd name="connsiteY0" fmla="*/ 92122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0" fmla="*/ 425379 w 1034979"/>
                    <a:gd name="connsiteY0" fmla="*/ 89455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0" fmla="*/ 425379 w 1034979"/>
                    <a:gd name="connsiteY0" fmla="*/ 894552 h 1509906"/>
                    <a:gd name="connsiteX1" fmla="*/ 394899 w 1034979"/>
                    <a:gd name="connsiteY1" fmla="*/ 932652 h 1509906"/>
                    <a:gd name="connsiteX2" fmla="*/ 387279 w 1034979"/>
                    <a:gd name="connsiteY2" fmla="*/ 934557 h 1509906"/>
                    <a:gd name="connsiteX3" fmla="*/ 339654 w 1034979"/>
                    <a:gd name="connsiteY3" fmla="*/ 949797 h 1509906"/>
                    <a:gd name="connsiteX4" fmla="*/ 328224 w 1034979"/>
                    <a:gd name="connsiteY4" fmla="*/ 953607 h 1509906"/>
                    <a:gd name="connsiteX5" fmla="*/ 312984 w 1034979"/>
                    <a:gd name="connsiteY5" fmla="*/ 959322 h 1509906"/>
                    <a:gd name="connsiteX6" fmla="*/ 265359 w 1034979"/>
                    <a:gd name="connsiteY6" fmla="*/ 955512 h 1509906"/>
                    <a:gd name="connsiteX7" fmla="*/ 253929 w 1034979"/>
                    <a:gd name="connsiteY7" fmla="*/ 951702 h 1509906"/>
                    <a:gd name="connsiteX8" fmla="*/ 242499 w 1034979"/>
                    <a:gd name="connsiteY8" fmla="*/ 947892 h 1509906"/>
                    <a:gd name="connsiteX9" fmla="*/ 236784 w 1034979"/>
                    <a:gd name="connsiteY9" fmla="*/ 945987 h 1509906"/>
                    <a:gd name="connsiteX10" fmla="*/ 231069 w 1034979"/>
                    <a:gd name="connsiteY10" fmla="*/ 944082 h 1509906"/>
                    <a:gd name="connsiteX11" fmla="*/ 219639 w 1034979"/>
                    <a:gd name="connsiteY11" fmla="*/ 942177 h 1509906"/>
                    <a:gd name="connsiteX12" fmla="*/ 213924 w 1034979"/>
                    <a:gd name="connsiteY12" fmla="*/ 940272 h 1509906"/>
                    <a:gd name="connsiteX13" fmla="*/ 206304 w 1034979"/>
                    <a:gd name="connsiteY13" fmla="*/ 938367 h 1509906"/>
                    <a:gd name="connsiteX14" fmla="*/ 194874 w 1034979"/>
                    <a:gd name="connsiteY14" fmla="*/ 934557 h 1509906"/>
                    <a:gd name="connsiteX15" fmla="*/ 189159 w 1034979"/>
                    <a:gd name="connsiteY15" fmla="*/ 932652 h 1509906"/>
                    <a:gd name="connsiteX16" fmla="*/ 181539 w 1034979"/>
                    <a:gd name="connsiteY16" fmla="*/ 930747 h 1509906"/>
                    <a:gd name="connsiteX17" fmla="*/ 170109 w 1034979"/>
                    <a:gd name="connsiteY17" fmla="*/ 925032 h 1509906"/>
                    <a:gd name="connsiteX18" fmla="*/ 164394 w 1034979"/>
                    <a:gd name="connsiteY18" fmla="*/ 921222 h 1509906"/>
                    <a:gd name="connsiteX19" fmla="*/ 116769 w 1034979"/>
                    <a:gd name="connsiteY19" fmla="*/ 896457 h 1509906"/>
                    <a:gd name="connsiteX20" fmla="*/ 111054 w 1034979"/>
                    <a:gd name="connsiteY20" fmla="*/ 890742 h 1509906"/>
                    <a:gd name="connsiteX21" fmla="*/ 84384 w 1034979"/>
                    <a:gd name="connsiteY21" fmla="*/ 865977 h 1509906"/>
                    <a:gd name="connsiteX22" fmla="*/ 78669 w 1034979"/>
                    <a:gd name="connsiteY22" fmla="*/ 864072 h 1509906"/>
                    <a:gd name="connsiteX23" fmla="*/ 59619 w 1034979"/>
                    <a:gd name="connsiteY23" fmla="*/ 867882 h 1509906"/>
                    <a:gd name="connsiteX24" fmla="*/ 53904 w 1034979"/>
                    <a:gd name="connsiteY24" fmla="*/ 871692 h 1509906"/>
                    <a:gd name="connsiteX25" fmla="*/ 50094 w 1034979"/>
                    <a:gd name="connsiteY25" fmla="*/ 877407 h 1509906"/>
                    <a:gd name="connsiteX26" fmla="*/ 46284 w 1034979"/>
                    <a:gd name="connsiteY26" fmla="*/ 888837 h 1509906"/>
                    <a:gd name="connsiteX27" fmla="*/ 50094 w 1034979"/>
                    <a:gd name="connsiteY27" fmla="*/ 926937 h 1509906"/>
                    <a:gd name="connsiteX28" fmla="*/ 53904 w 1034979"/>
                    <a:gd name="connsiteY28" fmla="*/ 932652 h 1509906"/>
                    <a:gd name="connsiteX29" fmla="*/ 59619 w 1034979"/>
                    <a:gd name="connsiteY29" fmla="*/ 936462 h 1509906"/>
                    <a:gd name="connsiteX30" fmla="*/ 63429 w 1034979"/>
                    <a:gd name="connsiteY30" fmla="*/ 942177 h 1509906"/>
                    <a:gd name="connsiteX31" fmla="*/ 80574 w 1034979"/>
                    <a:gd name="connsiteY31" fmla="*/ 951702 h 1509906"/>
                    <a:gd name="connsiteX32" fmla="*/ 166299 w 1034979"/>
                    <a:gd name="connsiteY32" fmla="*/ 972657 h 1509906"/>
                    <a:gd name="connsiteX33" fmla="*/ 191064 w 1034979"/>
                    <a:gd name="connsiteY33" fmla="*/ 978372 h 1509906"/>
                    <a:gd name="connsiteX34" fmla="*/ 208209 w 1034979"/>
                    <a:gd name="connsiteY34" fmla="*/ 984087 h 1509906"/>
                    <a:gd name="connsiteX35" fmla="*/ 213924 w 1034979"/>
                    <a:gd name="connsiteY35" fmla="*/ 985992 h 1509906"/>
                    <a:gd name="connsiteX36" fmla="*/ 229164 w 1034979"/>
                    <a:gd name="connsiteY36" fmla="*/ 989802 h 1509906"/>
                    <a:gd name="connsiteX37" fmla="*/ 248214 w 1034979"/>
                    <a:gd name="connsiteY37" fmla="*/ 995517 h 1509906"/>
                    <a:gd name="connsiteX38" fmla="*/ 253929 w 1034979"/>
                    <a:gd name="connsiteY38" fmla="*/ 999327 h 1509906"/>
                    <a:gd name="connsiteX39" fmla="*/ 267264 w 1034979"/>
                    <a:gd name="connsiteY39" fmla="*/ 1014567 h 1509906"/>
                    <a:gd name="connsiteX40" fmla="*/ 272979 w 1034979"/>
                    <a:gd name="connsiteY40" fmla="*/ 1033617 h 1509906"/>
                    <a:gd name="connsiteX41" fmla="*/ 274884 w 1034979"/>
                    <a:gd name="connsiteY41" fmla="*/ 1039332 h 1509906"/>
                    <a:gd name="connsiteX42" fmla="*/ 276789 w 1034979"/>
                    <a:gd name="connsiteY42" fmla="*/ 1045047 h 1509906"/>
                    <a:gd name="connsiteX43" fmla="*/ 278694 w 1034979"/>
                    <a:gd name="connsiteY43" fmla="*/ 1069812 h 1509906"/>
                    <a:gd name="connsiteX44" fmla="*/ 280599 w 1034979"/>
                    <a:gd name="connsiteY44" fmla="*/ 1075527 h 1509906"/>
                    <a:gd name="connsiteX45" fmla="*/ 278694 w 1034979"/>
                    <a:gd name="connsiteY45" fmla="*/ 1094577 h 1509906"/>
                    <a:gd name="connsiteX46" fmla="*/ 276789 w 1034979"/>
                    <a:gd name="connsiteY46" fmla="*/ 1104102 h 1509906"/>
                    <a:gd name="connsiteX47" fmla="*/ 263454 w 1034979"/>
                    <a:gd name="connsiteY47" fmla="*/ 1117437 h 1509906"/>
                    <a:gd name="connsiteX48" fmla="*/ 252024 w 1034979"/>
                    <a:gd name="connsiteY48" fmla="*/ 1125057 h 1509906"/>
                    <a:gd name="connsiteX49" fmla="*/ 240594 w 1034979"/>
                    <a:gd name="connsiteY49" fmla="*/ 1128867 h 1509906"/>
                    <a:gd name="connsiteX50" fmla="*/ 27234 w 1034979"/>
                    <a:gd name="connsiteY50" fmla="*/ 1147917 h 1509906"/>
                    <a:gd name="connsiteX51" fmla="*/ 15804 w 1034979"/>
                    <a:gd name="connsiteY51" fmla="*/ 1153632 h 1509906"/>
                    <a:gd name="connsiteX52" fmla="*/ 6279 w 1034979"/>
                    <a:gd name="connsiteY52" fmla="*/ 1163157 h 1509906"/>
                    <a:gd name="connsiteX53" fmla="*/ 4374 w 1034979"/>
                    <a:gd name="connsiteY53" fmla="*/ 1168872 h 1509906"/>
                    <a:gd name="connsiteX54" fmla="*/ 564 w 1034979"/>
                    <a:gd name="connsiteY54" fmla="*/ 1174587 h 1509906"/>
                    <a:gd name="connsiteX55" fmla="*/ 6279 w 1034979"/>
                    <a:gd name="connsiteY55" fmla="*/ 1206972 h 1509906"/>
                    <a:gd name="connsiteX56" fmla="*/ 11994 w 1034979"/>
                    <a:gd name="connsiteY56" fmla="*/ 1210782 h 1509906"/>
                    <a:gd name="connsiteX57" fmla="*/ 17709 w 1034979"/>
                    <a:gd name="connsiteY57" fmla="*/ 1212687 h 1509906"/>
                    <a:gd name="connsiteX58" fmla="*/ 145344 w 1034979"/>
                    <a:gd name="connsiteY58" fmla="*/ 1210782 h 1509906"/>
                    <a:gd name="connsiteX59" fmla="*/ 152964 w 1034979"/>
                    <a:gd name="connsiteY59" fmla="*/ 1208877 h 1509906"/>
                    <a:gd name="connsiteX60" fmla="*/ 303459 w 1034979"/>
                    <a:gd name="connsiteY60" fmla="*/ 1203162 h 1509906"/>
                    <a:gd name="connsiteX61" fmla="*/ 318699 w 1034979"/>
                    <a:gd name="connsiteY61" fmla="*/ 1210782 h 1509906"/>
                    <a:gd name="connsiteX62" fmla="*/ 330129 w 1034979"/>
                    <a:gd name="connsiteY62" fmla="*/ 1216497 h 1509906"/>
                    <a:gd name="connsiteX63" fmla="*/ 333939 w 1034979"/>
                    <a:gd name="connsiteY63" fmla="*/ 1222212 h 1509906"/>
                    <a:gd name="connsiteX64" fmla="*/ 339654 w 1034979"/>
                    <a:gd name="connsiteY64" fmla="*/ 1224117 h 1509906"/>
                    <a:gd name="connsiteX65" fmla="*/ 351084 w 1034979"/>
                    <a:gd name="connsiteY65" fmla="*/ 1231737 h 1509906"/>
                    <a:gd name="connsiteX66" fmla="*/ 356799 w 1034979"/>
                    <a:gd name="connsiteY66" fmla="*/ 1235547 h 1509906"/>
                    <a:gd name="connsiteX67" fmla="*/ 360609 w 1034979"/>
                    <a:gd name="connsiteY67" fmla="*/ 1241262 h 1509906"/>
                    <a:gd name="connsiteX68" fmla="*/ 366324 w 1034979"/>
                    <a:gd name="connsiteY68" fmla="*/ 1252692 h 1509906"/>
                    <a:gd name="connsiteX69" fmla="*/ 362514 w 1034979"/>
                    <a:gd name="connsiteY69" fmla="*/ 1279362 h 1509906"/>
                    <a:gd name="connsiteX70" fmla="*/ 358704 w 1034979"/>
                    <a:gd name="connsiteY70" fmla="*/ 1285077 h 1509906"/>
                    <a:gd name="connsiteX71" fmla="*/ 356799 w 1034979"/>
                    <a:gd name="connsiteY71" fmla="*/ 1290792 h 1509906"/>
                    <a:gd name="connsiteX72" fmla="*/ 352989 w 1034979"/>
                    <a:gd name="connsiteY72" fmla="*/ 1296507 h 1509906"/>
                    <a:gd name="connsiteX73" fmla="*/ 351084 w 1034979"/>
                    <a:gd name="connsiteY73" fmla="*/ 1302222 h 1509906"/>
                    <a:gd name="connsiteX74" fmla="*/ 347274 w 1034979"/>
                    <a:gd name="connsiteY74" fmla="*/ 1307937 h 1509906"/>
                    <a:gd name="connsiteX75" fmla="*/ 330129 w 1034979"/>
                    <a:gd name="connsiteY75" fmla="*/ 1374612 h 1509906"/>
                    <a:gd name="connsiteX76" fmla="*/ 328224 w 1034979"/>
                    <a:gd name="connsiteY76" fmla="*/ 1426047 h 1509906"/>
                    <a:gd name="connsiteX77" fmla="*/ 330129 w 1034979"/>
                    <a:gd name="connsiteY77" fmla="*/ 1450812 h 1509906"/>
                    <a:gd name="connsiteX78" fmla="*/ 332034 w 1034979"/>
                    <a:gd name="connsiteY78" fmla="*/ 1456527 h 1509906"/>
                    <a:gd name="connsiteX79" fmla="*/ 335844 w 1034979"/>
                    <a:gd name="connsiteY79" fmla="*/ 1460337 h 1509906"/>
                    <a:gd name="connsiteX80" fmla="*/ 364419 w 1034979"/>
                    <a:gd name="connsiteY80" fmla="*/ 1506057 h 1509906"/>
                    <a:gd name="connsiteX81" fmla="*/ 387279 w 1034979"/>
                    <a:gd name="connsiteY81" fmla="*/ 1507962 h 1509906"/>
                    <a:gd name="connsiteX82" fmla="*/ 392994 w 1034979"/>
                    <a:gd name="connsiteY82" fmla="*/ 1502247 h 1509906"/>
                    <a:gd name="connsiteX83" fmla="*/ 394899 w 1034979"/>
                    <a:gd name="connsiteY83" fmla="*/ 1490817 h 1509906"/>
                    <a:gd name="connsiteX84" fmla="*/ 396804 w 1034979"/>
                    <a:gd name="connsiteY84" fmla="*/ 1485102 h 1509906"/>
                    <a:gd name="connsiteX85" fmla="*/ 398709 w 1034979"/>
                    <a:gd name="connsiteY85" fmla="*/ 1467957 h 1509906"/>
                    <a:gd name="connsiteX86" fmla="*/ 400614 w 1034979"/>
                    <a:gd name="connsiteY86" fmla="*/ 1454622 h 1509906"/>
                    <a:gd name="connsiteX87" fmla="*/ 404424 w 1034979"/>
                    <a:gd name="connsiteY87" fmla="*/ 1397472 h 1509906"/>
                    <a:gd name="connsiteX88" fmla="*/ 410139 w 1034979"/>
                    <a:gd name="connsiteY88" fmla="*/ 1386042 h 1509906"/>
                    <a:gd name="connsiteX89" fmla="*/ 413949 w 1034979"/>
                    <a:gd name="connsiteY89" fmla="*/ 1372707 h 1509906"/>
                    <a:gd name="connsiteX90" fmla="*/ 415854 w 1034979"/>
                    <a:gd name="connsiteY90" fmla="*/ 1366992 h 1509906"/>
                    <a:gd name="connsiteX91" fmla="*/ 417759 w 1034979"/>
                    <a:gd name="connsiteY91" fmla="*/ 1353657 h 1509906"/>
                    <a:gd name="connsiteX92" fmla="*/ 421569 w 1034979"/>
                    <a:gd name="connsiteY92" fmla="*/ 1342227 h 1509906"/>
                    <a:gd name="connsiteX93" fmla="*/ 427284 w 1034979"/>
                    <a:gd name="connsiteY93" fmla="*/ 1328892 h 1509906"/>
                    <a:gd name="connsiteX94" fmla="*/ 467289 w 1034979"/>
                    <a:gd name="connsiteY94" fmla="*/ 1258407 h 1509906"/>
                    <a:gd name="connsiteX95" fmla="*/ 528455 w 1034979"/>
                    <a:gd name="connsiteY95" fmla="*/ 1245638 h 1509906"/>
                    <a:gd name="connsiteX96" fmla="*/ 573969 w 1034979"/>
                    <a:gd name="connsiteY96" fmla="*/ 1229832 h 1509906"/>
                    <a:gd name="connsiteX97" fmla="*/ 585399 w 1034979"/>
                    <a:gd name="connsiteY97" fmla="*/ 1226022 h 1509906"/>
                    <a:gd name="connsiteX98" fmla="*/ 720654 w 1034979"/>
                    <a:gd name="connsiteY98" fmla="*/ 1309842 h 1509906"/>
                    <a:gd name="connsiteX99" fmla="*/ 733989 w 1034979"/>
                    <a:gd name="connsiteY99" fmla="*/ 1319367 h 1509906"/>
                    <a:gd name="connsiteX100" fmla="*/ 743514 w 1034979"/>
                    <a:gd name="connsiteY100" fmla="*/ 1321272 h 1509906"/>
                    <a:gd name="connsiteX101" fmla="*/ 749229 w 1034979"/>
                    <a:gd name="connsiteY101" fmla="*/ 1323177 h 1509906"/>
                    <a:gd name="connsiteX102" fmla="*/ 762564 w 1034979"/>
                    <a:gd name="connsiteY102" fmla="*/ 1328892 h 1509906"/>
                    <a:gd name="connsiteX103" fmla="*/ 777804 w 1034979"/>
                    <a:gd name="connsiteY103" fmla="*/ 1326987 h 1509906"/>
                    <a:gd name="connsiteX104" fmla="*/ 789234 w 1034979"/>
                    <a:gd name="connsiteY104" fmla="*/ 1321272 h 1509906"/>
                    <a:gd name="connsiteX105" fmla="*/ 794949 w 1034979"/>
                    <a:gd name="connsiteY105" fmla="*/ 1319367 h 1509906"/>
                    <a:gd name="connsiteX106" fmla="*/ 802569 w 1034979"/>
                    <a:gd name="connsiteY106" fmla="*/ 1302222 h 1509906"/>
                    <a:gd name="connsiteX107" fmla="*/ 800664 w 1034979"/>
                    <a:gd name="connsiteY107" fmla="*/ 1277457 h 1509906"/>
                    <a:gd name="connsiteX108" fmla="*/ 798759 w 1034979"/>
                    <a:gd name="connsiteY108" fmla="*/ 1271742 h 1509906"/>
                    <a:gd name="connsiteX109" fmla="*/ 796854 w 1034979"/>
                    <a:gd name="connsiteY109" fmla="*/ 1264122 h 1509906"/>
                    <a:gd name="connsiteX110" fmla="*/ 783519 w 1034979"/>
                    <a:gd name="connsiteY110" fmla="*/ 1246977 h 1509906"/>
                    <a:gd name="connsiteX111" fmla="*/ 773994 w 1034979"/>
                    <a:gd name="connsiteY111" fmla="*/ 1241262 h 1509906"/>
                    <a:gd name="connsiteX112" fmla="*/ 648264 w 1034979"/>
                    <a:gd name="connsiteY112" fmla="*/ 1149822 h 1509906"/>
                    <a:gd name="connsiteX113" fmla="*/ 644454 w 1034979"/>
                    <a:gd name="connsiteY113" fmla="*/ 1132677 h 1509906"/>
                    <a:gd name="connsiteX114" fmla="*/ 646359 w 1034979"/>
                    <a:gd name="connsiteY114" fmla="*/ 1125057 h 1509906"/>
                    <a:gd name="connsiteX115" fmla="*/ 650169 w 1034979"/>
                    <a:gd name="connsiteY115" fmla="*/ 1107912 h 1509906"/>
                    <a:gd name="connsiteX116" fmla="*/ 653979 w 1034979"/>
                    <a:gd name="connsiteY116" fmla="*/ 1102197 h 1509906"/>
                    <a:gd name="connsiteX117" fmla="*/ 655884 w 1034979"/>
                    <a:gd name="connsiteY117" fmla="*/ 1096482 h 1509906"/>
                    <a:gd name="connsiteX118" fmla="*/ 661599 w 1034979"/>
                    <a:gd name="connsiteY118" fmla="*/ 1094577 h 1509906"/>
                    <a:gd name="connsiteX119" fmla="*/ 671124 w 1034979"/>
                    <a:gd name="connsiteY119" fmla="*/ 1083147 h 1509906"/>
                    <a:gd name="connsiteX120" fmla="*/ 724464 w 1034979"/>
                    <a:gd name="connsiteY120" fmla="*/ 1075527 h 1509906"/>
                    <a:gd name="connsiteX121" fmla="*/ 842574 w 1034979"/>
                    <a:gd name="connsiteY121" fmla="*/ 1077432 h 1509906"/>
                    <a:gd name="connsiteX122" fmla="*/ 871149 w 1034979"/>
                    <a:gd name="connsiteY122" fmla="*/ 1079337 h 1509906"/>
                    <a:gd name="connsiteX123" fmla="*/ 899724 w 1034979"/>
                    <a:gd name="connsiteY123" fmla="*/ 1085052 h 1509906"/>
                    <a:gd name="connsiteX124" fmla="*/ 922584 w 1034979"/>
                    <a:gd name="connsiteY124" fmla="*/ 1088862 h 1509906"/>
                    <a:gd name="connsiteX125" fmla="*/ 951159 w 1034979"/>
                    <a:gd name="connsiteY125" fmla="*/ 1094577 h 1509906"/>
                    <a:gd name="connsiteX126" fmla="*/ 956874 w 1034979"/>
                    <a:gd name="connsiteY126" fmla="*/ 1094577 h 1509906"/>
                    <a:gd name="connsiteX127" fmla="*/ 1002594 w 1034979"/>
                    <a:gd name="connsiteY127" fmla="*/ 1092672 h 1509906"/>
                    <a:gd name="connsiteX128" fmla="*/ 1031169 w 1034979"/>
                    <a:gd name="connsiteY128" fmla="*/ 1085052 h 1509906"/>
                    <a:gd name="connsiteX129" fmla="*/ 1034979 w 1034979"/>
                    <a:gd name="connsiteY129" fmla="*/ 1079337 h 1509906"/>
                    <a:gd name="connsiteX130" fmla="*/ 1033074 w 1034979"/>
                    <a:gd name="connsiteY130" fmla="*/ 1060287 h 1509906"/>
                    <a:gd name="connsiteX131" fmla="*/ 1027359 w 1034979"/>
                    <a:gd name="connsiteY131" fmla="*/ 1056477 h 1509906"/>
                    <a:gd name="connsiteX132" fmla="*/ 1012119 w 1034979"/>
                    <a:gd name="connsiteY132" fmla="*/ 1054572 h 1509906"/>
                    <a:gd name="connsiteX133" fmla="*/ 1006404 w 1034979"/>
                    <a:gd name="connsiteY133" fmla="*/ 1052667 h 1509906"/>
                    <a:gd name="connsiteX134" fmla="*/ 998784 w 1034979"/>
                    <a:gd name="connsiteY134" fmla="*/ 1050762 h 1509906"/>
                    <a:gd name="connsiteX135" fmla="*/ 987354 w 1034979"/>
                    <a:gd name="connsiteY135" fmla="*/ 1043142 h 1509906"/>
                    <a:gd name="connsiteX136" fmla="*/ 975924 w 1034979"/>
                    <a:gd name="connsiteY136" fmla="*/ 1039332 h 1509906"/>
                    <a:gd name="connsiteX137" fmla="*/ 970209 w 1034979"/>
                    <a:gd name="connsiteY137" fmla="*/ 1037427 h 1509906"/>
                    <a:gd name="connsiteX138" fmla="*/ 962589 w 1034979"/>
                    <a:gd name="connsiteY138" fmla="*/ 1035522 h 1509906"/>
                    <a:gd name="connsiteX139" fmla="*/ 956874 w 1034979"/>
                    <a:gd name="connsiteY139" fmla="*/ 1033617 h 1509906"/>
                    <a:gd name="connsiteX140" fmla="*/ 935919 w 1034979"/>
                    <a:gd name="connsiteY140" fmla="*/ 1027902 h 1509906"/>
                    <a:gd name="connsiteX141" fmla="*/ 930204 w 1034979"/>
                    <a:gd name="connsiteY141" fmla="*/ 1025997 h 1509906"/>
                    <a:gd name="connsiteX142" fmla="*/ 825429 w 1034979"/>
                    <a:gd name="connsiteY142" fmla="*/ 1027902 h 1509906"/>
                    <a:gd name="connsiteX143" fmla="*/ 819714 w 1034979"/>
                    <a:gd name="connsiteY143" fmla="*/ 1029807 h 1509906"/>
                    <a:gd name="connsiteX144" fmla="*/ 730179 w 1034979"/>
                    <a:gd name="connsiteY144" fmla="*/ 1031712 h 1509906"/>
                    <a:gd name="connsiteX145" fmla="*/ 716844 w 1034979"/>
                    <a:gd name="connsiteY145" fmla="*/ 1035522 h 1509906"/>
                    <a:gd name="connsiteX146" fmla="*/ 695889 w 1034979"/>
                    <a:gd name="connsiteY146" fmla="*/ 1037427 h 1509906"/>
                    <a:gd name="connsiteX147" fmla="*/ 669219 w 1034979"/>
                    <a:gd name="connsiteY147" fmla="*/ 1039332 h 1509906"/>
                    <a:gd name="connsiteX148" fmla="*/ 669219 w 1034979"/>
                    <a:gd name="connsiteY148" fmla="*/ 1039332 h 1509906"/>
                    <a:gd name="connsiteX149" fmla="*/ 646359 w 1034979"/>
                    <a:gd name="connsiteY149" fmla="*/ 1043142 h 1509906"/>
                    <a:gd name="connsiteX150" fmla="*/ 642549 w 1034979"/>
                    <a:gd name="connsiteY150" fmla="*/ 1031712 h 1509906"/>
                    <a:gd name="connsiteX151" fmla="*/ 640644 w 1034979"/>
                    <a:gd name="connsiteY151" fmla="*/ 1025997 h 1509906"/>
                    <a:gd name="connsiteX152" fmla="*/ 642549 w 1034979"/>
                    <a:gd name="connsiteY152" fmla="*/ 1008852 h 1509906"/>
                    <a:gd name="connsiteX153" fmla="*/ 644454 w 1034979"/>
                    <a:gd name="connsiteY153" fmla="*/ 1003137 h 1509906"/>
                    <a:gd name="connsiteX154" fmla="*/ 661599 w 1034979"/>
                    <a:gd name="connsiteY154" fmla="*/ 993612 h 1509906"/>
                    <a:gd name="connsiteX155" fmla="*/ 673029 w 1034979"/>
                    <a:gd name="connsiteY155" fmla="*/ 985992 h 1509906"/>
                    <a:gd name="connsiteX156" fmla="*/ 674934 w 1034979"/>
                    <a:gd name="connsiteY156" fmla="*/ 980277 h 1509906"/>
                    <a:gd name="connsiteX157" fmla="*/ 680649 w 1034979"/>
                    <a:gd name="connsiteY157" fmla="*/ 978372 h 1509906"/>
                    <a:gd name="connsiteX158" fmla="*/ 686364 w 1034979"/>
                    <a:gd name="connsiteY158" fmla="*/ 974562 h 1509906"/>
                    <a:gd name="connsiteX159" fmla="*/ 695889 w 1034979"/>
                    <a:gd name="connsiteY159" fmla="*/ 965037 h 1509906"/>
                    <a:gd name="connsiteX160" fmla="*/ 705414 w 1034979"/>
                    <a:gd name="connsiteY160" fmla="*/ 953607 h 1509906"/>
                    <a:gd name="connsiteX161" fmla="*/ 716844 w 1034979"/>
                    <a:gd name="connsiteY161" fmla="*/ 945987 h 1509906"/>
                    <a:gd name="connsiteX162" fmla="*/ 732084 w 1034979"/>
                    <a:gd name="connsiteY162" fmla="*/ 932652 h 1509906"/>
                    <a:gd name="connsiteX163" fmla="*/ 741609 w 1034979"/>
                    <a:gd name="connsiteY163" fmla="*/ 921222 h 1509906"/>
                    <a:gd name="connsiteX164" fmla="*/ 753039 w 1034979"/>
                    <a:gd name="connsiteY164" fmla="*/ 911697 h 1509906"/>
                    <a:gd name="connsiteX165" fmla="*/ 758754 w 1034979"/>
                    <a:gd name="connsiteY165" fmla="*/ 900267 h 1509906"/>
                    <a:gd name="connsiteX166" fmla="*/ 760659 w 1034979"/>
                    <a:gd name="connsiteY166" fmla="*/ 894552 h 1509906"/>
                    <a:gd name="connsiteX167" fmla="*/ 766374 w 1034979"/>
                    <a:gd name="connsiteY167" fmla="*/ 883122 h 1509906"/>
                    <a:gd name="connsiteX168" fmla="*/ 764469 w 1034979"/>
                    <a:gd name="connsiteY168" fmla="*/ 867882 h 1509906"/>
                    <a:gd name="connsiteX169" fmla="*/ 758754 w 1034979"/>
                    <a:gd name="connsiteY169" fmla="*/ 865977 h 1509906"/>
                    <a:gd name="connsiteX170" fmla="*/ 737799 w 1034979"/>
                    <a:gd name="connsiteY170" fmla="*/ 867882 h 1509906"/>
                    <a:gd name="connsiteX171" fmla="*/ 732084 w 1034979"/>
                    <a:gd name="connsiteY171" fmla="*/ 871692 h 1509906"/>
                    <a:gd name="connsiteX172" fmla="*/ 720654 w 1034979"/>
                    <a:gd name="connsiteY172" fmla="*/ 875502 h 1509906"/>
                    <a:gd name="connsiteX173" fmla="*/ 716844 w 1034979"/>
                    <a:gd name="connsiteY173" fmla="*/ 881217 h 1509906"/>
                    <a:gd name="connsiteX174" fmla="*/ 711129 w 1034979"/>
                    <a:gd name="connsiteY174" fmla="*/ 883122 h 1509906"/>
                    <a:gd name="connsiteX175" fmla="*/ 705414 w 1034979"/>
                    <a:gd name="connsiteY175" fmla="*/ 886932 h 1509906"/>
                    <a:gd name="connsiteX176" fmla="*/ 699699 w 1034979"/>
                    <a:gd name="connsiteY176" fmla="*/ 892647 h 1509906"/>
                    <a:gd name="connsiteX177" fmla="*/ 692079 w 1034979"/>
                    <a:gd name="connsiteY177" fmla="*/ 896457 h 1509906"/>
                    <a:gd name="connsiteX178" fmla="*/ 627309 w 1034979"/>
                    <a:gd name="connsiteY178" fmla="*/ 953607 h 1509906"/>
                    <a:gd name="connsiteX179" fmla="*/ 602544 w 1034979"/>
                    <a:gd name="connsiteY179" fmla="*/ 959322 h 1509906"/>
                    <a:gd name="connsiteX180" fmla="*/ 589209 w 1034979"/>
                    <a:gd name="connsiteY180" fmla="*/ 963132 h 1509906"/>
                    <a:gd name="connsiteX181" fmla="*/ 569026 w 1034979"/>
                    <a:gd name="connsiteY181" fmla="*/ 948870 h 1509906"/>
                    <a:gd name="connsiteX182" fmla="*/ 507294 w 1034979"/>
                    <a:gd name="connsiteY182" fmla="*/ 841212 h 1509906"/>
                    <a:gd name="connsiteX183" fmla="*/ 503484 w 1034979"/>
                    <a:gd name="connsiteY183" fmla="*/ 351627 h 1509906"/>
                    <a:gd name="connsiteX184" fmla="*/ 499674 w 1034979"/>
                    <a:gd name="connsiteY184" fmla="*/ 60162 h 1509906"/>
                    <a:gd name="connsiteX185" fmla="*/ 490149 w 1034979"/>
                    <a:gd name="connsiteY185" fmla="*/ 33492 h 1509906"/>
                    <a:gd name="connsiteX186" fmla="*/ 488244 w 1034979"/>
                    <a:gd name="connsiteY186" fmla="*/ 27777 h 1509906"/>
                    <a:gd name="connsiteX187" fmla="*/ 484434 w 1034979"/>
                    <a:gd name="connsiteY187" fmla="*/ 22062 h 1509906"/>
                    <a:gd name="connsiteX188" fmla="*/ 478719 w 1034979"/>
                    <a:gd name="connsiteY188" fmla="*/ 10632 h 1509906"/>
                    <a:gd name="connsiteX189" fmla="*/ 473004 w 1034979"/>
                    <a:gd name="connsiteY189" fmla="*/ 6822 h 1509906"/>
                    <a:gd name="connsiteX190" fmla="*/ 469194 w 1034979"/>
                    <a:gd name="connsiteY190" fmla="*/ 1107 h 1509906"/>
                    <a:gd name="connsiteX191" fmla="*/ 429189 w 1034979"/>
                    <a:gd name="connsiteY191" fmla="*/ 4917 h 1509906"/>
                    <a:gd name="connsiteX192" fmla="*/ 421569 w 1034979"/>
                    <a:gd name="connsiteY192" fmla="*/ 16347 h 1509906"/>
                    <a:gd name="connsiteX193" fmla="*/ 417759 w 1034979"/>
                    <a:gd name="connsiteY193" fmla="*/ 22062 h 1509906"/>
                    <a:gd name="connsiteX194" fmla="*/ 419664 w 1034979"/>
                    <a:gd name="connsiteY194" fmla="*/ 54447 h 1509906"/>
                    <a:gd name="connsiteX195" fmla="*/ 423474 w 1034979"/>
                    <a:gd name="connsiteY195" fmla="*/ 65877 h 1509906"/>
                    <a:gd name="connsiteX196" fmla="*/ 425379 w 1034979"/>
                    <a:gd name="connsiteY196" fmla="*/ 71592 h 1509906"/>
                    <a:gd name="connsiteX197" fmla="*/ 425379 w 1034979"/>
                    <a:gd name="connsiteY197" fmla="*/ 77307 h 1509906"/>
                    <a:gd name="connsiteX198" fmla="*/ 429189 w 1034979"/>
                    <a:gd name="connsiteY198" fmla="*/ 231612 h 1509906"/>
                    <a:gd name="connsiteX199" fmla="*/ 440619 w 1034979"/>
                    <a:gd name="connsiteY199" fmla="*/ 414492 h 1509906"/>
                    <a:gd name="connsiteX200" fmla="*/ 425379 w 1034979"/>
                    <a:gd name="connsiteY200" fmla="*/ 711672 h 1509906"/>
                    <a:gd name="connsiteX201" fmla="*/ 425173 w 1034979"/>
                    <a:gd name="connsiteY201" fmla="*/ 765165 h 1509906"/>
                    <a:gd name="connsiteX202" fmla="*/ 425379 w 1034979"/>
                    <a:gd name="connsiteY202" fmla="*/ 894552 h 1509906"/>
                    <a:gd name="connsiteX0" fmla="*/ 425379 w 1034979"/>
                    <a:gd name="connsiteY0" fmla="*/ 894552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2 h 1509906"/>
                    <a:gd name="connsiteX0" fmla="*/ 425379 w 1034979"/>
                    <a:gd name="connsiteY0" fmla="*/ 894553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3 h 1509906"/>
                    <a:gd name="connsiteX0" fmla="*/ 430322 w 1034979"/>
                    <a:gd name="connsiteY0" fmla="*/ 872310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5059 w 1034979"/>
                    <a:gd name="connsiteY200" fmla="*/ 792350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07294 w 1034979"/>
                    <a:gd name="connsiteY180" fmla="*/ 841212 h 1509906"/>
                    <a:gd name="connsiteX181" fmla="*/ 503484 w 1034979"/>
                    <a:gd name="connsiteY181" fmla="*/ 351627 h 1509906"/>
                    <a:gd name="connsiteX182" fmla="*/ 499674 w 1034979"/>
                    <a:gd name="connsiteY182" fmla="*/ 60162 h 1509906"/>
                    <a:gd name="connsiteX183" fmla="*/ 490149 w 1034979"/>
                    <a:gd name="connsiteY183" fmla="*/ 33492 h 1509906"/>
                    <a:gd name="connsiteX184" fmla="*/ 488244 w 1034979"/>
                    <a:gd name="connsiteY184" fmla="*/ 27777 h 1509906"/>
                    <a:gd name="connsiteX185" fmla="*/ 484434 w 1034979"/>
                    <a:gd name="connsiteY185" fmla="*/ 22062 h 1509906"/>
                    <a:gd name="connsiteX186" fmla="*/ 478719 w 1034979"/>
                    <a:gd name="connsiteY186" fmla="*/ 10632 h 1509906"/>
                    <a:gd name="connsiteX187" fmla="*/ 473004 w 1034979"/>
                    <a:gd name="connsiteY187" fmla="*/ 6822 h 1509906"/>
                    <a:gd name="connsiteX188" fmla="*/ 469194 w 1034979"/>
                    <a:gd name="connsiteY188" fmla="*/ 1107 h 1509906"/>
                    <a:gd name="connsiteX189" fmla="*/ 429189 w 1034979"/>
                    <a:gd name="connsiteY189" fmla="*/ 4917 h 1509906"/>
                    <a:gd name="connsiteX190" fmla="*/ 421569 w 1034979"/>
                    <a:gd name="connsiteY190" fmla="*/ 16347 h 1509906"/>
                    <a:gd name="connsiteX191" fmla="*/ 417759 w 1034979"/>
                    <a:gd name="connsiteY191" fmla="*/ 22062 h 1509906"/>
                    <a:gd name="connsiteX192" fmla="*/ 419664 w 1034979"/>
                    <a:gd name="connsiteY192" fmla="*/ 54447 h 1509906"/>
                    <a:gd name="connsiteX193" fmla="*/ 423474 w 1034979"/>
                    <a:gd name="connsiteY193" fmla="*/ 65877 h 1509906"/>
                    <a:gd name="connsiteX194" fmla="*/ 425379 w 1034979"/>
                    <a:gd name="connsiteY194" fmla="*/ 71592 h 1509906"/>
                    <a:gd name="connsiteX195" fmla="*/ 425379 w 1034979"/>
                    <a:gd name="connsiteY195" fmla="*/ 77307 h 1509906"/>
                    <a:gd name="connsiteX196" fmla="*/ 429189 w 1034979"/>
                    <a:gd name="connsiteY196" fmla="*/ 231612 h 1509906"/>
                    <a:gd name="connsiteX197" fmla="*/ 440619 w 1034979"/>
                    <a:gd name="connsiteY197" fmla="*/ 414492 h 1509906"/>
                    <a:gd name="connsiteX198" fmla="*/ 435265 w 1034979"/>
                    <a:gd name="connsiteY198" fmla="*/ 711672 h 1509906"/>
                    <a:gd name="connsiteX199" fmla="*/ 435059 w 1034979"/>
                    <a:gd name="connsiteY199" fmla="*/ 792350 h 1509906"/>
                    <a:gd name="connsiteX200" fmla="*/ 430322 w 1034979"/>
                    <a:gd name="connsiteY20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07294 w 1034979"/>
                    <a:gd name="connsiteY179" fmla="*/ 841212 h 1509906"/>
                    <a:gd name="connsiteX180" fmla="*/ 503484 w 1034979"/>
                    <a:gd name="connsiteY180" fmla="*/ 351627 h 1509906"/>
                    <a:gd name="connsiteX181" fmla="*/ 499674 w 1034979"/>
                    <a:gd name="connsiteY181" fmla="*/ 60162 h 1509906"/>
                    <a:gd name="connsiteX182" fmla="*/ 490149 w 1034979"/>
                    <a:gd name="connsiteY182" fmla="*/ 33492 h 1509906"/>
                    <a:gd name="connsiteX183" fmla="*/ 488244 w 1034979"/>
                    <a:gd name="connsiteY183" fmla="*/ 27777 h 1509906"/>
                    <a:gd name="connsiteX184" fmla="*/ 484434 w 1034979"/>
                    <a:gd name="connsiteY184" fmla="*/ 22062 h 1509906"/>
                    <a:gd name="connsiteX185" fmla="*/ 478719 w 1034979"/>
                    <a:gd name="connsiteY185" fmla="*/ 10632 h 1509906"/>
                    <a:gd name="connsiteX186" fmla="*/ 473004 w 1034979"/>
                    <a:gd name="connsiteY186" fmla="*/ 6822 h 1509906"/>
                    <a:gd name="connsiteX187" fmla="*/ 469194 w 1034979"/>
                    <a:gd name="connsiteY187" fmla="*/ 1107 h 1509906"/>
                    <a:gd name="connsiteX188" fmla="*/ 429189 w 1034979"/>
                    <a:gd name="connsiteY188" fmla="*/ 4917 h 1509906"/>
                    <a:gd name="connsiteX189" fmla="*/ 421569 w 1034979"/>
                    <a:gd name="connsiteY189" fmla="*/ 16347 h 1509906"/>
                    <a:gd name="connsiteX190" fmla="*/ 417759 w 1034979"/>
                    <a:gd name="connsiteY190" fmla="*/ 22062 h 1509906"/>
                    <a:gd name="connsiteX191" fmla="*/ 419664 w 1034979"/>
                    <a:gd name="connsiteY191" fmla="*/ 54447 h 1509906"/>
                    <a:gd name="connsiteX192" fmla="*/ 423474 w 1034979"/>
                    <a:gd name="connsiteY192" fmla="*/ 65877 h 1509906"/>
                    <a:gd name="connsiteX193" fmla="*/ 425379 w 1034979"/>
                    <a:gd name="connsiteY193" fmla="*/ 71592 h 1509906"/>
                    <a:gd name="connsiteX194" fmla="*/ 425379 w 1034979"/>
                    <a:gd name="connsiteY194" fmla="*/ 77307 h 1509906"/>
                    <a:gd name="connsiteX195" fmla="*/ 429189 w 1034979"/>
                    <a:gd name="connsiteY195" fmla="*/ 231612 h 1509906"/>
                    <a:gd name="connsiteX196" fmla="*/ 440619 w 1034979"/>
                    <a:gd name="connsiteY196" fmla="*/ 414492 h 1509906"/>
                    <a:gd name="connsiteX197" fmla="*/ 435265 w 1034979"/>
                    <a:gd name="connsiteY197" fmla="*/ 711672 h 1509906"/>
                    <a:gd name="connsiteX198" fmla="*/ 435059 w 1034979"/>
                    <a:gd name="connsiteY198" fmla="*/ 792350 h 1509906"/>
                    <a:gd name="connsiteX199" fmla="*/ 430322 w 1034979"/>
                    <a:gd name="connsiteY19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59619 w 1034979"/>
                    <a:gd name="connsiteY21" fmla="*/ 867882 h 1509906"/>
                    <a:gd name="connsiteX22" fmla="*/ 53904 w 1034979"/>
                    <a:gd name="connsiteY22" fmla="*/ 871692 h 1509906"/>
                    <a:gd name="connsiteX23" fmla="*/ 50094 w 1034979"/>
                    <a:gd name="connsiteY23" fmla="*/ 877407 h 1509906"/>
                    <a:gd name="connsiteX24" fmla="*/ 46284 w 1034979"/>
                    <a:gd name="connsiteY24" fmla="*/ 888837 h 1509906"/>
                    <a:gd name="connsiteX25" fmla="*/ 50094 w 1034979"/>
                    <a:gd name="connsiteY25" fmla="*/ 926937 h 1509906"/>
                    <a:gd name="connsiteX26" fmla="*/ 53904 w 1034979"/>
                    <a:gd name="connsiteY26" fmla="*/ 932652 h 1509906"/>
                    <a:gd name="connsiteX27" fmla="*/ 59619 w 1034979"/>
                    <a:gd name="connsiteY27" fmla="*/ 936462 h 1509906"/>
                    <a:gd name="connsiteX28" fmla="*/ 63429 w 1034979"/>
                    <a:gd name="connsiteY28" fmla="*/ 942177 h 1509906"/>
                    <a:gd name="connsiteX29" fmla="*/ 80574 w 1034979"/>
                    <a:gd name="connsiteY29" fmla="*/ 951702 h 1509906"/>
                    <a:gd name="connsiteX30" fmla="*/ 166299 w 1034979"/>
                    <a:gd name="connsiteY30" fmla="*/ 972657 h 1509906"/>
                    <a:gd name="connsiteX31" fmla="*/ 191064 w 1034979"/>
                    <a:gd name="connsiteY31" fmla="*/ 978372 h 1509906"/>
                    <a:gd name="connsiteX32" fmla="*/ 208209 w 1034979"/>
                    <a:gd name="connsiteY32" fmla="*/ 984087 h 1509906"/>
                    <a:gd name="connsiteX33" fmla="*/ 213924 w 1034979"/>
                    <a:gd name="connsiteY33" fmla="*/ 985992 h 1509906"/>
                    <a:gd name="connsiteX34" fmla="*/ 229164 w 1034979"/>
                    <a:gd name="connsiteY34" fmla="*/ 989802 h 1509906"/>
                    <a:gd name="connsiteX35" fmla="*/ 248214 w 1034979"/>
                    <a:gd name="connsiteY35" fmla="*/ 995517 h 1509906"/>
                    <a:gd name="connsiteX36" fmla="*/ 253929 w 1034979"/>
                    <a:gd name="connsiteY36" fmla="*/ 999327 h 1509906"/>
                    <a:gd name="connsiteX37" fmla="*/ 267264 w 1034979"/>
                    <a:gd name="connsiteY37" fmla="*/ 1014567 h 1509906"/>
                    <a:gd name="connsiteX38" fmla="*/ 272979 w 1034979"/>
                    <a:gd name="connsiteY38" fmla="*/ 1033617 h 1509906"/>
                    <a:gd name="connsiteX39" fmla="*/ 274884 w 1034979"/>
                    <a:gd name="connsiteY39" fmla="*/ 1039332 h 1509906"/>
                    <a:gd name="connsiteX40" fmla="*/ 276789 w 1034979"/>
                    <a:gd name="connsiteY40" fmla="*/ 1045047 h 1509906"/>
                    <a:gd name="connsiteX41" fmla="*/ 278694 w 1034979"/>
                    <a:gd name="connsiteY41" fmla="*/ 1069812 h 1509906"/>
                    <a:gd name="connsiteX42" fmla="*/ 280599 w 1034979"/>
                    <a:gd name="connsiteY42" fmla="*/ 1075527 h 1509906"/>
                    <a:gd name="connsiteX43" fmla="*/ 278694 w 1034979"/>
                    <a:gd name="connsiteY43" fmla="*/ 1094577 h 1509906"/>
                    <a:gd name="connsiteX44" fmla="*/ 276789 w 1034979"/>
                    <a:gd name="connsiteY44" fmla="*/ 1104102 h 1509906"/>
                    <a:gd name="connsiteX45" fmla="*/ 263454 w 1034979"/>
                    <a:gd name="connsiteY45" fmla="*/ 1117437 h 1509906"/>
                    <a:gd name="connsiteX46" fmla="*/ 252024 w 1034979"/>
                    <a:gd name="connsiteY46" fmla="*/ 1125057 h 1509906"/>
                    <a:gd name="connsiteX47" fmla="*/ 240594 w 1034979"/>
                    <a:gd name="connsiteY47" fmla="*/ 1128867 h 1509906"/>
                    <a:gd name="connsiteX48" fmla="*/ 27234 w 1034979"/>
                    <a:gd name="connsiteY48" fmla="*/ 1147917 h 1509906"/>
                    <a:gd name="connsiteX49" fmla="*/ 15804 w 1034979"/>
                    <a:gd name="connsiteY49" fmla="*/ 1153632 h 1509906"/>
                    <a:gd name="connsiteX50" fmla="*/ 6279 w 1034979"/>
                    <a:gd name="connsiteY50" fmla="*/ 1163157 h 1509906"/>
                    <a:gd name="connsiteX51" fmla="*/ 4374 w 1034979"/>
                    <a:gd name="connsiteY51" fmla="*/ 1168872 h 1509906"/>
                    <a:gd name="connsiteX52" fmla="*/ 564 w 1034979"/>
                    <a:gd name="connsiteY52" fmla="*/ 1174587 h 1509906"/>
                    <a:gd name="connsiteX53" fmla="*/ 6279 w 1034979"/>
                    <a:gd name="connsiteY53" fmla="*/ 1206972 h 1509906"/>
                    <a:gd name="connsiteX54" fmla="*/ 11994 w 1034979"/>
                    <a:gd name="connsiteY54" fmla="*/ 1210782 h 1509906"/>
                    <a:gd name="connsiteX55" fmla="*/ 17709 w 1034979"/>
                    <a:gd name="connsiteY55" fmla="*/ 1212687 h 1509906"/>
                    <a:gd name="connsiteX56" fmla="*/ 145344 w 1034979"/>
                    <a:gd name="connsiteY56" fmla="*/ 1210782 h 1509906"/>
                    <a:gd name="connsiteX57" fmla="*/ 152964 w 1034979"/>
                    <a:gd name="connsiteY57" fmla="*/ 1208877 h 1509906"/>
                    <a:gd name="connsiteX58" fmla="*/ 303459 w 1034979"/>
                    <a:gd name="connsiteY58" fmla="*/ 1203162 h 1509906"/>
                    <a:gd name="connsiteX59" fmla="*/ 318699 w 1034979"/>
                    <a:gd name="connsiteY59" fmla="*/ 1210782 h 1509906"/>
                    <a:gd name="connsiteX60" fmla="*/ 330129 w 1034979"/>
                    <a:gd name="connsiteY60" fmla="*/ 1216497 h 1509906"/>
                    <a:gd name="connsiteX61" fmla="*/ 333939 w 1034979"/>
                    <a:gd name="connsiteY61" fmla="*/ 1222212 h 1509906"/>
                    <a:gd name="connsiteX62" fmla="*/ 339654 w 1034979"/>
                    <a:gd name="connsiteY62" fmla="*/ 1224117 h 1509906"/>
                    <a:gd name="connsiteX63" fmla="*/ 351084 w 1034979"/>
                    <a:gd name="connsiteY63" fmla="*/ 1231737 h 1509906"/>
                    <a:gd name="connsiteX64" fmla="*/ 356799 w 1034979"/>
                    <a:gd name="connsiteY64" fmla="*/ 1235547 h 1509906"/>
                    <a:gd name="connsiteX65" fmla="*/ 360609 w 1034979"/>
                    <a:gd name="connsiteY65" fmla="*/ 1241262 h 1509906"/>
                    <a:gd name="connsiteX66" fmla="*/ 366324 w 1034979"/>
                    <a:gd name="connsiteY66" fmla="*/ 1252692 h 1509906"/>
                    <a:gd name="connsiteX67" fmla="*/ 362514 w 1034979"/>
                    <a:gd name="connsiteY67" fmla="*/ 1279362 h 1509906"/>
                    <a:gd name="connsiteX68" fmla="*/ 358704 w 1034979"/>
                    <a:gd name="connsiteY68" fmla="*/ 1285077 h 1509906"/>
                    <a:gd name="connsiteX69" fmla="*/ 356799 w 1034979"/>
                    <a:gd name="connsiteY69" fmla="*/ 1290792 h 1509906"/>
                    <a:gd name="connsiteX70" fmla="*/ 352989 w 1034979"/>
                    <a:gd name="connsiteY70" fmla="*/ 1296507 h 1509906"/>
                    <a:gd name="connsiteX71" fmla="*/ 351084 w 1034979"/>
                    <a:gd name="connsiteY71" fmla="*/ 1302222 h 1509906"/>
                    <a:gd name="connsiteX72" fmla="*/ 347274 w 1034979"/>
                    <a:gd name="connsiteY72" fmla="*/ 1307937 h 1509906"/>
                    <a:gd name="connsiteX73" fmla="*/ 330129 w 1034979"/>
                    <a:gd name="connsiteY73" fmla="*/ 1374612 h 1509906"/>
                    <a:gd name="connsiteX74" fmla="*/ 328224 w 1034979"/>
                    <a:gd name="connsiteY74" fmla="*/ 1426047 h 1509906"/>
                    <a:gd name="connsiteX75" fmla="*/ 330129 w 1034979"/>
                    <a:gd name="connsiteY75" fmla="*/ 1450812 h 1509906"/>
                    <a:gd name="connsiteX76" fmla="*/ 332034 w 1034979"/>
                    <a:gd name="connsiteY76" fmla="*/ 1456527 h 1509906"/>
                    <a:gd name="connsiteX77" fmla="*/ 335844 w 1034979"/>
                    <a:gd name="connsiteY77" fmla="*/ 1460337 h 1509906"/>
                    <a:gd name="connsiteX78" fmla="*/ 364419 w 1034979"/>
                    <a:gd name="connsiteY78" fmla="*/ 1506057 h 1509906"/>
                    <a:gd name="connsiteX79" fmla="*/ 387279 w 1034979"/>
                    <a:gd name="connsiteY79" fmla="*/ 1507962 h 1509906"/>
                    <a:gd name="connsiteX80" fmla="*/ 392994 w 1034979"/>
                    <a:gd name="connsiteY80" fmla="*/ 1502247 h 1509906"/>
                    <a:gd name="connsiteX81" fmla="*/ 394899 w 1034979"/>
                    <a:gd name="connsiteY81" fmla="*/ 1490817 h 1509906"/>
                    <a:gd name="connsiteX82" fmla="*/ 396804 w 1034979"/>
                    <a:gd name="connsiteY82" fmla="*/ 1485102 h 1509906"/>
                    <a:gd name="connsiteX83" fmla="*/ 398709 w 1034979"/>
                    <a:gd name="connsiteY83" fmla="*/ 1467957 h 1509906"/>
                    <a:gd name="connsiteX84" fmla="*/ 400614 w 1034979"/>
                    <a:gd name="connsiteY84" fmla="*/ 1454622 h 1509906"/>
                    <a:gd name="connsiteX85" fmla="*/ 404424 w 1034979"/>
                    <a:gd name="connsiteY85" fmla="*/ 1397472 h 1509906"/>
                    <a:gd name="connsiteX86" fmla="*/ 410139 w 1034979"/>
                    <a:gd name="connsiteY86" fmla="*/ 1386042 h 1509906"/>
                    <a:gd name="connsiteX87" fmla="*/ 413949 w 1034979"/>
                    <a:gd name="connsiteY87" fmla="*/ 1372707 h 1509906"/>
                    <a:gd name="connsiteX88" fmla="*/ 415854 w 1034979"/>
                    <a:gd name="connsiteY88" fmla="*/ 1366992 h 1509906"/>
                    <a:gd name="connsiteX89" fmla="*/ 417759 w 1034979"/>
                    <a:gd name="connsiteY89" fmla="*/ 1353657 h 1509906"/>
                    <a:gd name="connsiteX90" fmla="*/ 421569 w 1034979"/>
                    <a:gd name="connsiteY90" fmla="*/ 1342227 h 1509906"/>
                    <a:gd name="connsiteX91" fmla="*/ 427284 w 1034979"/>
                    <a:gd name="connsiteY91" fmla="*/ 1328892 h 1509906"/>
                    <a:gd name="connsiteX92" fmla="*/ 467289 w 1034979"/>
                    <a:gd name="connsiteY92" fmla="*/ 1258407 h 1509906"/>
                    <a:gd name="connsiteX93" fmla="*/ 528455 w 1034979"/>
                    <a:gd name="connsiteY93" fmla="*/ 1245638 h 1509906"/>
                    <a:gd name="connsiteX94" fmla="*/ 573969 w 1034979"/>
                    <a:gd name="connsiteY94" fmla="*/ 1229832 h 1509906"/>
                    <a:gd name="connsiteX95" fmla="*/ 585399 w 1034979"/>
                    <a:gd name="connsiteY95" fmla="*/ 1226022 h 1509906"/>
                    <a:gd name="connsiteX96" fmla="*/ 720654 w 1034979"/>
                    <a:gd name="connsiteY96" fmla="*/ 1309842 h 1509906"/>
                    <a:gd name="connsiteX97" fmla="*/ 733989 w 1034979"/>
                    <a:gd name="connsiteY97" fmla="*/ 1319367 h 1509906"/>
                    <a:gd name="connsiteX98" fmla="*/ 743514 w 1034979"/>
                    <a:gd name="connsiteY98" fmla="*/ 1321272 h 1509906"/>
                    <a:gd name="connsiteX99" fmla="*/ 749229 w 1034979"/>
                    <a:gd name="connsiteY99" fmla="*/ 1323177 h 1509906"/>
                    <a:gd name="connsiteX100" fmla="*/ 762564 w 1034979"/>
                    <a:gd name="connsiteY100" fmla="*/ 1328892 h 1509906"/>
                    <a:gd name="connsiteX101" fmla="*/ 777804 w 1034979"/>
                    <a:gd name="connsiteY101" fmla="*/ 1326987 h 1509906"/>
                    <a:gd name="connsiteX102" fmla="*/ 789234 w 1034979"/>
                    <a:gd name="connsiteY102" fmla="*/ 1321272 h 1509906"/>
                    <a:gd name="connsiteX103" fmla="*/ 794949 w 1034979"/>
                    <a:gd name="connsiteY103" fmla="*/ 1319367 h 1509906"/>
                    <a:gd name="connsiteX104" fmla="*/ 802569 w 1034979"/>
                    <a:gd name="connsiteY104" fmla="*/ 1302222 h 1509906"/>
                    <a:gd name="connsiteX105" fmla="*/ 800664 w 1034979"/>
                    <a:gd name="connsiteY105" fmla="*/ 1277457 h 1509906"/>
                    <a:gd name="connsiteX106" fmla="*/ 798759 w 1034979"/>
                    <a:gd name="connsiteY106" fmla="*/ 1271742 h 1509906"/>
                    <a:gd name="connsiteX107" fmla="*/ 796854 w 1034979"/>
                    <a:gd name="connsiteY107" fmla="*/ 1264122 h 1509906"/>
                    <a:gd name="connsiteX108" fmla="*/ 783519 w 1034979"/>
                    <a:gd name="connsiteY108" fmla="*/ 1246977 h 1509906"/>
                    <a:gd name="connsiteX109" fmla="*/ 773994 w 1034979"/>
                    <a:gd name="connsiteY109" fmla="*/ 1241262 h 1509906"/>
                    <a:gd name="connsiteX110" fmla="*/ 648264 w 1034979"/>
                    <a:gd name="connsiteY110" fmla="*/ 1149822 h 1509906"/>
                    <a:gd name="connsiteX111" fmla="*/ 644454 w 1034979"/>
                    <a:gd name="connsiteY111" fmla="*/ 1132677 h 1509906"/>
                    <a:gd name="connsiteX112" fmla="*/ 646359 w 1034979"/>
                    <a:gd name="connsiteY112" fmla="*/ 1125057 h 1509906"/>
                    <a:gd name="connsiteX113" fmla="*/ 650169 w 1034979"/>
                    <a:gd name="connsiteY113" fmla="*/ 1107912 h 1509906"/>
                    <a:gd name="connsiteX114" fmla="*/ 653979 w 1034979"/>
                    <a:gd name="connsiteY114" fmla="*/ 1102197 h 1509906"/>
                    <a:gd name="connsiteX115" fmla="*/ 655884 w 1034979"/>
                    <a:gd name="connsiteY115" fmla="*/ 1096482 h 1509906"/>
                    <a:gd name="connsiteX116" fmla="*/ 661599 w 1034979"/>
                    <a:gd name="connsiteY116" fmla="*/ 1094577 h 1509906"/>
                    <a:gd name="connsiteX117" fmla="*/ 671124 w 1034979"/>
                    <a:gd name="connsiteY117" fmla="*/ 1083147 h 1509906"/>
                    <a:gd name="connsiteX118" fmla="*/ 724464 w 1034979"/>
                    <a:gd name="connsiteY118" fmla="*/ 1075527 h 1509906"/>
                    <a:gd name="connsiteX119" fmla="*/ 842574 w 1034979"/>
                    <a:gd name="connsiteY119" fmla="*/ 1077432 h 1509906"/>
                    <a:gd name="connsiteX120" fmla="*/ 871149 w 1034979"/>
                    <a:gd name="connsiteY120" fmla="*/ 1079337 h 1509906"/>
                    <a:gd name="connsiteX121" fmla="*/ 899724 w 1034979"/>
                    <a:gd name="connsiteY121" fmla="*/ 1085052 h 1509906"/>
                    <a:gd name="connsiteX122" fmla="*/ 922584 w 1034979"/>
                    <a:gd name="connsiteY122" fmla="*/ 1088862 h 1509906"/>
                    <a:gd name="connsiteX123" fmla="*/ 951159 w 1034979"/>
                    <a:gd name="connsiteY123" fmla="*/ 1094577 h 1509906"/>
                    <a:gd name="connsiteX124" fmla="*/ 956874 w 1034979"/>
                    <a:gd name="connsiteY124" fmla="*/ 1094577 h 1509906"/>
                    <a:gd name="connsiteX125" fmla="*/ 1002594 w 1034979"/>
                    <a:gd name="connsiteY125" fmla="*/ 1092672 h 1509906"/>
                    <a:gd name="connsiteX126" fmla="*/ 1031169 w 1034979"/>
                    <a:gd name="connsiteY126" fmla="*/ 1085052 h 1509906"/>
                    <a:gd name="connsiteX127" fmla="*/ 1034979 w 1034979"/>
                    <a:gd name="connsiteY127" fmla="*/ 1079337 h 1509906"/>
                    <a:gd name="connsiteX128" fmla="*/ 1033074 w 1034979"/>
                    <a:gd name="connsiteY128" fmla="*/ 1060287 h 1509906"/>
                    <a:gd name="connsiteX129" fmla="*/ 1027359 w 1034979"/>
                    <a:gd name="connsiteY129" fmla="*/ 1056477 h 1509906"/>
                    <a:gd name="connsiteX130" fmla="*/ 1012119 w 1034979"/>
                    <a:gd name="connsiteY130" fmla="*/ 1054572 h 1509906"/>
                    <a:gd name="connsiteX131" fmla="*/ 1006404 w 1034979"/>
                    <a:gd name="connsiteY131" fmla="*/ 1052667 h 1509906"/>
                    <a:gd name="connsiteX132" fmla="*/ 998784 w 1034979"/>
                    <a:gd name="connsiteY132" fmla="*/ 1050762 h 1509906"/>
                    <a:gd name="connsiteX133" fmla="*/ 987354 w 1034979"/>
                    <a:gd name="connsiteY133" fmla="*/ 1043142 h 1509906"/>
                    <a:gd name="connsiteX134" fmla="*/ 975924 w 1034979"/>
                    <a:gd name="connsiteY134" fmla="*/ 1039332 h 1509906"/>
                    <a:gd name="connsiteX135" fmla="*/ 970209 w 1034979"/>
                    <a:gd name="connsiteY135" fmla="*/ 1037427 h 1509906"/>
                    <a:gd name="connsiteX136" fmla="*/ 962589 w 1034979"/>
                    <a:gd name="connsiteY136" fmla="*/ 1035522 h 1509906"/>
                    <a:gd name="connsiteX137" fmla="*/ 956874 w 1034979"/>
                    <a:gd name="connsiteY137" fmla="*/ 1033617 h 1509906"/>
                    <a:gd name="connsiteX138" fmla="*/ 935919 w 1034979"/>
                    <a:gd name="connsiteY138" fmla="*/ 1027902 h 1509906"/>
                    <a:gd name="connsiteX139" fmla="*/ 930204 w 1034979"/>
                    <a:gd name="connsiteY139" fmla="*/ 1025997 h 1509906"/>
                    <a:gd name="connsiteX140" fmla="*/ 825429 w 1034979"/>
                    <a:gd name="connsiteY140" fmla="*/ 1027902 h 1509906"/>
                    <a:gd name="connsiteX141" fmla="*/ 819714 w 1034979"/>
                    <a:gd name="connsiteY141" fmla="*/ 1029807 h 1509906"/>
                    <a:gd name="connsiteX142" fmla="*/ 730179 w 1034979"/>
                    <a:gd name="connsiteY142" fmla="*/ 1031712 h 1509906"/>
                    <a:gd name="connsiteX143" fmla="*/ 716844 w 1034979"/>
                    <a:gd name="connsiteY143" fmla="*/ 1035522 h 1509906"/>
                    <a:gd name="connsiteX144" fmla="*/ 695889 w 1034979"/>
                    <a:gd name="connsiteY144" fmla="*/ 1037427 h 1509906"/>
                    <a:gd name="connsiteX145" fmla="*/ 669219 w 1034979"/>
                    <a:gd name="connsiteY145" fmla="*/ 1039332 h 1509906"/>
                    <a:gd name="connsiteX146" fmla="*/ 669219 w 1034979"/>
                    <a:gd name="connsiteY146" fmla="*/ 1039332 h 1509906"/>
                    <a:gd name="connsiteX147" fmla="*/ 646359 w 1034979"/>
                    <a:gd name="connsiteY147" fmla="*/ 1043142 h 1509906"/>
                    <a:gd name="connsiteX148" fmla="*/ 642549 w 1034979"/>
                    <a:gd name="connsiteY148" fmla="*/ 1031712 h 1509906"/>
                    <a:gd name="connsiteX149" fmla="*/ 640644 w 1034979"/>
                    <a:gd name="connsiteY149" fmla="*/ 1025997 h 1509906"/>
                    <a:gd name="connsiteX150" fmla="*/ 642549 w 1034979"/>
                    <a:gd name="connsiteY150" fmla="*/ 1008852 h 1509906"/>
                    <a:gd name="connsiteX151" fmla="*/ 644454 w 1034979"/>
                    <a:gd name="connsiteY151" fmla="*/ 1003137 h 1509906"/>
                    <a:gd name="connsiteX152" fmla="*/ 661599 w 1034979"/>
                    <a:gd name="connsiteY152" fmla="*/ 993612 h 1509906"/>
                    <a:gd name="connsiteX153" fmla="*/ 673029 w 1034979"/>
                    <a:gd name="connsiteY153" fmla="*/ 985992 h 1509906"/>
                    <a:gd name="connsiteX154" fmla="*/ 674934 w 1034979"/>
                    <a:gd name="connsiteY154" fmla="*/ 980277 h 1509906"/>
                    <a:gd name="connsiteX155" fmla="*/ 680649 w 1034979"/>
                    <a:gd name="connsiteY155" fmla="*/ 978372 h 1509906"/>
                    <a:gd name="connsiteX156" fmla="*/ 686364 w 1034979"/>
                    <a:gd name="connsiteY156" fmla="*/ 974562 h 1509906"/>
                    <a:gd name="connsiteX157" fmla="*/ 695889 w 1034979"/>
                    <a:gd name="connsiteY157" fmla="*/ 965037 h 1509906"/>
                    <a:gd name="connsiteX158" fmla="*/ 705414 w 1034979"/>
                    <a:gd name="connsiteY158" fmla="*/ 953607 h 1509906"/>
                    <a:gd name="connsiteX159" fmla="*/ 716844 w 1034979"/>
                    <a:gd name="connsiteY159" fmla="*/ 945987 h 1509906"/>
                    <a:gd name="connsiteX160" fmla="*/ 732084 w 1034979"/>
                    <a:gd name="connsiteY160" fmla="*/ 932652 h 1509906"/>
                    <a:gd name="connsiteX161" fmla="*/ 741609 w 1034979"/>
                    <a:gd name="connsiteY161" fmla="*/ 921222 h 1509906"/>
                    <a:gd name="connsiteX162" fmla="*/ 753039 w 1034979"/>
                    <a:gd name="connsiteY162" fmla="*/ 911697 h 1509906"/>
                    <a:gd name="connsiteX163" fmla="*/ 758754 w 1034979"/>
                    <a:gd name="connsiteY163" fmla="*/ 900267 h 1509906"/>
                    <a:gd name="connsiteX164" fmla="*/ 760659 w 1034979"/>
                    <a:gd name="connsiteY164" fmla="*/ 894552 h 1509906"/>
                    <a:gd name="connsiteX165" fmla="*/ 766374 w 1034979"/>
                    <a:gd name="connsiteY165" fmla="*/ 883122 h 1509906"/>
                    <a:gd name="connsiteX166" fmla="*/ 764469 w 1034979"/>
                    <a:gd name="connsiteY166" fmla="*/ 867882 h 1509906"/>
                    <a:gd name="connsiteX167" fmla="*/ 758754 w 1034979"/>
                    <a:gd name="connsiteY167" fmla="*/ 865977 h 1509906"/>
                    <a:gd name="connsiteX168" fmla="*/ 737799 w 1034979"/>
                    <a:gd name="connsiteY168" fmla="*/ 867882 h 1509906"/>
                    <a:gd name="connsiteX169" fmla="*/ 732084 w 1034979"/>
                    <a:gd name="connsiteY169" fmla="*/ 871692 h 1509906"/>
                    <a:gd name="connsiteX170" fmla="*/ 720654 w 1034979"/>
                    <a:gd name="connsiteY170" fmla="*/ 875502 h 1509906"/>
                    <a:gd name="connsiteX171" fmla="*/ 716844 w 1034979"/>
                    <a:gd name="connsiteY171" fmla="*/ 881217 h 1509906"/>
                    <a:gd name="connsiteX172" fmla="*/ 711129 w 1034979"/>
                    <a:gd name="connsiteY172" fmla="*/ 883122 h 1509906"/>
                    <a:gd name="connsiteX173" fmla="*/ 705414 w 1034979"/>
                    <a:gd name="connsiteY173" fmla="*/ 886932 h 1509906"/>
                    <a:gd name="connsiteX174" fmla="*/ 699699 w 1034979"/>
                    <a:gd name="connsiteY174" fmla="*/ 892647 h 1509906"/>
                    <a:gd name="connsiteX175" fmla="*/ 692079 w 1034979"/>
                    <a:gd name="connsiteY175" fmla="*/ 896457 h 1509906"/>
                    <a:gd name="connsiteX176" fmla="*/ 595181 w 1034979"/>
                    <a:gd name="connsiteY176" fmla="*/ 951135 h 1509906"/>
                    <a:gd name="connsiteX177" fmla="*/ 507294 w 1034979"/>
                    <a:gd name="connsiteY177" fmla="*/ 841212 h 1509906"/>
                    <a:gd name="connsiteX178" fmla="*/ 503484 w 1034979"/>
                    <a:gd name="connsiteY178" fmla="*/ 351627 h 1509906"/>
                    <a:gd name="connsiteX179" fmla="*/ 499674 w 1034979"/>
                    <a:gd name="connsiteY179" fmla="*/ 60162 h 1509906"/>
                    <a:gd name="connsiteX180" fmla="*/ 490149 w 1034979"/>
                    <a:gd name="connsiteY180" fmla="*/ 33492 h 1509906"/>
                    <a:gd name="connsiteX181" fmla="*/ 488244 w 1034979"/>
                    <a:gd name="connsiteY181" fmla="*/ 27777 h 1509906"/>
                    <a:gd name="connsiteX182" fmla="*/ 484434 w 1034979"/>
                    <a:gd name="connsiteY182" fmla="*/ 22062 h 1509906"/>
                    <a:gd name="connsiteX183" fmla="*/ 478719 w 1034979"/>
                    <a:gd name="connsiteY183" fmla="*/ 10632 h 1509906"/>
                    <a:gd name="connsiteX184" fmla="*/ 473004 w 1034979"/>
                    <a:gd name="connsiteY184" fmla="*/ 6822 h 1509906"/>
                    <a:gd name="connsiteX185" fmla="*/ 469194 w 1034979"/>
                    <a:gd name="connsiteY185" fmla="*/ 1107 h 1509906"/>
                    <a:gd name="connsiteX186" fmla="*/ 429189 w 1034979"/>
                    <a:gd name="connsiteY186" fmla="*/ 4917 h 1509906"/>
                    <a:gd name="connsiteX187" fmla="*/ 421569 w 1034979"/>
                    <a:gd name="connsiteY187" fmla="*/ 16347 h 1509906"/>
                    <a:gd name="connsiteX188" fmla="*/ 417759 w 1034979"/>
                    <a:gd name="connsiteY188" fmla="*/ 22062 h 1509906"/>
                    <a:gd name="connsiteX189" fmla="*/ 419664 w 1034979"/>
                    <a:gd name="connsiteY189" fmla="*/ 54447 h 1509906"/>
                    <a:gd name="connsiteX190" fmla="*/ 423474 w 1034979"/>
                    <a:gd name="connsiteY190" fmla="*/ 65877 h 1509906"/>
                    <a:gd name="connsiteX191" fmla="*/ 425379 w 1034979"/>
                    <a:gd name="connsiteY191" fmla="*/ 71592 h 1509906"/>
                    <a:gd name="connsiteX192" fmla="*/ 425379 w 1034979"/>
                    <a:gd name="connsiteY192" fmla="*/ 77307 h 1509906"/>
                    <a:gd name="connsiteX193" fmla="*/ 429189 w 1034979"/>
                    <a:gd name="connsiteY193" fmla="*/ 231612 h 1509906"/>
                    <a:gd name="connsiteX194" fmla="*/ 440619 w 1034979"/>
                    <a:gd name="connsiteY194" fmla="*/ 414492 h 1509906"/>
                    <a:gd name="connsiteX195" fmla="*/ 435265 w 1034979"/>
                    <a:gd name="connsiteY195" fmla="*/ 711672 h 1509906"/>
                    <a:gd name="connsiteX196" fmla="*/ 435059 w 1034979"/>
                    <a:gd name="connsiteY196" fmla="*/ 792350 h 1509906"/>
                    <a:gd name="connsiteX197" fmla="*/ 430322 w 1034979"/>
                    <a:gd name="connsiteY19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50094 w 1034979"/>
                    <a:gd name="connsiteY22" fmla="*/ 877407 h 1509906"/>
                    <a:gd name="connsiteX23" fmla="*/ 46284 w 1034979"/>
                    <a:gd name="connsiteY23" fmla="*/ 888837 h 1509906"/>
                    <a:gd name="connsiteX24" fmla="*/ 50094 w 1034979"/>
                    <a:gd name="connsiteY24" fmla="*/ 926937 h 1509906"/>
                    <a:gd name="connsiteX25" fmla="*/ 53904 w 1034979"/>
                    <a:gd name="connsiteY25" fmla="*/ 932652 h 1509906"/>
                    <a:gd name="connsiteX26" fmla="*/ 59619 w 1034979"/>
                    <a:gd name="connsiteY26" fmla="*/ 936462 h 1509906"/>
                    <a:gd name="connsiteX27" fmla="*/ 63429 w 1034979"/>
                    <a:gd name="connsiteY27" fmla="*/ 942177 h 1509906"/>
                    <a:gd name="connsiteX28" fmla="*/ 80574 w 1034979"/>
                    <a:gd name="connsiteY28" fmla="*/ 951702 h 1509906"/>
                    <a:gd name="connsiteX29" fmla="*/ 166299 w 1034979"/>
                    <a:gd name="connsiteY29" fmla="*/ 972657 h 1509906"/>
                    <a:gd name="connsiteX30" fmla="*/ 191064 w 1034979"/>
                    <a:gd name="connsiteY30" fmla="*/ 978372 h 1509906"/>
                    <a:gd name="connsiteX31" fmla="*/ 208209 w 1034979"/>
                    <a:gd name="connsiteY31" fmla="*/ 984087 h 1509906"/>
                    <a:gd name="connsiteX32" fmla="*/ 213924 w 1034979"/>
                    <a:gd name="connsiteY32" fmla="*/ 985992 h 1509906"/>
                    <a:gd name="connsiteX33" fmla="*/ 229164 w 1034979"/>
                    <a:gd name="connsiteY33" fmla="*/ 989802 h 1509906"/>
                    <a:gd name="connsiteX34" fmla="*/ 248214 w 1034979"/>
                    <a:gd name="connsiteY34" fmla="*/ 995517 h 1509906"/>
                    <a:gd name="connsiteX35" fmla="*/ 253929 w 1034979"/>
                    <a:gd name="connsiteY35" fmla="*/ 999327 h 1509906"/>
                    <a:gd name="connsiteX36" fmla="*/ 267264 w 1034979"/>
                    <a:gd name="connsiteY36" fmla="*/ 1014567 h 1509906"/>
                    <a:gd name="connsiteX37" fmla="*/ 272979 w 1034979"/>
                    <a:gd name="connsiteY37" fmla="*/ 1033617 h 1509906"/>
                    <a:gd name="connsiteX38" fmla="*/ 274884 w 1034979"/>
                    <a:gd name="connsiteY38" fmla="*/ 1039332 h 1509906"/>
                    <a:gd name="connsiteX39" fmla="*/ 276789 w 1034979"/>
                    <a:gd name="connsiteY39" fmla="*/ 1045047 h 1509906"/>
                    <a:gd name="connsiteX40" fmla="*/ 278694 w 1034979"/>
                    <a:gd name="connsiteY40" fmla="*/ 1069812 h 1509906"/>
                    <a:gd name="connsiteX41" fmla="*/ 280599 w 1034979"/>
                    <a:gd name="connsiteY41" fmla="*/ 1075527 h 1509906"/>
                    <a:gd name="connsiteX42" fmla="*/ 278694 w 1034979"/>
                    <a:gd name="connsiteY42" fmla="*/ 1094577 h 1509906"/>
                    <a:gd name="connsiteX43" fmla="*/ 276789 w 1034979"/>
                    <a:gd name="connsiteY43" fmla="*/ 1104102 h 1509906"/>
                    <a:gd name="connsiteX44" fmla="*/ 263454 w 1034979"/>
                    <a:gd name="connsiteY44" fmla="*/ 1117437 h 1509906"/>
                    <a:gd name="connsiteX45" fmla="*/ 252024 w 1034979"/>
                    <a:gd name="connsiteY45" fmla="*/ 1125057 h 1509906"/>
                    <a:gd name="connsiteX46" fmla="*/ 240594 w 1034979"/>
                    <a:gd name="connsiteY46" fmla="*/ 1128867 h 1509906"/>
                    <a:gd name="connsiteX47" fmla="*/ 27234 w 1034979"/>
                    <a:gd name="connsiteY47" fmla="*/ 1147917 h 1509906"/>
                    <a:gd name="connsiteX48" fmla="*/ 15804 w 1034979"/>
                    <a:gd name="connsiteY48" fmla="*/ 1153632 h 1509906"/>
                    <a:gd name="connsiteX49" fmla="*/ 6279 w 1034979"/>
                    <a:gd name="connsiteY49" fmla="*/ 1163157 h 1509906"/>
                    <a:gd name="connsiteX50" fmla="*/ 4374 w 1034979"/>
                    <a:gd name="connsiteY50" fmla="*/ 1168872 h 1509906"/>
                    <a:gd name="connsiteX51" fmla="*/ 564 w 1034979"/>
                    <a:gd name="connsiteY51" fmla="*/ 1174587 h 1509906"/>
                    <a:gd name="connsiteX52" fmla="*/ 6279 w 1034979"/>
                    <a:gd name="connsiteY52" fmla="*/ 1206972 h 1509906"/>
                    <a:gd name="connsiteX53" fmla="*/ 11994 w 1034979"/>
                    <a:gd name="connsiteY53" fmla="*/ 1210782 h 1509906"/>
                    <a:gd name="connsiteX54" fmla="*/ 17709 w 1034979"/>
                    <a:gd name="connsiteY54" fmla="*/ 1212687 h 1509906"/>
                    <a:gd name="connsiteX55" fmla="*/ 145344 w 1034979"/>
                    <a:gd name="connsiteY55" fmla="*/ 1210782 h 1509906"/>
                    <a:gd name="connsiteX56" fmla="*/ 152964 w 1034979"/>
                    <a:gd name="connsiteY56" fmla="*/ 1208877 h 1509906"/>
                    <a:gd name="connsiteX57" fmla="*/ 303459 w 1034979"/>
                    <a:gd name="connsiteY57" fmla="*/ 1203162 h 1509906"/>
                    <a:gd name="connsiteX58" fmla="*/ 318699 w 1034979"/>
                    <a:gd name="connsiteY58" fmla="*/ 1210782 h 1509906"/>
                    <a:gd name="connsiteX59" fmla="*/ 330129 w 1034979"/>
                    <a:gd name="connsiteY59" fmla="*/ 1216497 h 1509906"/>
                    <a:gd name="connsiteX60" fmla="*/ 333939 w 1034979"/>
                    <a:gd name="connsiteY60" fmla="*/ 1222212 h 1509906"/>
                    <a:gd name="connsiteX61" fmla="*/ 339654 w 1034979"/>
                    <a:gd name="connsiteY61" fmla="*/ 1224117 h 1509906"/>
                    <a:gd name="connsiteX62" fmla="*/ 351084 w 1034979"/>
                    <a:gd name="connsiteY62" fmla="*/ 1231737 h 1509906"/>
                    <a:gd name="connsiteX63" fmla="*/ 356799 w 1034979"/>
                    <a:gd name="connsiteY63" fmla="*/ 1235547 h 1509906"/>
                    <a:gd name="connsiteX64" fmla="*/ 360609 w 1034979"/>
                    <a:gd name="connsiteY64" fmla="*/ 1241262 h 1509906"/>
                    <a:gd name="connsiteX65" fmla="*/ 366324 w 1034979"/>
                    <a:gd name="connsiteY65" fmla="*/ 1252692 h 1509906"/>
                    <a:gd name="connsiteX66" fmla="*/ 362514 w 1034979"/>
                    <a:gd name="connsiteY66" fmla="*/ 1279362 h 1509906"/>
                    <a:gd name="connsiteX67" fmla="*/ 358704 w 1034979"/>
                    <a:gd name="connsiteY67" fmla="*/ 1285077 h 1509906"/>
                    <a:gd name="connsiteX68" fmla="*/ 356799 w 1034979"/>
                    <a:gd name="connsiteY68" fmla="*/ 1290792 h 1509906"/>
                    <a:gd name="connsiteX69" fmla="*/ 352989 w 1034979"/>
                    <a:gd name="connsiteY69" fmla="*/ 1296507 h 1509906"/>
                    <a:gd name="connsiteX70" fmla="*/ 351084 w 1034979"/>
                    <a:gd name="connsiteY70" fmla="*/ 1302222 h 1509906"/>
                    <a:gd name="connsiteX71" fmla="*/ 347274 w 1034979"/>
                    <a:gd name="connsiteY71" fmla="*/ 1307937 h 1509906"/>
                    <a:gd name="connsiteX72" fmla="*/ 330129 w 1034979"/>
                    <a:gd name="connsiteY72" fmla="*/ 1374612 h 1509906"/>
                    <a:gd name="connsiteX73" fmla="*/ 328224 w 1034979"/>
                    <a:gd name="connsiteY73" fmla="*/ 1426047 h 1509906"/>
                    <a:gd name="connsiteX74" fmla="*/ 330129 w 1034979"/>
                    <a:gd name="connsiteY74" fmla="*/ 1450812 h 1509906"/>
                    <a:gd name="connsiteX75" fmla="*/ 332034 w 1034979"/>
                    <a:gd name="connsiteY75" fmla="*/ 1456527 h 1509906"/>
                    <a:gd name="connsiteX76" fmla="*/ 335844 w 1034979"/>
                    <a:gd name="connsiteY76" fmla="*/ 1460337 h 1509906"/>
                    <a:gd name="connsiteX77" fmla="*/ 364419 w 1034979"/>
                    <a:gd name="connsiteY77" fmla="*/ 1506057 h 1509906"/>
                    <a:gd name="connsiteX78" fmla="*/ 387279 w 1034979"/>
                    <a:gd name="connsiteY78" fmla="*/ 1507962 h 1509906"/>
                    <a:gd name="connsiteX79" fmla="*/ 392994 w 1034979"/>
                    <a:gd name="connsiteY79" fmla="*/ 1502247 h 1509906"/>
                    <a:gd name="connsiteX80" fmla="*/ 394899 w 1034979"/>
                    <a:gd name="connsiteY80" fmla="*/ 1490817 h 1509906"/>
                    <a:gd name="connsiteX81" fmla="*/ 396804 w 1034979"/>
                    <a:gd name="connsiteY81" fmla="*/ 1485102 h 1509906"/>
                    <a:gd name="connsiteX82" fmla="*/ 398709 w 1034979"/>
                    <a:gd name="connsiteY82" fmla="*/ 1467957 h 1509906"/>
                    <a:gd name="connsiteX83" fmla="*/ 400614 w 1034979"/>
                    <a:gd name="connsiteY83" fmla="*/ 1454622 h 1509906"/>
                    <a:gd name="connsiteX84" fmla="*/ 404424 w 1034979"/>
                    <a:gd name="connsiteY84" fmla="*/ 1397472 h 1509906"/>
                    <a:gd name="connsiteX85" fmla="*/ 410139 w 1034979"/>
                    <a:gd name="connsiteY85" fmla="*/ 1386042 h 1509906"/>
                    <a:gd name="connsiteX86" fmla="*/ 413949 w 1034979"/>
                    <a:gd name="connsiteY86" fmla="*/ 1372707 h 1509906"/>
                    <a:gd name="connsiteX87" fmla="*/ 415854 w 1034979"/>
                    <a:gd name="connsiteY87" fmla="*/ 1366992 h 1509906"/>
                    <a:gd name="connsiteX88" fmla="*/ 417759 w 1034979"/>
                    <a:gd name="connsiteY88" fmla="*/ 1353657 h 1509906"/>
                    <a:gd name="connsiteX89" fmla="*/ 421569 w 1034979"/>
                    <a:gd name="connsiteY89" fmla="*/ 1342227 h 1509906"/>
                    <a:gd name="connsiteX90" fmla="*/ 427284 w 1034979"/>
                    <a:gd name="connsiteY90" fmla="*/ 1328892 h 1509906"/>
                    <a:gd name="connsiteX91" fmla="*/ 467289 w 1034979"/>
                    <a:gd name="connsiteY91" fmla="*/ 1258407 h 1509906"/>
                    <a:gd name="connsiteX92" fmla="*/ 528455 w 1034979"/>
                    <a:gd name="connsiteY92" fmla="*/ 1245638 h 1509906"/>
                    <a:gd name="connsiteX93" fmla="*/ 573969 w 1034979"/>
                    <a:gd name="connsiteY93" fmla="*/ 1229832 h 1509906"/>
                    <a:gd name="connsiteX94" fmla="*/ 585399 w 1034979"/>
                    <a:gd name="connsiteY94" fmla="*/ 1226022 h 1509906"/>
                    <a:gd name="connsiteX95" fmla="*/ 720654 w 1034979"/>
                    <a:gd name="connsiteY95" fmla="*/ 1309842 h 1509906"/>
                    <a:gd name="connsiteX96" fmla="*/ 733989 w 1034979"/>
                    <a:gd name="connsiteY96" fmla="*/ 1319367 h 1509906"/>
                    <a:gd name="connsiteX97" fmla="*/ 743514 w 1034979"/>
                    <a:gd name="connsiteY97" fmla="*/ 1321272 h 1509906"/>
                    <a:gd name="connsiteX98" fmla="*/ 749229 w 1034979"/>
                    <a:gd name="connsiteY98" fmla="*/ 1323177 h 1509906"/>
                    <a:gd name="connsiteX99" fmla="*/ 762564 w 1034979"/>
                    <a:gd name="connsiteY99" fmla="*/ 1328892 h 1509906"/>
                    <a:gd name="connsiteX100" fmla="*/ 777804 w 1034979"/>
                    <a:gd name="connsiteY100" fmla="*/ 1326987 h 1509906"/>
                    <a:gd name="connsiteX101" fmla="*/ 789234 w 1034979"/>
                    <a:gd name="connsiteY101" fmla="*/ 1321272 h 1509906"/>
                    <a:gd name="connsiteX102" fmla="*/ 794949 w 1034979"/>
                    <a:gd name="connsiteY102" fmla="*/ 1319367 h 1509906"/>
                    <a:gd name="connsiteX103" fmla="*/ 802569 w 1034979"/>
                    <a:gd name="connsiteY103" fmla="*/ 1302222 h 1509906"/>
                    <a:gd name="connsiteX104" fmla="*/ 800664 w 1034979"/>
                    <a:gd name="connsiteY104" fmla="*/ 1277457 h 1509906"/>
                    <a:gd name="connsiteX105" fmla="*/ 798759 w 1034979"/>
                    <a:gd name="connsiteY105" fmla="*/ 1271742 h 1509906"/>
                    <a:gd name="connsiteX106" fmla="*/ 796854 w 1034979"/>
                    <a:gd name="connsiteY106" fmla="*/ 1264122 h 1509906"/>
                    <a:gd name="connsiteX107" fmla="*/ 783519 w 1034979"/>
                    <a:gd name="connsiteY107" fmla="*/ 1246977 h 1509906"/>
                    <a:gd name="connsiteX108" fmla="*/ 773994 w 1034979"/>
                    <a:gd name="connsiteY108" fmla="*/ 1241262 h 1509906"/>
                    <a:gd name="connsiteX109" fmla="*/ 648264 w 1034979"/>
                    <a:gd name="connsiteY109" fmla="*/ 1149822 h 1509906"/>
                    <a:gd name="connsiteX110" fmla="*/ 644454 w 1034979"/>
                    <a:gd name="connsiteY110" fmla="*/ 1132677 h 1509906"/>
                    <a:gd name="connsiteX111" fmla="*/ 646359 w 1034979"/>
                    <a:gd name="connsiteY111" fmla="*/ 1125057 h 1509906"/>
                    <a:gd name="connsiteX112" fmla="*/ 650169 w 1034979"/>
                    <a:gd name="connsiteY112" fmla="*/ 1107912 h 1509906"/>
                    <a:gd name="connsiteX113" fmla="*/ 653979 w 1034979"/>
                    <a:gd name="connsiteY113" fmla="*/ 1102197 h 1509906"/>
                    <a:gd name="connsiteX114" fmla="*/ 655884 w 1034979"/>
                    <a:gd name="connsiteY114" fmla="*/ 1096482 h 1509906"/>
                    <a:gd name="connsiteX115" fmla="*/ 661599 w 1034979"/>
                    <a:gd name="connsiteY115" fmla="*/ 1094577 h 1509906"/>
                    <a:gd name="connsiteX116" fmla="*/ 671124 w 1034979"/>
                    <a:gd name="connsiteY116" fmla="*/ 1083147 h 1509906"/>
                    <a:gd name="connsiteX117" fmla="*/ 724464 w 1034979"/>
                    <a:gd name="connsiteY117" fmla="*/ 1075527 h 1509906"/>
                    <a:gd name="connsiteX118" fmla="*/ 842574 w 1034979"/>
                    <a:gd name="connsiteY118" fmla="*/ 1077432 h 1509906"/>
                    <a:gd name="connsiteX119" fmla="*/ 871149 w 1034979"/>
                    <a:gd name="connsiteY119" fmla="*/ 1079337 h 1509906"/>
                    <a:gd name="connsiteX120" fmla="*/ 899724 w 1034979"/>
                    <a:gd name="connsiteY120" fmla="*/ 1085052 h 1509906"/>
                    <a:gd name="connsiteX121" fmla="*/ 922584 w 1034979"/>
                    <a:gd name="connsiteY121" fmla="*/ 1088862 h 1509906"/>
                    <a:gd name="connsiteX122" fmla="*/ 951159 w 1034979"/>
                    <a:gd name="connsiteY122" fmla="*/ 1094577 h 1509906"/>
                    <a:gd name="connsiteX123" fmla="*/ 956874 w 1034979"/>
                    <a:gd name="connsiteY123" fmla="*/ 1094577 h 1509906"/>
                    <a:gd name="connsiteX124" fmla="*/ 1002594 w 1034979"/>
                    <a:gd name="connsiteY124" fmla="*/ 1092672 h 1509906"/>
                    <a:gd name="connsiteX125" fmla="*/ 1031169 w 1034979"/>
                    <a:gd name="connsiteY125" fmla="*/ 1085052 h 1509906"/>
                    <a:gd name="connsiteX126" fmla="*/ 1034979 w 1034979"/>
                    <a:gd name="connsiteY126" fmla="*/ 1079337 h 1509906"/>
                    <a:gd name="connsiteX127" fmla="*/ 1033074 w 1034979"/>
                    <a:gd name="connsiteY127" fmla="*/ 1060287 h 1509906"/>
                    <a:gd name="connsiteX128" fmla="*/ 1027359 w 1034979"/>
                    <a:gd name="connsiteY128" fmla="*/ 1056477 h 1509906"/>
                    <a:gd name="connsiteX129" fmla="*/ 1012119 w 1034979"/>
                    <a:gd name="connsiteY129" fmla="*/ 1054572 h 1509906"/>
                    <a:gd name="connsiteX130" fmla="*/ 1006404 w 1034979"/>
                    <a:gd name="connsiteY130" fmla="*/ 1052667 h 1509906"/>
                    <a:gd name="connsiteX131" fmla="*/ 998784 w 1034979"/>
                    <a:gd name="connsiteY131" fmla="*/ 1050762 h 1509906"/>
                    <a:gd name="connsiteX132" fmla="*/ 987354 w 1034979"/>
                    <a:gd name="connsiteY132" fmla="*/ 1043142 h 1509906"/>
                    <a:gd name="connsiteX133" fmla="*/ 975924 w 1034979"/>
                    <a:gd name="connsiteY133" fmla="*/ 1039332 h 1509906"/>
                    <a:gd name="connsiteX134" fmla="*/ 970209 w 1034979"/>
                    <a:gd name="connsiteY134" fmla="*/ 1037427 h 1509906"/>
                    <a:gd name="connsiteX135" fmla="*/ 962589 w 1034979"/>
                    <a:gd name="connsiteY135" fmla="*/ 1035522 h 1509906"/>
                    <a:gd name="connsiteX136" fmla="*/ 956874 w 1034979"/>
                    <a:gd name="connsiteY136" fmla="*/ 1033617 h 1509906"/>
                    <a:gd name="connsiteX137" fmla="*/ 935919 w 1034979"/>
                    <a:gd name="connsiteY137" fmla="*/ 1027902 h 1509906"/>
                    <a:gd name="connsiteX138" fmla="*/ 930204 w 1034979"/>
                    <a:gd name="connsiteY138" fmla="*/ 1025997 h 1509906"/>
                    <a:gd name="connsiteX139" fmla="*/ 825429 w 1034979"/>
                    <a:gd name="connsiteY139" fmla="*/ 1027902 h 1509906"/>
                    <a:gd name="connsiteX140" fmla="*/ 819714 w 1034979"/>
                    <a:gd name="connsiteY140" fmla="*/ 1029807 h 1509906"/>
                    <a:gd name="connsiteX141" fmla="*/ 730179 w 1034979"/>
                    <a:gd name="connsiteY141" fmla="*/ 1031712 h 1509906"/>
                    <a:gd name="connsiteX142" fmla="*/ 716844 w 1034979"/>
                    <a:gd name="connsiteY142" fmla="*/ 1035522 h 1509906"/>
                    <a:gd name="connsiteX143" fmla="*/ 695889 w 1034979"/>
                    <a:gd name="connsiteY143" fmla="*/ 1037427 h 1509906"/>
                    <a:gd name="connsiteX144" fmla="*/ 669219 w 1034979"/>
                    <a:gd name="connsiteY144" fmla="*/ 1039332 h 1509906"/>
                    <a:gd name="connsiteX145" fmla="*/ 669219 w 1034979"/>
                    <a:gd name="connsiteY145" fmla="*/ 1039332 h 1509906"/>
                    <a:gd name="connsiteX146" fmla="*/ 646359 w 1034979"/>
                    <a:gd name="connsiteY146" fmla="*/ 1043142 h 1509906"/>
                    <a:gd name="connsiteX147" fmla="*/ 642549 w 1034979"/>
                    <a:gd name="connsiteY147" fmla="*/ 1031712 h 1509906"/>
                    <a:gd name="connsiteX148" fmla="*/ 640644 w 1034979"/>
                    <a:gd name="connsiteY148" fmla="*/ 1025997 h 1509906"/>
                    <a:gd name="connsiteX149" fmla="*/ 642549 w 1034979"/>
                    <a:gd name="connsiteY149" fmla="*/ 1008852 h 1509906"/>
                    <a:gd name="connsiteX150" fmla="*/ 644454 w 1034979"/>
                    <a:gd name="connsiteY150" fmla="*/ 1003137 h 1509906"/>
                    <a:gd name="connsiteX151" fmla="*/ 661599 w 1034979"/>
                    <a:gd name="connsiteY151" fmla="*/ 993612 h 1509906"/>
                    <a:gd name="connsiteX152" fmla="*/ 673029 w 1034979"/>
                    <a:gd name="connsiteY152" fmla="*/ 985992 h 1509906"/>
                    <a:gd name="connsiteX153" fmla="*/ 674934 w 1034979"/>
                    <a:gd name="connsiteY153" fmla="*/ 980277 h 1509906"/>
                    <a:gd name="connsiteX154" fmla="*/ 680649 w 1034979"/>
                    <a:gd name="connsiteY154" fmla="*/ 978372 h 1509906"/>
                    <a:gd name="connsiteX155" fmla="*/ 686364 w 1034979"/>
                    <a:gd name="connsiteY155" fmla="*/ 974562 h 1509906"/>
                    <a:gd name="connsiteX156" fmla="*/ 695889 w 1034979"/>
                    <a:gd name="connsiteY156" fmla="*/ 965037 h 1509906"/>
                    <a:gd name="connsiteX157" fmla="*/ 705414 w 1034979"/>
                    <a:gd name="connsiteY157" fmla="*/ 953607 h 1509906"/>
                    <a:gd name="connsiteX158" fmla="*/ 716844 w 1034979"/>
                    <a:gd name="connsiteY158" fmla="*/ 945987 h 1509906"/>
                    <a:gd name="connsiteX159" fmla="*/ 732084 w 1034979"/>
                    <a:gd name="connsiteY159" fmla="*/ 932652 h 1509906"/>
                    <a:gd name="connsiteX160" fmla="*/ 741609 w 1034979"/>
                    <a:gd name="connsiteY160" fmla="*/ 921222 h 1509906"/>
                    <a:gd name="connsiteX161" fmla="*/ 753039 w 1034979"/>
                    <a:gd name="connsiteY161" fmla="*/ 911697 h 1509906"/>
                    <a:gd name="connsiteX162" fmla="*/ 758754 w 1034979"/>
                    <a:gd name="connsiteY162" fmla="*/ 900267 h 1509906"/>
                    <a:gd name="connsiteX163" fmla="*/ 760659 w 1034979"/>
                    <a:gd name="connsiteY163" fmla="*/ 894552 h 1509906"/>
                    <a:gd name="connsiteX164" fmla="*/ 766374 w 1034979"/>
                    <a:gd name="connsiteY164" fmla="*/ 883122 h 1509906"/>
                    <a:gd name="connsiteX165" fmla="*/ 764469 w 1034979"/>
                    <a:gd name="connsiteY165" fmla="*/ 867882 h 1509906"/>
                    <a:gd name="connsiteX166" fmla="*/ 758754 w 1034979"/>
                    <a:gd name="connsiteY166" fmla="*/ 865977 h 1509906"/>
                    <a:gd name="connsiteX167" fmla="*/ 737799 w 1034979"/>
                    <a:gd name="connsiteY167" fmla="*/ 867882 h 1509906"/>
                    <a:gd name="connsiteX168" fmla="*/ 732084 w 1034979"/>
                    <a:gd name="connsiteY168" fmla="*/ 871692 h 1509906"/>
                    <a:gd name="connsiteX169" fmla="*/ 720654 w 1034979"/>
                    <a:gd name="connsiteY169" fmla="*/ 875502 h 1509906"/>
                    <a:gd name="connsiteX170" fmla="*/ 716844 w 1034979"/>
                    <a:gd name="connsiteY170" fmla="*/ 881217 h 1509906"/>
                    <a:gd name="connsiteX171" fmla="*/ 711129 w 1034979"/>
                    <a:gd name="connsiteY171" fmla="*/ 883122 h 1509906"/>
                    <a:gd name="connsiteX172" fmla="*/ 705414 w 1034979"/>
                    <a:gd name="connsiteY172" fmla="*/ 886932 h 1509906"/>
                    <a:gd name="connsiteX173" fmla="*/ 699699 w 1034979"/>
                    <a:gd name="connsiteY173" fmla="*/ 892647 h 1509906"/>
                    <a:gd name="connsiteX174" fmla="*/ 692079 w 1034979"/>
                    <a:gd name="connsiteY174" fmla="*/ 896457 h 1509906"/>
                    <a:gd name="connsiteX175" fmla="*/ 595181 w 1034979"/>
                    <a:gd name="connsiteY175" fmla="*/ 951135 h 1509906"/>
                    <a:gd name="connsiteX176" fmla="*/ 507294 w 1034979"/>
                    <a:gd name="connsiteY176" fmla="*/ 841212 h 1509906"/>
                    <a:gd name="connsiteX177" fmla="*/ 503484 w 1034979"/>
                    <a:gd name="connsiteY177" fmla="*/ 351627 h 1509906"/>
                    <a:gd name="connsiteX178" fmla="*/ 499674 w 1034979"/>
                    <a:gd name="connsiteY178" fmla="*/ 60162 h 1509906"/>
                    <a:gd name="connsiteX179" fmla="*/ 490149 w 1034979"/>
                    <a:gd name="connsiteY179" fmla="*/ 33492 h 1509906"/>
                    <a:gd name="connsiteX180" fmla="*/ 488244 w 1034979"/>
                    <a:gd name="connsiteY180" fmla="*/ 27777 h 1509906"/>
                    <a:gd name="connsiteX181" fmla="*/ 484434 w 1034979"/>
                    <a:gd name="connsiteY181" fmla="*/ 22062 h 1509906"/>
                    <a:gd name="connsiteX182" fmla="*/ 478719 w 1034979"/>
                    <a:gd name="connsiteY182" fmla="*/ 10632 h 1509906"/>
                    <a:gd name="connsiteX183" fmla="*/ 473004 w 1034979"/>
                    <a:gd name="connsiteY183" fmla="*/ 6822 h 1509906"/>
                    <a:gd name="connsiteX184" fmla="*/ 469194 w 1034979"/>
                    <a:gd name="connsiteY184" fmla="*/ 1107 h 1509906"/>
                    <a:gd name="connsiteX185" fmla="*/ 429189 w 1034979"/>
                    <a:gd name="connsiteY185" fmla="*/ 4917 h 1509906"/>
                    <a:gd name="connsiteX186" fmla="*/ 421569 w 1034979"/>
                    <a:gd name="connsiteY186" fmla="*/ 16347 h 1509906"/>
                    <a:gd name="connsiteX187" fmla="*/ 417759 w 1034979"/>
                    <a:gd name="connsiteY187" fmla="*/ 22062 h 1509906"/>
                    <a:gd name="connsiteX188" fmla="*/ 419664 w 1034979"/>
                    <a:gd name="connsiteY188" fmla="*/ 54447 h 1509906"/>
                    <a:gd name="connsiteX189" fmla="*/ 423474 w 1034979"/>
                    <a:gd name="connsiteY189" fmla="*/ 65877 h 1509906"/>
                    <a:gd name="connsiteX190" fmla="*/ 425379 w 1034979"/>
                    <a:gd name="connsiteY190" fmla="*/ 71592 h 1509906"/>
                    <a:gd name="connsiteX191" fmla="*/ 425379 w 1034979"/>
                    <a:gd name="connsiteY191" fmla="*/ 77307 h 1509906"/>
                    <a:gd name="connsiteX192" fmla="*/ 429189 w 1034979"/>
                    <a:gd name="connsiteY192" fmla="*/ 231612 h 1509906"/>
                    <a:gd name="connsiteX193" fmla="*/ 440619 w 1034979"/>
                    <a:gd name="connsiteY193" fmla="*/ 414492 h 1509906"/>
                    <a:gd name="connsiteX194" fmla="*/ 435265 w 1034979"/>
                    <a:gd name="connsiteY194" fmla="*/ 711672 h 1509906"/>
                    <a:gd name="connsiteX195" fmla="*/ 435059 w 1034979"/>
                    <a:gd name="connsiteY195" fmla="*/ 792350 h 1509906"/>
                    <a:gd name="connsiteX196" fmla="*/ 430322 w 1034979"/>
                    <a:gd name="connsiteY19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46284 w 1034979"/>
                    <a:gd name="connsiteY22" fmla="*/ 888837 h 1509906"/>
                    <a:gd name="connsiteX23" fmla="*/ 50094 w 1034979"/>
                    <a:gd name="connsiteY23" fmla="*/ 926937 h 1509906"/>
                    <a:gd name="connsiteX24" fmla="*/ 53904 w 1034979"/>
                    <a:gd name="connsiteY24" fmla="*/ 932652 h 1509906"/>
                    <a:gd name="connsiteX25" fmla="*/ 59619 w 1034979"/>
                    <a:gd name="connsiteY25" fmla="*/ 936462 h 1509906"/>
                    <a:gd name="connsiteX26" fmla="*/ 63429 w 1034979"/>
                    <a:gd name="connsiteY26" fmla="*/ 942177 h 1509906"/>
                    <a:gd name="connsiteX27" fmla="*/ 80574 w 1034979"/>
                    <a:gd name="connsiteY27" fmla="*/ 951702 h 1509906"/>
                    <a:gd name="connsiteX28" fmla="*/ 166299 w 1034979"/>
                    <a:gd name="connsiteY28" fmla="*/ 972657 h 1509906"/>
                    <a:gd name="connsiteX29" fmla="*/ 191064 w 1034979"/>
                    <a:gd name="connsiteY29" fmla="*/ 978372 h 1509906"/>
                    <a:gd name="connsiteX30" fmla="*/ 208209 w 1034979"/>
                    <a:gd name="connsiteY30" fmla="*/ 984087 h 1509906"/>
                    <a:gd name="connsiteX31" fmla="*/ 213924 w 1034979"/>
                    <a:gd name="connsiteY31" fmla="*/ 985992 h 1509906"/>
                    <a:gd name="connsiteX32" fmla="*/ 229164 w 1034979"/>
                    <a:gd name="connsiteY32" fmla="*/ 989802 h 1509906"/>
                    <a:gd name="connsiteX33" fmla="*/ 248214 w 1034979"/>
                    <a:gd name="connsiteY33" fmla="*/ 995517 h 1509906"/>
                    <a:gd name="connsiteX34" fmla="*/ 253929 w 1034979"/>
                    <a:gd name="connsiteY34" fmla="*/ 999327 h 1509906"/>
                    <a:gd name="connsiteX35" fmla="*/ 267264 w 1034979"/>
                    <a:gd name="connsiteY35" fmla="*/ 1014567 h 1509906"/>
                    <a:gd name="connsiteX36" fmla="*/ 272979 w 1034979"/>
                    <a:gd name="connsiteY36" fmla="*/ 1033617 h 1509906"/>
                    <a:gd name="connsiteX37" fmla="*/ 274884 w 1034979"/>
                    <a:gd name="connsiteY37" fmla="*/ 1039332 h 1509906"/>
                    <a:gd name="connsiteX38" fmla="*/ 276789 w 1034979"/>
                    <a:gd name="connsiteY38" fmla="*/ 1045047 h 1509906"/>
                    <a:gd name="connsiteX39" fmla="*/ 278694 w 1034979"/>
                    <a:gd name="connsiteY39" fmla="*/ 1069812 h 1509906"/>
                    <a:gd name="connsiteX40" fmla="*/ 280599 w 1034979"/>
                    <a:gd name="connsiteY40" fmla="*/ 1075527 h 1509906"/>
                    <a:gd name="connsiteX41" fmla="*/ 278694 w 1034979"/>
                    <a:gd name="connsiteY41" fmla="*/ 1094577 h 1509906"/>
                    <a:gd name="connsiteX42" fmla="*/ 276789 w 1034979"/>
                    <a:gd name="connsiteY42" fmla="*/ 1104102 h 1509906"/>
                    <a:gd name="connsiteX43" fmla="*/ 263454 w 1034979"/>
                    <a:gd name="connsiteY43" fmla="*/ 1117437 h 1509906"/>
                    <a:gd name="connsiteX44" fmla="*/ 252024 w 1034979"/>
                    <a:gd name="connsiteY44" fmla="*/ 1125057 h 1509906"/>
                    <a:gd name="connsiteX45" fmla="*/ 240594 w 1034979"/>
                    <a:gd name="connsiteY45" fmla="*/ 1128867 h 1509906"/>
                    <a:gd name="connsiteX46" fmla="*/ 27234 w 1034979"/>
                    <a:gd name="connsiteY46" fmla="*/ 1147917 h 1509906"/>
                    <a:gd name="connsiteX47" fmla="*/ 15804 w 1034979"/>
                    <a:gd name="connsiteY47" fmla="*/ 1153632 h 1509906"/>
                    <a:gd name="connsiteX48" fmla="*/ 6279 w 1034979"/>
                    <a:gd name="connsiteY48" fmla="*/ 1163157 h 1509906"/>
                    <a:gd name="connsiteX49" fmla="*/ 4374 w 1034979"/>
                    <a:gd name="connsiteY49" fmla="*/ 1168872 h 1509906"/>
                    <a:gd name="connsiteX50" fmla="*/ 564 w 1034979"/>
                    <a:gd name="connsiteY50" fmla="*/ 1174587 h 1509906"/>
                    <a:gd name="connsiteX51" fmla="*/ 6279 w 1034979"/>
                    <a:gd name="connsiteY51" fmla="*/ 1206972 h 1509906"/>
                    <a:gd name="connsiteX52" fmla="*/ 11994 w 1034979"/>
                    <a:gd name="connsiteY52" fmla="*/ 1210782 h 1509906"/>
                    <a:gd name="connsiteX53" fmla="*/ 17709 w 1034979"/>
                    <a:gd name="connsiteY53" fmla="*/ 1212687 h 1509906"/>
                    <a:gd name="connsiteX54" fmla="*/ 145344 w 1034979"/>
                    <a:gd name="connsiteY54" fmla="*/ 1210782 h 1509906"/>
                    <a:gd name="connsiteX55" fmla="*/ 152964 w 1034979"/>
                    <a:gd name="connsiteY55" fmla="*/ 1208877 h 1509906"/>
                    <a:gd name="connsiteX56" fmla="*/ 303459 w 1034979"/>
                    <a:gd name="connsiteY56" fmla="*/ 1203162 h 1509906"/>
                    <a:gd name="connsiteX57" fmla="*/ 318699 w 1034979"/>
                    <a:gd name="connsiteY57" fmla="*/ 1210782 h 1509906"/>
                    <a:gd name="connsiteX58" fmla="*/ 330129 w 1034979"/>
                    <a:gd name="connsiteY58" fmla="*/ 1216497 h 1509906"/>
                    <a:gd name="connsiteX59" fmla="*/ 333939 w 1034979"/>
                    <a:gd name="connsiteY59" fmla="*/ 1222212 h 1509906"/>
                    <a:gd name="connsiteX60" fmla="*/ 339654 w 1034979"/>
                    <a:gd name="connsiteY60" fmla="*/ 1224117 h 1509906"/>
                    <a:gd name="connsiteX61" fmla="*/ 351084 w 1034979"/>
                    <a:gd name="connsiteY61" fmla="*/ 1231737 h 1509906"/>
                    <a:gd name="connsiteX62" fmla="*/ 356799 w 1034979"/>
                    <a:gd name="connsiteY62" fmla="*/ 1235547 h 1509906"/>
                    <a:gd name="connsiteX63" fmla="*/ 360609 w 1034979"/>
                    <a:gd name="connsiteY63" fmla="*/ 1241262 h 1509906"/>
                    <a:gd name="connsiteX64" fmla="*/ 366324 w 1034979"/>
                    <a:gd name="connsiteY64" fmla="*/ 1252692 h 1509906"/>
                    <a:gd name="connsiteX65" fmla="*/ 362514 w 1034979"/>
                    <a:gd name="connsiteY65" fmla="*/ 1279362 h 1509906"/>
                    <a:gd name="connsiteX66" fmla="*/ 358704 w 1034979"/>
                    <a:gd name="connsiteY66" fmla="*/ 1285077 h 1509906"/>
                    <a:gd name="connsiteX67" fmla="*/ 356799 w 1034979"/>
                    <a:gd name="connsiteY67" fmla="*/ 1290792 h 1509906"/>
                    <a:gd name="connsiteX68" fmla="*/ 352989 w 1034979"/>
                    <a:gd name="connsiteY68" fmla="*/ 1296507 h 1509906"/>
                    <a:gd name="connsiteX69" fmla="*/ 351084 w 1034979"/>
                    <a:gd name="connsiteY69" fmla="*/ 1302222 h 1509906"/>
                    <a:gd name="connsiteX70" fmla="*/ 347274 w 1034979"/>
                    <a:gd name="connsiteY70" fmla="*/ 1307937 h 1509906"/>
                    <a:gd name="connsiteX71" fmla="*/ 330129 w 1034979"/>
                    <a:gd name="connsiteY71" fmla="*/ 1374612 h 1509906"/>
                    <a:gd name="connsiteX72" fmla="*/ 328224 w 1034979"/>
                    <a:gd name="connsiteY72" fmla="*/ 1426047 h 1509906"/>
                    <a:gd name="connsiteX73" fmla="*/ 330129 w 1034979"/>
                    <a:gd name="connsiteY73" fmla="*/ 1450812 h 1509906"/>
                    <a:gd name="connsiteX74" fmla="*/ 332034 w 1034979"/>
                    <a:gd name="connsiteY74" fmla="*/ 1456527 h 1509906"/>
                    <a:gd name="connsiteX75" fmla="*/ 335844 w 1034979"/>
                    <a:gd name="connsiteY75" fmla="*/ 1460337 h 1509906"/>
                    <a:gd name="connsiteX76" fmla="*/ 364419 w 1034979"/>
                    <a:gd name="connsiteY76" fmla="*/ 1506057 h 1509906"/>
                    <a:gd name="connsiteX77" fmla="*/ 387279 w 1034979"/>
                    <a:gd name="connsiteY77" fmla="*/ 1507962 h 1509906"/>
                    <a:gd name="connsiteX78" fmla="*/ 392994 w 1034979"/>
                    <a:gd name="connsiteY78" fmla="*/ 1502247 h 1509906"/>
                    <a:gd name="connsiteX79" fmla="*/ 394899 w 1034979"/>
                    <a:gd name="connsiteY79" fmla="*/ 1490817 h 1509906"/>
                    <a:gd name="connsiteX80" fmla="*/ 396804 w 1034979"/>
                    <a:gd name="connsiteY80" fmla="*/ 1485102 h 1509906"/>
                    <a:gd name="connsiteX81" fmla="*/ 398709 w 1034979"/>
                    <a:gd name="connsiteY81" fmla="*/ 1467957 h 1509906"/>
                    <a:gd name="connsiteX82" fmla="*/ 400614 w 1034979"/>
                    <a:gd name="connsiteY82" fmla="*/ 1454622 h 1509906"/>
                    <a:gd name="connsiteX83" fmla="*/ 404424 w 1034979"/>
                    <a:gd name="connsiteY83" fmla="*/ 1397472 h 1509906"/>
                    <a:gd name="connsiteX84" fmla="*/ 410139 w 1034979"/>
                    <a:gd name="connsiteY84" fmla="*/ 1386042 h 1509906"/>
                    <a:gd name="connsiteX85" fmla="*/ 413949 w 1034979"/>
                    <a:gd name="connsiteY85" fmla="*/ 1372707 h 1509906"/>
                    <a:gd name="connsiteX86" fmla="*/ 415854 w 1034979"/>
                    <a:gd name="connsiteY86" fmla="*/ 1366992 h 1509906"/>
                    <a:gd name="connsiteX87" fmla="*/ 417759 w 1034979"/>
                    <a:gd name="connsiteY87" fmla="*/ 1353657 h 1509906"/>
                    <a:gd name="connsiteX88" fmla="*/ 421569 w 1034979"/>
                    <a:gd name="connsiteY88" fmla="*/ 1342227 h 1509906"/>
                    <a:gd name="connsiteX89" fmla="*/ 427284 w 1034979"/>
                    <a:gd name="connsiteY89" fmla="*/ 1328892 h 1509906"/>
                    <a:gd name="connsiteX90" fmla="*/ 467289 w 1034979"/>
                    <a:gd name="connsiteY90" fmla="*/ 1258407 h 1509906"/>
                    <a:gd name="connsiteX91" fmla="*/ 528455 w 1034979"/>
                    <a:gd name="connsiteY91" fmla="*/ 1245638 h 1509906"/>
                    <a:gd name="connsiteX92" fmla="*/ 573969 w 1034979"/>
                    <a:gd name="connsiteY92" fmla="*/ 1229832 h 1509906"/>
                    <a:gd name="connsiteX93" fmla="*/ 585399 w 1034979"/>
                    <a:gd name="connsiteY93" fmla="*/ 1226022 h 1509906"/>
                    <a:gd name="connsiteX94" fmla="*/ 720654 w 1034979"/>
                    <a:gd name="connsiteY94" fmla="*/ 1309842 h 1509906"/>
                    <a:gd name="connsiteX95" fmla="*/ 733989 w 1034979"/>
                    <a:gd name="connsiteY95" fmla="*/ 1319367 h 1509906"/>
                    <a:gd name="connsiteX96" fmla="*/ 743514 w 1034979"/>
                    <a:gd name="connsiteY96" fmla="*/ 1321272 h 1509906"/>
                    <a:gd name="connsiteX97" fmla="*/ 749229 w 1034979"/>
                    <a:gd name="connsiteY97" fmla="*/ 1323177 h 1509906"/>
                    <a:gd name="connsiteX98" fmla="*/ 762564 w 1034979"/>
                    <a:gd name="connsiteY98" fmla="*/ 1328892 h 1509906"/>
                    <a:gd name="connsiteX99" fmla="*/ 777804 w 1034979"/>
                    <a:gd name="connsiteY99" fmla="*/ 1326987 h 1509906"/>
                    <a:gd name="connsiteX100" fmla="*/ 789234 w 1034979"/>
                    <a:gd name="connsiteY100" fmla="*/ 1321272 h 1509906"/>
                    <a:gd name="connsiteX101" fmla="*/ 794949 w 1034979"/>
                    <a:gd name="connsiteY101" fmla="*/ 1319367 h 1509906"/>
                    <a:gd name="connsiteX102" fmla="*/ 802569 w 1034979"/>
                    <a:gd name="connsiteY102" fmla="*/ 1302222 h 1509906"/>
                    <a:gd name="connsiteX103" fmla="*/ 800664 w 1034979"/>
                    <a:gd name="connsiteY103" fmla="*/ 1277457 h 1509906"/>
                    <a:gd name="connsiteX104" fmla="*/ 798759 w 1034979"/>
                    <a:gd name="connsiteY104" fmla="*/ 1271742 h 1509906"/>
                    <a:gd name="connsiteX105" fmla="*/ 796854 w 1034979"/>
                    <a:gd name="connsiteY105" fmla="*/ 1264122 h 1509906"/>
                    <a:gd name="connsiteX106" fmla="*/ 783519 w 1034979"/>
                    <a:gd name="connsiteY106" fmla="*/ 1246977 h 1509906"/>
                    <a:gd name="connsiteX107" fmla="*/ 773994 w 1034979"/>
                    <a:gd name="connsiteY107" fmla="*/ 1241262 h 1509906"/>
                    <a:gd name="connsiteX108" fmla="*/ 648264 w 1034979"/>
                    <a:gd name="connsiteY108" fmla="*/ 1149822 h 1509906"/>
                    <a:gd name="connsiteX109" fmla="*/ 644454 w 1034979"/>
                    <a:gd name="connsiteY109" fmla="*/ 1132677 h 1509906"/>
                    <a:gd name="connsiteX110" fmla="*/ 646359 w 1034979"/>
                    <a:gd name="connsiteY110" fmla="*/ 1125057 h 1509906"/>
                    <a:gd name="connsiteX111" fmla="*/ 650169 w 1034979"/>
                    <a:gd name="connsiteY111" fmla="*/ 1107912 h 1509906"/>
                    <a:gd name="connsiteX112" fmla="*/ 653979 w 1034979"/>
                    <a:gd name="connsiteY112" fmla="*/ 1102197 h 1509906"/>
                    <a:gd name="connsiteX113" fmla="*/ 655884 w 1034979"/>
                    <a:gd name="connsiteY113" fmla="*/ 1096482 h 1509906"/>
                    <a:gd name="connsiteX114" fmla="*/ 661599 w 1034979"/>
                    <a:gd name="connsiteY114" fmla="*/ 1094577 h 1509906"/>
                    <a:gd name="connsiteX115" fmla="*/ 671124 w 1034979"/>
                    <a:gd name="connsiteY115" fmla="*/ 1083147 h 1509906"/>
                    <a:gd name="connsiteX116" fmla="*/ 724464 w 1034979"/>
                    <a:gd name="connsiteY116" fmla="*/ 1075527 h 1509906"/>
                    <a:gd name="connsiteX117" fmla="*/ 842574 w 1034979"/>
                    <a:gd name="connsiteY117" fmla="*/ 1077432 h 1509906"/>
                    <a:gd name="connsiteX118" fmla="*/ 871149 w 1034979"/>
                    <a:gd name="connsiteY118" fmla="*/ 1079337 h 1509906"/>
                    <a:gd name="connsiteX119" fmla="*/ 899724 w 1034979"/>
                    <a:gd name="connsiteY119" fmla="*/ 1085052 h 1509906"/>
                    <a:gd name="connsiteX120" fmla="*/ 922584 w 1034979"/>
                    <a:gd name="connsiteY120" fmla="*/ 1088862 h 1509906"/>
                    <a:gd name="connsiteX121" fmla="*/ 951159 w 1034979"/>
                    <a:gd name="connsiteY121" fmla="*/ 1094577 h 1509906"/>
                    <a:gd name="connsiteX122" fmla="*/ 956874 w 1034979"/>
                    <a:gd name="connsiteY122" fmla="*/ 1094577 h 1509906"/>
                    <a:gd name="connsiteX123" fmla="*/ 1002594 w 1034979"/>
                    <a:gd name="connsiteY123" fmla="*/ 1092672 h 1509906"/>
                    <a:gd name="connsiteX124" fmla="*/ 1031169 w 1034979"/>
                    <a:gd name="connsiteY124" fmla="*/ 1085052 h 1509906"/>
                    <a:gd name="connsiteX125" fmla="*/ 1034979 w 1034979"/>
                    <a:gd name="connsiteY125" fmla="*/ 1079337 h 1509906"/>
                    <a:gd name="connsiteX126" fmla="*/ 1033074 w 1034979"/>
                    <a:gd name="connsiteY126" fmla="*/ 1060287 h 1509906"/>
                    <a:gd name="connsiteX127" fmla="*/ 1027359 w 1034979"/>
                    <a:gd name="connsiteY127" fmla="*/ 1056477 h 1509906"/>
                    <a:gd name="connsiteX128" fmla="*/ 1012119 w 1034979"/>
                    <a:gd name="connsiteY128" fmla="*/ 1054572 h 1509906"/>
                    <a:gd name="connsiteX129" fmla="*/ 1006404 w 1034979"/>
                    <a:gd name="connsiteY129" fmla="*/ 1052667 h 1509906"/>
                    <a:gd name="connsiteX130" fmla="*/ 998784 w 1034979"/>
                    <a:gd name="connsiteY130" fmla="*/ 1050762 h 1509906"/>
                    <a:gd name="connsiteX131" fmla="*/ 987354 w 1034979"/>
                    <a:gd name="connsiteY131" fmla="*/ 1043142 h 1509906"/>
                    <a:gd name="connsiteX132" fmla="*/ 975924 w 1034979"/>
                    <a:gd name="connsiteY132" fmla="*/ 1039332 h 1509906"/>
                    <a:gd name="connsiteX133" fmla="*/ 970209 w 1034979"/>
                    <a:gd name="connsiteY133" fmla="*/ 1037427 h 1509906"/>
                    <a:gd name="connsiteX134" fmla="*/ 962589 w 1034979"/>
                    <a:gd name="connsiteY134" fmla="*/ 1035522 h 1509906"/>
                    <a:gd name="connsiteX135" fmla="*/ 956874 w 1034979"/>
                    <a:gd name="connsiteY135" fmla="*/ 1033617 h 1509906"/>
                    <a:gd name="connsiteX136" fmla="*/ 935919 w 1034979"/>
                    <a:gd name="connsiteY136" fmla="*/ 1027902 h 1509906"/>
                    <a:gd name="connsiteX137" fmla="*/ 930204 w 1034979"/>
                    <a:gd name="connsiteY137" fmla="*/ 1025997 h 1509906"/>
                    <a:gd name="connsiteX138" fmla="*/ 825429 w 1034979"/>
                    <a:gd name="connsiteY138" fmla="*/ 1027902 h 1509906"/>
                    <a:gd name="connsiteX139" fmla="*/ 819714 w 1034979"/>
                    <a:gd name="connsiteY139" fmla="*/ 1029807 h 1509906"/>
                    <a:gd name="connsiteX140" fmla="*/ 730179 w 1034979"/>
                    <a:gd name="connsiteY140" fmla="*/ 1031712 h 1509906"/>
                    <a:gd name="connsiteX141" fmla="*/ 716844 w 1034979"/>
                    <a:gd name="connsiteY141" fmla="*/ 1035522 h 1509906"/>
                    <a:gd name="connsiteX142" fmla="*/ 695889 w 1034979"/>
                    <a:gd name="connsiteY142" fmla="*/ 1037427 h 1509906"/>
                    <a:gd name="connsiteX143" fmla="*/ 669219 w 1034979"/>
                    <a:gd name="connsiteY143" fmla="*/ 1039332 h 1509906"/>
                    <a:gd name="connsiteX144" fmla="*/ 669219 w 1034979"/>
                    <a:gd name="connsiteY144" fmla="*/ 1039332 h 1509906"/>
                    <a:gd name="connsiteX145" fmla="*/ 646359 w 1034979"/>
                    <a:gd name="connsiteY145" fmla="*/ 1043142 h 1509906"/>
                    <a:gd name="connsiteX146" fmla="*/ 642549 w 1034979"/>
                    <a:gd name="connsiteY146" fmla="*/ 1031712 h 1509906"/>
                    <a:gd name="connsiteX147" fmla="*/ 640644 w 1034979"/>
                    <a:gd name="connsiteY147" fmla="*/ 1025997 h 1509906"/>
                    <a:gd name="connsiteX148" fmla="*/ 642549 w 1034979"/>
                    <a:gd name="connsiteY148" fmla="*/ 1008852 h 1509906"/>
                    <a:gd name="connsiteX149" fmla="*/ 644454 w 1034979"/>
                    <a:gd name="connsiteY149" fmla="*/ 1003137 h 1509906"/>
                    <a:gd name="connsiteX150" fmla="*/ 661599 w 1034979"/>
                    <a:gd name="connsiteY150" fmla="*/ 993612 h 1509906"/>
                    <a:gd name="connsiteX151" fmla="*/ 673029 w 1034979"/>
                    <a:gd name="connsiteY151" fmla="*/ 985992 h 1509906"/>
                    <a:gd name="connsiteX152" fmla="*/ 674934 w 1034979"/>
                    <a:gd name="connsiteY152" fmla="*/ 980277 h 1509906"/>
                    <a:gd name="connsiteX153" fmla="*/ 680649 w 1034979"/>
                    <a:gd name="connsiteY153" fmla="*/ 978372 h 1509906"/>
                    <a:gd name="connsiteX154" fmla="*/ 686364 w 1034979"/>
                    <a:gd name="connsiteY154" fmla="*/ 974562 h 1509906"/>
                    <a:gd name="connsiteX155" fmla="*/ 695889 w 1034979"/>
                    <a:gd name="connsiteY155" fmla="*/ 965037 h 1509906"/>
                    <a:gd name="connsiteX156" fmla="*/ 705414 w 1034979"/>
                    <a:gd name="connsiteY156" fmla="*/ 953607 h 1509906"/>
                    <a:gd name="connsiteX157" fmla="*/ 716844 w 1034979"/>
                    <a:gd name="connsiteY157" fmla="*/ 945987 h 1509906"/>
                    <a:gd name="connsiteX158" fmla="*/ 732084 w 1034979"/>
                    <a:gd name="connsiteY158" fmla="*/ 932652 h 1509906"/>
                    <a:gd name="connsiteX159" fmla="*/ 741609 w 1034979"/>
                    <a:gd name="connsiteY159" fmla="*/ 921222 h 1509906"/>
                    <a:gd name="connsiteX160" fmla="*/ 753039 w 1034979"/>
                    <a:gd name="connsiteY160" fmla="*/ 911697 h 1509906"/>
                    <a:gd name="connsiteX161" fmla="*/ 758754 w 1034979"/>
                    <a:gd name="connsiteY161" fmla="*/ 900267 h 1509906"/>
                    <a:gd name="connsiteX162" fmla="*/ 760659 w 1034979"/>
                    <a:gd name="connsiteY162" fmla="*/ 894552 h 1509906"/>
                    <a:gd name="connsiteX163" fmla="*/ 766374 w 1034979"/>
                    <a:gd name="connsiteY163" fmla="*/ 883122 h 1509906"/>
                    <a:gd name="connsiteX164" fmla="*/ 764469 w 1034979"/>
                    <a:gd name="connsiteY164" fmla="*/ 867882 h 1509906"/>
                    <a:gd name="connsiteX165" fmla="*/ 758754 w 1034979"/>
                    <a:gd name="connsiteY165" fmla="*/ 865977 h 1509906"/>
                    <a:gd name="connsiteX166" fmla="*/ 737799 w 1034979"/>
                    <a:gd name="connsiteY166" fmla="*/ 867882 h 1509906"/>
                    <a:gd name="connsiteX167" fmla="*/ 732084 w 1034979"/>
                    <a:gd name="connsiteY167" fmla="*/ 871692 h 1509906"/>
                    <a:gd name="connsiteX168" fmla="*/ 720654 w 1034979"/>
                    <a:gd name="connsiteY168" fmla="*/ 875502 h 1509906"/>
                    <a:gd name="connsiteX169" fmla="*/ 716844 w 1034979"/>
                    <a:gd name="connsiteY169" fmla="*/ 881217 h 1509906"/>
                    <a:gd name="connsiteX170" fmla="*/ 711129 w 1034979"/>
                    <a:gd name="connsiteY170" fmla="*/ 883122 h 1509906"/>
                    <a:gd name="connsiteX171" fmla="*/ 705414 w 1034979"/>
                    <a:gd name="connsiteY171" fmla="*/ 886932 h 1509906"/>
                    <a:gd name="connsiteX172" fmla="*/ 699699 w 1034979"/>
                    <a:gd name="connsiteY172" fmla="*/ 892647 h 1509906"/>
                    <a:gd name="connsiteX173" fmla="*/ 692079 w 1034979"/>
                    <a:gd name="connsiteY173" fmla="*/ 896457 h 1509906"/>
                    <a:gd name="connsiteX174" fmla="*/ 595181 w 1034979"/>
                    <a:gd name="connsiteY174" fmla="*/ 951135 h 1509906"/>
                    <a:gd name="connsiteX175" fmla="*/ 507294 w 1034979"/>
                    <a:gd name="connsiteY175" fmla="*/ 841212 h 1509906"/>
                    <a:gd name="connsiteX176" fmla="*/ 503484 w 1034979"/>
                    <a:gd name="connsiteY176" fmla="*/ 351627 h 1509906"/>
                    <a:gd name="connsiteX177" fmla="*/ 499674 w 1034979"/>
                    <a:gd name="connsiteY177" fmla="*/ 60162 h 1509906"/>
                    <a:gd name="connsiteX178" fmla="*/ 490149 w 1034979"/>
                    <a:gd name="connsiteY178" fmla="*/ 33492 h 1509906"/>
                    <a:gd name="connsiteX179" fmla="*/ 488244 w 1034979"/>
                    <a:gd name="connsiteY179" fmla="*/ 27777 h 1509906"/>
                    <a:gd name="connsiteX180" fmla="*/ 484434 w 1034979"/>
                    <a:gd name="connsiteY180" fmla="*/ 22062 h 1509906"/>
                    <a:gd name="connsiteX181" fmla="*/ 478719 w 1034979"/>
                    <a:gd name="connsiteY181" fmla="*/ 10632 h 1509906"/>
                    <a:gd name="connsiteX182" fmla="*/ 473004 w 1034979"/>
                    <a:gd name="connsiteY182" fmla="*/ 6822 h 1509906"/>
                    <a:gd name="connsiteX183" fmla="*/ 469194 w 1034979"/>
                    <a:gd name="connsiteY183" fmla="*/ 1107 h 1509906"/>
                    <a:gd name="connsiteX184" fmla="*/ 429189 w 1034979"/>
                    <a:gd name="connsiteY184" fmla="*/ 4917 h 1509906"/>
                    <a:gd name="connsiteX185" fmla="*/ 421569 w 1034979"/>
                    <a:gd name="connsiteY185" fmla="*/ 16347 h 1509906"/>
                    <a:gd name="connsiteX186" fmla="*/ 417759 w 1034979"/>
                    <a:gd name="connsiteY186" fmla="*/ 22062 h 1509906"/>
                    <a:gd name="connsiteX187" fmla="*/ 419664 w 1034979"/>
                    <a:gd name="connsiteY187" fmla="*/ 54447 h 1509906"/>
                    <a:gd name="connsiteX188" fmla="*/ 423474 w 1034979"/>
                    <a:gd name="connsiteY188" fmla="*/ 65877 h 1509906"/>
                    <a:gd name="connsiteX189" fmla="*/ 425379 w 1034979"/>
                    <a:gd name="connsiteY189" fmla="*/ 71592 h 1509906"/>
                    <a:gd name="connsiteX190" fmla="*/ 425379 w 1034979"/>
                    <a:gd name="connsiteY190" fmla="*/ 77307 h 1509906"/>
                    <a:gd name="connsiteX191" fmla="*/ 429189 w 1034979"/>
                    <a:gd name="connsiteY191" fmla="*/ 231612 h 1509906"/>
                    <a:gd name="connsiteX192" fmla="*/ 440619 w 1034979"/>
                    <a:gd name="connsiteY192" fmla="*/ 414492 h 1509906"/>
                    <a:gd name="connsiteX193" fmla="*/ 435265 w 1034979"/>
                    <a:gd name="connsiteY193" fmla="*/ 711672 h 1509906"/>
                    <a:gd name="connsiteX194" fmla="*/ 435059 w 1034979"/>
                    <a:gd name="connsiteY194" fmla="*/ 792350 h 1509906"/>
                    <a:gd name="connsiteX195" fmla="*/ 430322 w 1034979"/>
                    <a:gd name="connsiteY19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95889 w 1034979"/>
                    <a:gd name="connsiteY140" fmla="*/ 1037427 h 1509906"/>
                    <a:gd name="connsiteX141" fmla="*/ 669219 w 1034979"/>
                    <a:gd name="connsiteY141" fmla="*/ 1039332 h 1509906"/>
                    <a:gd name="connsiteX142" fmla="*/ 669219 w 1034979"/>
                    <a:gd name="connsiteY142" fmla="*/ 1039332 h 1509906"/>
                    <a:gd name="connsiteX143" fmla="*/ 646359 w 1034979"/>
                    <a:gd name="connsiteY143" fmla="*/ 1043142 h 1509906"/>
                    <a:gd name="connsiteX144" fmla="*/ 642549 w 1034979"/>
                    <a:gd name="connsiteY144" fmla="*/ 1031712 h 1509906"/>
                    <a:gd name="connsiteX145" fmla="*/ 640644 w 1034979"/>
                    <a:gd name="connsiteY145" fmla="*/ 1025997 h 1509906"/>
                    <a:gd name="connsiteX146" fmla="*/ 642549 w 1034979"/>
                    <a:gd name="connsiteY146" fmla="*/ 1008852 h 1509906"/>
                    <a:gd name="connsiteX147" fmla="*/ 644454 w 1034979"/>
                    <a:gd name="connsiteY147" fmla="*/ 1003137 h 1509906"/>
                    <a:gd name="connsiteX148" fmla="*/ 661599 w 1034979"/>
                    <a:gd name="connsiteY148" fmla="*/ 993612 h 1509906"/>
                    <a:gd name="connsiteX149" fmla="*/ 673029 w 1034979"/>
                    <a:gd name="connsiteY149" fmla="*/ 985992 h 1509906"/>
                    <a:gd name="connsiteX150" fmla="*/ 674934 w 1034979"/>
                    <a:gd name="connsiteY150" fmla="*/ 980277 h 1509906"/>
                    <a:gd name="connsiteX151" fmla="*/ 680649 w 1034979"/>
                    <a:gd name="connsiteY151" fmla="*/ 978372 h 1509906"/>
                    <a:gd name="connsiteX152" fmla="*/ 686364 w 1034979"/>
                    <a:gd name="connsiteY152" fmla="*/ 974562 h 1509906"/>
                    <a:gd name="connsiteX153" fmla="*/ 695889 w 1034979"/>
                    <a:gd name="connsiteY153" fmla="*/ 965037 h 1509906"/>
                    <a:gd name="connsiteX154" fmla="*/ 705414 w 1034979"/>
                    <a:gd name="connsiteY154" fmla="*/ 953607 h 1509906"/>
                    <a:gd name="connsiteX155" fmla="*/ 716844 w 1034979"/>
                    <a:gd name="connsiteY155" fmla="*/ 945987 h 1509906"/>
                    <a:gd name="connsiteX156" fmla="*/ 732084 w 1034979"/>
                    <a:gd name="connsiteY156" fmla="*/ 932652 h 1509906"/>
                    <a:gd name="connsiteX157" fmla="*/ 741609 w 1034979"/>
                    <a:gd name="connsiteY157" fmla="*/ 921222 h 1509906"/>
                    <a:gd name="connsiteX158" fmla="*/ 753039 w 1034979"/>
                    <a:gd name="connsiteY158" fmla="*/ 911697 h 1509906"/>
                    <a:gd name="connsiteX159" fmla="*/ 758754 w 1034979"/>
                    <a:gd name="connsiteY159" fmla="*/ 900267 h 1509906"/>
                    <a:gd name="connsiteX160" fmla="*/ 760659 w 1034979"/>
                    <a:gd name="connsiteY160" fmla="*/ 894552 h 1509906"/>
                    <a:gd name="connsiteX161" fmla="*/ 766374 w 1034979"/>
                    <a:gd name="connsiteY161" fmla="*/ 883122 h 1509906"/>
                    <a:gd name="connsiteX162" fmla="*/ 764469 w 1034979"/>
                    <a:gd name="connsiteY162" fmla="*/ 867882 h 1509906"/>
                    <a:gd name="connsiteX163" fmla="*/ 758754 w 1034979"/>
                    <a:gd name="connsiteY163" fmla="*/ 865977 h 1509906"/>
                    <a:gd name="connsiteX164" fmla="*/ 737799 w 1034979"/>
                    <a:gd name="connsiteY164" fmla="*/ 867882 h 1509906"/>
                    <a:gd name="connsiteX165" fmla="*/ 732084 w 1034979"/>
                    <a:gd name="connsiteY165" fmla="*/ 871692 h 1509906"/>
                    <a:gd name="connsiteX166" fmla="*/ 720654 w 1034979"/>
                    <a:gd name="connsiteY166" fmla="*/ 875502 h 1509906"/>
                    <a:gd name="connsiteX167" fmla="*/ 716844 w 1034979"/>
                    <a:gd name="connsiteY167" fmla="*/ 881217 h 1509906"/>
                    <a:gd name="connsiteX168" fmla="*/ 711129 w 1034979"/>
                    <a:gd name="connsiteY168" fmla="*/ 883122 h 1509906"/>
                    <a:gd name="connsiteX169" fmla="*/ 705414 w 1034979"/>
                    <a:gd name="connsiteY169" fmla="*/ 886932 h 1509906"/>
                    <a:gd name="connsiteX170" fmla="*/ 699699 w 1034979"/>
                    <a:gd name="connsiteY170" fmla="*/ 892647 h 1509906"/>
                    <a:gd name="connsiteX171" fmla="*/ 692079 w 1034979"/>
                    <a:gd name="connsiteY171" fmla="*/ 896457 h 1509906"/>
                    <a:gd name="connsiteX172" fmla="*/ 595181 w 1034979"/>
                    <a:gd name="connsiteY172" fmla="*/ 951135 h 1509906"/>
                    <a:gd name="connsiteX173" fmla="*/ 507294 w 1034979"/>
                    <a:gd name="connsiteY173" fmla="*/ 841212 h 1509906"/>
                    <a:gd name="connsiteX174" fmla="*/ 503484 w 1034979"/>
                    <a:gd name="connsiteY174" fmla="*/ 351627 h 1509906"/>
                    <a:gd name="connsiteX175" fmla="*/ 499674 w 1034979"/>
                    <a:gd name="connsiteY175" fmla="*/ 60162 h 1509906"/>
                    <a:gd name="connsiteX176" fmla="*/ 490149 w 1034979"/>
                    <a:gd name="connsiteY176" fmla="*/ 33492 h 1509906"/>
                    <a:gd name="connsiteX177" fmla="*/ 488244 w 1034979"/>
                    <a:gd name="connsiteY177" fmla="*/ 27777 h 1509906"/>
                    <a:gd name="connsiteX178" fmla="*/ 484434 w 1034979"/>
                    <a:gd name="connsiteY178" fmla="*/ 22062 h 1509906"/>
                    <a:gd name="connsiteX179" fmla="*/ 478719 w 1034979"/>
                    <a:gd name="connsiteY179" fmla="*/ 10632 h 1509906"/>
                    <a:gd name="connsiteX180" fmla="*/ 473004 w 1034979"/>
                    <a:gd name="connsiteY180" fmla="*/ 6822 h 1509906"/>
                    <a:gd name="connsiteX181" fmla="*/ 469194 w 1034979"/>
                    <a:gd name="connsiteY181" fmla="*/ 1107 h 1509906"/>
                    <a:gd name="connsiteX182" fmla="*/ 429189 w 1034979"/>
                    <a:gd name="connsiteY182" fmla="*/ 4917 h 1509906"/>
                    <a:gd name="connsiteX183" fmla="*/ 421569 w 1034979"/>
                    <a:gd name="connsiteY183" fmla="*/ 16347 h 1509906"/>
                    <a:gd name="connsiteX184" fmla="*/ 417759 w 1034979"/>
                    <a:gd name="connsiteY184" fmla="*/ 22062 h 1509906"/>
                    <a:gd name="connsiteX185" fmla="*/ 419664 w 1034979"/>
                    <a:gd name="connsiteY185" fmla="*/ 54447 h 1509906"/>
                    <a:gd name="connsiteX186" fmla="*/ 423474 w 1034979"/>
                    <a:gd name="connsiteY186" fmla="*/ 65877 h 1509906"/>
                    <a:gd name="connsiteX187" fmla="*/ 425379 w 1034979"/>
                    <a:gd name="connsiteY187" fmla="*/ 71592 h 1509906"/>
                    <a:gd name="connsiteX188" fmla="*/ 425379 w 1034979"/>
                    <a:gd name="connsiteY188" fmla="*/ 77307 h 1509906"/>
                    <a:gd name="connsiteX189" fmla="*/ 429189 w 1034979"/>
                    <a:gd name="connsiteY189" fmla="*/ 231612 h 1509906"/>
                    <a:gd name="connsiteX190" fmla="*/ 440619 w 1034979"/>
                    <a:gd name="connsiteY190" fmla="*/ 414492 h 1509906"/>
                    <a:gd name="connsiteX191" fmla="*/ 435265 w 1034979"/>
                    <a:gd name="connsiteY191" fmla="*/ 711672 h 1509906"/>
                    <a:gd name="connsiteX192" fmla="*/ 435059 w 1034979"/>
                    <a:gd name="connsiteY192" fmla="*/ 792350 h 1509906"/>
                    <a:gd name="connsiteX193" fmla="*/ 430322 w 1034979"/>
                    <a:gd name="connsiteY19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69219 w 1034979"/>
                    <a:gd name="connsiteY141" fmla="*/ 1039332 h 1509906"/>
                    <a:gd name="connsiteX142" fmla="*/ 646359 w 1034979"/>
                    <a:gd name="connsiteY142" fmla="*/ 1043142 h 1509906"/>
                    <a:gd name="connsiteX143" fmla="*/ 642549 w 1034979"/>
                    <a:gd name="connsiteY143" fmla="*/ 1031712 h 1509906"/>
                    <a:gd name="connsiteX144" fmla="*/ 640644 w 1034979"/>
                    <a:gd name="connsiteY144" fmla="*/ 1025997 h 1509906"/>
                    <a:gd name="connsiteX145" fmla="*/ 642549 w 1034979"/>
                    <a:gd name="connsiteY145" fmla="*/ 1008852 h 1509906"/>
                    <a:gd name="connsiteX146" fmla="*/ 644454 w 1034979"/>
                    <a:gd name="connsiteY146" fmla="*/ 1003137 h 1509906"/>
                    <a:gd name="connsiteX147" fmla="*/ 661599 w 1034979"/>
                    <a:gd name="connsiteY147" fmla="*/ 993612 h 1509906"/>
                    <a:gd name="connsiteX148" fmla="*/ 673029 w 1034979"/>
                    <a:gd name="connsiteY148" fmla="*/ 985992 h 1509906"/>
                    <a:gd name="connsiteX149" fmla="*/ 674934 w 1034979"/>
                    <a:gd name="connsiteY149" fmla="*/ 980277 h 1509906"/>
                    <a:gd name="connsiteX150" fmla="*/ 680649 w 1034979"/>
                    <a:gd name="connsiteY150" fmla="*/ 978372 h 1509906"/>
                    <a:gd name="connsiteX151" fmla="*/ 686364 w 1034979"/>
                    <a:gd name="connsiteY151" fmla="*/ 974562 h 1509906"/>
                    <a:gd name="connsiteX152" fmla="*/ 695889 w 1034979"/>
                    <a:gd name="connsiteY152" fmla="*/ 965037 h 1509906"/>
                    <a:gd name="connsiteX153" fmla="*/ 705414 w 1034979"/>
                    <a:gd name="connsiteY153" fmla="*/ 953607 h 1509906"/>
                    <a:gd name="connsiteX154" fmla="*/ 716844 w 1034979"/>
                    <a:gd name="connsiteY154" fmla="*/ 945987 h 1509906"/>
                    <a:gd name="connsiteX155" fmla="*/ 732084 w 1034979"/>
                    <a:gd name="connsiteY155" fmla="*/ 932652 h 1509906"/>
                    <a:gd name="connsiteX156" fmla="*/ 741609 w 1034979"/>
                    <a:gd name="connsiteY156" fmla="*/ 921222 h 1509906"/>
                    <a:gd name="connsiteX157" fmla="*/ 753039 w 1034979"/>
                    <a:gd name="connsiteY157" fmla="*/ 911697 h 1509906"/>
                    <a:gd name="connsiteX158" fmla="*/ 758754 w 1034979"/>
                    <a:gd name="connsiteY158" fmla="*/ 900267 h 1509906"/>
                    <a:gd name="connsiteX159" fmla="*/ 760659 w 1034979"/>
                    <a:gd name="connsiteY159" fmla="*/ 894552 h 1509906"/>
                    <a:gd name="connsiteX160" fmla="*/ 766374 w 1034979"/>
                    <a:gd name="connsiteY160" fmla="*/ 883122 h 1509906"/>
                    <a:gd name="connsiteX161" fmla="*/ 764469 w 1034979"/>
                    <a:gd name="connsiteY161" fmla="*/ 867882 h 1509906"/>
                    <a:gd name="connsiteX162" fmla="*/ 758754 w 1034979"/>
                    <a:gd name="connsiteY162" fmla="*/ 865977 h 1509906"/>
                    <a:gd name="connsiteX163" fmla="*/ 737799 w 1034979"/>
                    <a:gd name="connsiteY163" fmla="*/ 867882 h 1509906"/>
                    <a:gd name="connsiteX164" fmla="*/ 732084 w 1034979"/>
                    <a:gd name="connsiteY164" fmla="*/ 871692 h 1509906"/>
                    <a:gd name="connsiteX165" fmla="*/ 720654 w 1034979"/>
                    <a:gd name="connsiteY165" fmla="*/ 875502 h 1509906"/>
                    <a:gd name="connsiteX166" fmla="*/ 716844 w 1034979"/>
                    <a:gd name="connsiteY166" fmla="*/ 881217 h 1509906"/>
                    <a:gd name="connsiteX167" fmla="*/ 711129 w 1034979"/>
                    <a:gd name="connsiteY167" fmla="*/ 883122 h 1509906"/>
                    <a:gd name="connsiteX168" fmla="*/ 705414 w 1034979"/>
                    <a:gd name="connsiteY168" fmla="*/ 886932 h 1509906"/>
                    <a:gd name="connsiteX169" fmla="*/ 699699 w 1034979"/>
                    <a:gd name="connsiteY169" fmla="*/ 892647 h 1509906"/>
                    <a:gd name="connsiteX170" fmla="*/ 692079 w 1034979"/>
                    <a:gd name="connsiteY170" fmla="*/ 896457 h 1509906"/>
                    <a:gd name="connsiteX171" fmla="*/ 595181 w 1034979"/>
                    <a:gd name="connsiteY171" fmla="*/ 951135 h 1509906"/>
                    <a:gd name="connsiteX172" fmla="*/ 507294 w 1034979"/>
                    <a:gd name="connsiteY172" fmla="*/ 841212 h 1509906"/>
                    <a:gd name="connsiteX173" fmla="*/ 503484 w 1034979"/>
                    <a:gd name="connsiteY173" fmla="*/ 351627 h 1509906"/>
                    <a:gd name="connsiteX174" fmla="*/ 499674 w 1034979"/>
                    <a:gd name="connsiteY174" fmla="*/ 60162 h 1509906"/>
                    <a:gd name="connsiteX175" fmla="*/ 490149 w 1034979"/>
                    <a:gd name="connsiteY175" fmla="*/ 33492 h 1509906"/>
                    <a:gd name="connsiteX176" fmla="*/ 488244 w 1034979"/>
                    <a:gd name="connsiteY176" fmla="*/ 27777 h 1509906"/>
                    <a:gd name="connsiteX177" fmla="*/ 484434 w 1034979"/>
                    <a:gd name="connsiteY177" fmla="*/ 22062 h 1509906"/>
                    <a:gd name="connsiteX178" fmla="*/ 478719 w 1034979"/>
                    <a:gd name="connsiteY178" fmla="*/ 10632 h 1509906"/>
                    <a:gd name="connsiteX179" fmla="*/ 473004 w 1034979"/>
                    <a:gd name="connsiteY179" fmla="*/ 6822 h 1509906"/>
                    <a:gd name="connsiteX180" fmla="*/ 469194 w 1034979"/>
                    <a:gd name="connsiteY180" fmla="*/ 1107 h 1509906"/>
                    <a:gd name="connsiteX181" fmla="*/ 429189 w 1034979"/>
                    <a:gd name="connsiteY181" fmla="*/ 4917 h 1509906"/>
                    <a:gd name="connsiteX182" fmla="*/ 421569 w 1034979"/>
                    <a:gd name="connsiteY182" fmla="*/ 16347 h 1509906"/>
                    <a:gd name="connsiteX183" fmla="*/ 417759 w 1034979"/>
                    <a:gd name="connsiteY183" fmla="*/ 22062 h 1509906"/>
                    <a:gd name="connsiteX184" fmla="*/ 419664 w 1034979"/>
                    <a:gd name="connsiteY184" fmla="*/ 54447 h 1509906"/>
                    <a:gd name="connsiteX185" fmla="*/ 423474 w 1034979"/>
                    <a:gd name="connsiteY185" fmla="*/ 65877 h 1509906"/>
                    <a:gd name="connsiteX186" fmla="*/ 425379 w 1034979"/>
                    <a:gd name="connsiteY186" fmla="*/ 71592 h 1509906"/>
                    <a:gd name="connsiteX187" fmla="*/ 425379 w 1034979"/>
                    <a:gd name="connsiteY187" fmla="*/ 77307 h 1509906"/>
                    <a:gd name="connsiteX188" fmla="*/ 429189 w 1034979"/>
                    <a:gd name="connsiteY188" fmla="*/ 231612 h 1509906"/>
                    <a:gd name="connsiteX189" fmla="*/ 440619 w 1034979"/>
                    <a:gd name="connsiteY189" fmla="*/ 414492 h 1509906"/>
                    <a:gd name="connsiteX190" fmla="*/ 435265 w 1034979"/>
                    <a:gd name="connsiteY190" fmla="*/ 711672 h 1509906"/>
                    <a:gd name="connsiteX191" fmla="*/ 435059 w 1034979"/>
                    <a:gd name="connsiteY191" fmla="*/ 792350 h 1509906"/>
                    <a:gd name="connsiteX192" fmla="*/ 430322 w 1034979"/>
                    <a:gd name="connsiteY19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46359 w 1034979"/>
                    <a:gd name="connsiteY141" fmla="*/ 1043142 h 1509906"/>
                    <a:gd name="connsiteX142" fmla="*/ 642549 w 1034979"/>
                    <a:gd name="connsiteY142" fmla="*/ 1031712 h 1509906"/>
                    <a:gd name="connsiteX143" fmla="*/ 640644 w 1034979"/>
                    <a:gd name="connsiteY143" fmla="*/ 1025997 h 1509906"/>
                    <a:gd name="connsiteX144" fmla="*/ 642549 w 1034979"/>
                    <a:gd name="connsiteY144" fmla="*/ 1008852 h 1509906"/>
                    <a:gd name="connsiteX145" fmla="*/ 644454 w 1034979"/>
                    <a:gd name="connsiteY145" fmla="*/ 1003137 h 1509906"/>
                    <a:gd name="connsiteX146" fmla="*/ 661599 w 1034979"/>
                    <a:gd name="connsiteY146" fmla="*/ 993612 h 1509906"/>
                    <a:gd name="connsiteX147" fmla="*/ 673029 w 1034979"/>
                    <a:gd name="connsiteY147" fmla="*/ 985992 h 1509906"/>
                    <a:gd name="connsiteX148" fmla="*/ 674934 w 1034979"/>
                    <a:gd name="connsiteY148" fmla="*/ 980277 h 1509906"/>
                    <a:gd name="connsiteX149" fmla="*/ 680649 w 1034979"/>
                    <a:gd name="connsiteY149" fmla="*/ 978372 h 1509906"/>
                    <a:gd name="connsiteX150" fmla="*/ 686364 w 1034979"/>
                    <a:gd name="connsiteY150" fmla="*/ 974562 h 1509906"/>
                    <a:gd name="connsiteX151" fmla="*/ 695889 w 1034979"/>
                    <a:gd name="connsiteY151" fmla="*/ 965037 h 1509906"/>
                    <a:gd name="connsiteX152" fmla="*/ 705414 w 1034979"/>
                    <a:gd name="connsiteY152" fmla="*/ 953607 h 1509906"/>
                    <a:gd name="connsiteX153" fmla="*/ 716844 w 1034979"/>
                    <a:gd name="connsiteY153" fmla="*/ 945987 h 1509906"/>
                    <a:gd name="connsiteX154" fmla="*/ 732084 w 1034979"/>
                    <a:gd name="connsiteY154" fmla="*/ 932652 h 1509906"/>
                    <a:gd name="connsiteX155" fmla="*/ 741609 w 1034979"/>
                    <a:gd name="connsiteY155" fmla="*/ 921222 h 1509906"/>
                    <a:gd name="connsiteX156" fmla="*/ 753039 w 1034979"/>
                    <a:gd name="connsiteY156" fmla="*/ 911697 h 1509906"/>
                    <a:gd name="connsiteX157" fmla="*/ 758754 w 1034979"/>
                    <a:gd name="connsiteY157" fmla="*/ 900267 h 1509906"/>
                    <a:gd name="connsiteX158" fmla="*/ 760659 w 1034979"/>
                    <a:gd name="connsiteY158" fmla="*/ 894552 h 1509906"/>
                    <a:gd name="connsiteX159" fmla="*/ 766374 w 1034979"/>
                    <a:gd name="connsiteY159" fmla="*/ 883122 h 1509906"/>
                    <a:gd name="connsiteX160" fmla="*/ 764469 w 1034979"/>
                    <a:gd name="connsiteY160" fmla="*/ 867882 h 1509906"/>
                    <a:gd name="connsiteX161" fmla="*/ 758754 w 1034979"/>
                    <a:gd name="connsiteY161" fmla="*/ 865977 h 1509906"/>
                    <a:gd name="connsiteX162" fmla="*/ 737799 w 1034979"/>
                    <a:gd name="connsiteY162" fmla="*/ 867882 h 1509906"/>
                    <a:gd name="connsiteX163" fmla="*/ 732084 w 1034979"/>
                    <a:gd name="connsiteY163" fmla="*/ 871692 h 1509906"/>
                    <a:gd name="connsiteX164" fmla="*/ 720654 w 1034979"/>
                    <a:gd name="connsiteY164" fmla="*/ 875502 h 1509906"/>
                    <a:gd name="connsiteX165" fmla="*/ 716844 w 1034979"/>
                    <a:gd name="connsiteY165" fmla="*/ 881217 h 1509906"/>
                    <a:gd name="connsiteX166" fmla="*/ 711129 w 1034979"/>
                    <a:gd name="connsiteY166" fmla="*/ 883122 h 1509906"/>
                    <a:gd name="connsiteX167" fmla="*/ 705414 w 1034979"/>
                    <a:gd name="connsiteY167" fmla="*/ 886932 h 1509906"/>
                    <a:gd name="connsiteX168" fmla="*/ 699699 w 1034979"/>
                    <a:gd name="connsiteY168" fmla="*/ 892647 h 1509906"/>
                    <a:gd name="connsiteX169" fmla="*/ 692079 w 1034979"/>
                    <a:gd name="connsiteY169" fmla="*/ 896457 h 1509906"/>
                    <a:gd name="connsiteX170" fmla="*/ 595181 w 1034979"/>
                    <a:gd name="connsiteY170" fmla="*/ 951135 h 1509906"/>
                    <a:gd name="connsiteX171" fmla="*/ 507294 w 1034979"/>
                    <a:gd name="connsiteY171" fmla="*/ 841212 h 1509906"/>
                    <a:gd name="connsiteX172" fmla="*/ 503484 w 1034979"/>
                    <a:gd name="connsiteY172" fmla="*/ 351627 h 1509906"/>
                    <a:gd name="connsiteX173" fmla="*/ 499674 w 1034979"/>
                    <a:gd name="connsiteY173" fmla="*/ 60162 h 1509906"/>
                    <a:gd name="connsiteX174" fmla="*/ 490149 w 1034979"/>
                    <a:gd name="connsiteY174" fmla="*/ 33492 h 1509906"/>
                    <a:gd name="connsiteX175" fmla="*/ 488244 w 1034979"/>
                    <a:gd name="connsiteY175" fmla="*/ 27777 h 1509906"/>
                    <a:gd name="connsiteX176" fmla="*/ 484434 w 1034979"/>
                    <a:gd name="connsiteY176" fmla="*/ 22062 h 1509906"/>
                    <a:gd name="connsiteX177" fmla="*/ 478719 w 1034979"/>
                    <a:gd name="connsiteY177" fmla="*/ 10632 h 1509906"/>
                    <a:gd name="connsiteX178" fmla="*/ 473004 w 1034979"/>
                    <a:gd name="connsiteY178" fmla="*/ 6822 h 1509906"/>
                    <a:gd name="connsiteX179" fmla="*/ 469194 w 1034979"/>
                    <a:gd name="connsiteY179" fmla="*/ 1107 h 1509906"/>
                    <a:gd name="connsiteX180" fmla="*/ 429189 w 1034979"/>
                    <a:gd name="connsiteY180" fmla="*/ 4917 h 1509906"/>
                    <a:gd name="connsiteX181" fmla="*/ 421569 w 1034979"/>
                    <a:gd name="connsiteY181" fmla="*/ 16347 h 1509906"/>
                    <a:gd name="connsiteX182" fmla="*/ 417759 w 1034979"/>
                    <a:gd name="connsiteY182" fmla="*/ 22062 h 1509906"/>
                    <a:gd name="connsiteX183" fmla="*/ 419664 w 1034979"/>
                    <a:gd name="connsiteY183" fmla="*/ 54447 h 1509906"/>
                    <a:gd name="connsiteX184" fmla="*/ 423474 w 1034979"/>
                    <a:gd name="connsiteY184" fmla="*/ 65877 h 1509906"/>
                    <a:gd name="connsiteX185" fmla="*/ 425379 w 1034979"/>
                    <a:gd name="connsiteY185" fmla="*/ 71592 h 1509906"/>
                    <a:gd name="connsiteX186" fmla="*/ 425379 w 1034979"/>
                    <a:gd name="connsiteY186" fmla="*/ 77307 h 1509906"/>
                    <a:gd name="connsiteX187" fmla="*/ 429189 w 1034979"/>
                    <a:gd name="connsiteY187" fmla="*/ 231612 h 1509906"/>
                    <a:gd name="connsiteX188" fmla="*/ 440619 w 1034979"/>
                    <a:gd name="connsiteY188" fmla="*/ 414492 h 1509906"/>
                    <a:gd name="connsiteX189" fmla="*/ 435265 w 1034979"/>
                    <a:gd name="connsiteY189" fmla="*/ 711672 h 1509906"/>
                    <a:gd name="connsiteX190" fmla="*/ 435059 w 1034979"/>
                    <a:gd name="connsiteY190" fmla="*/ 792350 h 1509906"/>
                    <a:gd name="connsiteX191" fmla="*/ 430322 w 1034979"/>
                    <a:gd name="connsiteY19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595181 w 1034979"/>
                    <a:gd name="connsiteY168" fmla="*/ 951135 h 1509906"/>
                    <a:gd name="connsiteX169" fmla="*/ 507294 w 1034979"/>
                    <a:gd name="connsiteY169" fmla="*/ 841212 h 1509906"/>
                    <a:gd name="connsiteX170" fmla="*/ 503484 w 1034979"/>
                    <a:gd name="connsiteY170" fmla="*/ 351627 h 1509906"/>
                    <a:gd name="connsiteX171" fmla="*/ 499674 w 1034979"/>
                    <a:gd name="connsiteY171" fmla="*/ 60162 h 1509906"/>
                    <a:gd name="connsiteX172" fmla="*/ 490149 w 1034979"/>
                    <a:gd name="connsiteY172" fmla="*/ 33492 h 1509906"/>
                    <a:gd name="connsiteX173" fmla="*/ 488244 w 1034979"/>
                    <a:gd name="connsiteY173" fmla="*/ 27777 h 1509906"/>
                    <a:gd name="connsiteX174" fmla="*/ 484434 w 1034979"/>
                    <a:gd name="connsiteY174" fmla="*/ 22062 h 1509906"/>
                    <a:gd name="connsiteX175" fmla="*/ 478719 w 1034979"/>
                    <a:gd name="connsiteY175" fmla="*/ 10632 h 1509906"/>
                    <a:gd name="connsiteX176" fmla="*/ 473004 w 1034979"/>
                    <a:gd name="connsiteY176" fmla="*/ 6822 h 1509906"/>
                    <a:gd name="connsiteX177" fmla="*/ 469194 w 1034979"/>
                    <a:gd name="connsiteY177" fmla="*/ 1107 h 1509906"/>
                    <a:gd name="connsiteX178" fmla="*/ 429189 w 1034979"/>
                    <a:gd name="connsiteY178" fmla="*/ 4917 h 1509906"/>
                    <a:gd name="connsiteX179" fmla="*/ 421569 w 1034979"/>
                    <a:gd name="connsiteY179" fmla="*/ 16347 h 1509906"/>
                    <a:gd name="connsiteX180" fmla="*/ 417759 w 1034979"/>
                    <a:gd name="connsiteY180" fmla="*/ 22062 h 1509906"/>
                    <a:gd name="connsiteX181" fmla="*/ 419664 w 1034979"/>
                    <a:gd name="connsiteY181" fmla="*/ 54447 h 1509906"/>
                    <a:gd name="connsiteX182" fmla="*/ 423474 w 1034979"/>
                    <a:gd name="connsiteY182" fmla="*/ 65877 h 1509906"/>
                    <a:gd name="connsiteX183" fmla="*/ 425379 w 1034979"/>
                    <a:gd name="connsiteY183" fmla="*/ 71592 h 1509906"/>
                    <a:gd name="connsiteX184" fmla="*/ 425379 w 1034979"/>
                    <a:gd name="connsiteY184" fmla="*/ 77307 h 1509906"/>
                    <a:gd name="connsiteX185" fmla="*/ 429189 w 1034979"/>
                    <a:gd name="connsiteY185" fmla="*/ 231612 h 1509906"/>
                    <a:gd name="connsiteX186" fmla="*/ 440619 w 1034979"/>
                    <a:gd name="connsiteY186" fmla="*/ 414492 h 1509906"/>
                    <a:gd name="connsiteX187" fmla="*/ 435265 w 1034979"/>
                    <a:gd name="connsiteY187" fmla="*/ 711672 h 1509906"/>
                    <a:gd name="connsiteX188" fmla="*/ 435059 w 1034979"/>
                    <a:gd name="connsiteY188" fmla="*/ 792350 h 1509906"/>
                    <a:gd name="connsiteX189" fmla="*/ 430322 w 1034979"/>
                    <a:gd name="connsiteY18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699699 w 1034979"/>
                    <a:gd name="connsiteY166" fmla="*/ 892647 h 1509906"/>
                    <a:gd name="connsiteX167" fmla="*/ 595181 w 1034979"/>
                    <a:gd name="connsiteY167" fmla="*/ 951135 h 1509906"/>
                    <a:gd name="connsiteX168" fmla="*/ 507294 w 1034979"/>
                    <a:gd name="connsiteY168" fmla="*/ 841212 h 1509906"/>
                    <a:gd name="connsiteX169" fmla="*/ 503484 w 1034979"/>
                    <a:gd name="connsiteY169" fmla="*/ 351627 h 1509906"/>
                    <a:gd name="connsiteX170" fmla="*/ 499674 w 1034979"/>
                    <a:gd name="connsiteY170" fmla="*/ 60162 h 1509906"/>
                    <a:gd name="connsiteX171" fmla="*/ 490149 w 1034979"/>
                    <a:gd name="connsiteY171" fmla="*/ 33492 h 1509906"/>
                    <a:gd name="connsiteX172" fmla="*/ 488244 w 1034979"/>
                    <a:gd name="connsiteY172" fmla="*/ 27777 h 1509906"/>
                    <a:gd name="connsiteX173" fmla="*/ 484434 w 1034979"/>
                    <a:gd name="connsiteY173" fmla="*/ 22062 h 1509906"/>
                    <a:gd name="connsiteX174" fmla="*/ 478719 w 1034979"/>
                    <a:gd name="connsiteY174" fmla="*/ 10632 h 1509906"/>
                    <a:gd name="connsiteX175" fmla="*/ 473004 w 1034979"/>
                    <a:gd name="connsiteY175" fmla="*/ 6822 h 1509906"/>
                    <a:gd name="connsiteX176" fmla="*/ 469194 w 1034979"/>
                    <a:gd name="connsiteY176" fmla="*/ 1107 h 1509906"/>
                    <a:gd name="connsiteX177" fmla="*/ 429189 w 1034979"/>
                    <a:gd name="connsiteY177" fmla="*/ 4917 h 1509906"/>
                    <a:gd name="connsiteX178" fmla="*/ 421569 w 1034979"/>
                    <a:gd name="connsiteY178" fmla="*/ 16347 h 1509906"/>
                    <a:gd name="connsiteX179" fmla="*/ 417759 w 1034979"/>
                    <a:gd name="connsiteY179" fmla="*/ 22062 h 1509906"/>
                    <a:gd name="connsiteX180" fmla="*/ 419664 w 1034979"/>
                    <a:gd name="connsiteY180" fmla="*/ 54447 h 1509906"/>
                    <a:gd name="connsiteX181" fmla="*/ 423474 w 1034979"/>
                    <a:gd name="connsiteY181" fmla="*/ 65877 h 1509906"/>
                    <a:gd name="connsiteX182" fmla="*/ 425379 w 1034979"/>
                    <a:gd name="connsiteY182" fmla="*/ 71592 h 1509906"/>
                    <a:gd name="connsiteX183" fmla="*/ 425379 w 1034979"/>
                    <a:gd name="connsiteY183" fmla="*/ 77307 h 1509906"/>
                    <a:gd name="connsiteX184" fmla="*/ 429189 w 1034979"/>
                    <a:gd name="connsiteY184" fmla="*/ 231612 h 1509906"/>
                    <a:gd name="connsiteX185" fmla="*/ 440619 w 1034979"/>
                    <a:gd name="connsiteY185" fmla="*/ 414492 h 1509906"/>
                    <a:gd name="connsiteX186" fmla="*/ 435265 w 1034979"/>
                    <a:gd name="connsiteY186" fmla="*/ 711672 h 1509906"/>
                    <a:gd name="connsiteX187" fmla="*/ 435059 w 1034979"/>
                    <a:gd name="connsiteY187" fmla="*/ 792350 h 1509906"/>
                    <a:gd name="connsiteX188" fmla="*/ 430322 w 1034979"/>
                    <a:gd name="connsiteY18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699699 w 1034979"/>
                    <a:gd name="connsiteY165" fmla="*/ 892647 h 1509906"/>
                    <a:gd name="connsiteX166" fmla="*/ 595181 w 1034979"/>
                    <a:gd name="connsiteY166" fmla="*/ 951135 h 1509906"/>
                    <a:gd name="connsiteX167" fmla="*/ 507294 w 1034979"/>
                    <a:gd name="connsiteY167" fmla="*/ 841212 h 1509906"/>
                    <a:gd name="connsiteX168" fmla="*/ 503484 w 1034979"/>
                    <a:gd name="connsiteY168" fmla="*/ 351627 h 1509906"/>
                    <a:gd name="connsiteX169" fmla="*/ 499674 w 1034979"/>
                    <a:gd name="connsiteY169" fmla="*/ 60162 h 1509906"/>
                    <a:gd name="connsiteX170" fmla="*/ 490149 w 1034979"/>
                    <a:gd name="connsiteY170" fmla="*/ 33492 h 1509906"/>
                    <a:gd name="connsiteX171" fmla="*/ 488244 w 1034979"/>
                    <a:gd name="connsiteY171" fmla="*/ 27777 h 1509906"/>
                    <a:gd name="connsiteX172" fmla="*/ 484434 w 1034979"/>
                    <a:gd name="connsiteY172" fmla="*/ 22062 h 1509906"/>
                    <a:gd name="connsiteX173" fmla="*/ 478719 w 1034979"/>
                    <a:gd name="connsiteY173" fmla="*/ 10632 h 1509906"/>
                    <a:gd name="connsiteX174" fmla="*/ 473004 w 1034979"/>
                    <a:gd name="connsiteY174" fmla="*/ 6822 h 1509906"/>
                    <a:gd name="connsiteX175" fmla="*/ 469194 w 1034979"/>
                    <a:gd name="connsiteY175" fmla="*/ 1107 h 1509906"/>
                    <a:gd name="connsiteX176" fmla="*/ 429189 w 1034979"/>
                    <a:gd name="connsiteY176" fmla="*/ 4917 h 1509906"/>
                    <a:gd name="connsiteX177" fmla="*/ 421569 w 1034979"/>
                    <a:gd name="connsiteY177" fmla="*/ 16347 h 1509906"/>
                    <a:gd name="connsiteX178" fmla="*/ 417759 w 1034979"/>
                    <a:gd name="connsiteY178" fmla="*/ 22062 h 1509906"/>
                    <a:gd name="connsiteX179" fmla="*/ 419664 w 1034979"/>
                    <a:gd name="connsiteY179" fmla="*/ 54447 h 1509906"/>
                    <a:gd name="connsiteX180" fmla="*/ 423474 w 1034979"/>
                    <a:gd name="connsiteY180" fmla="*/ 65877 h 1509906"/>
                    <a:gd name="connsiteX181" fmla="*/ 425379 w 1034979"/>
                    <a:gd name="connsiteY181" fmla="*/ 71592 h 1509906"/>
                    <a:gd name="connsiteX182" fmla="*/ 425379 w 1034979"/>
                    <a:gd name="connsiteY182" fmla="*/ 77307 h 1509906"/>
                    <a:gd name="connsiteX183" fmla="*/ 429189 w 1034979"/>
                    <a:gd name="connsiteY183" fmla="*/ 231612 h 1509906"/>
                    <a:gd name="connsiteX184" fmla="*/ 440619 w 1034979"/>
                    <a:gd name="connsiteY184" fmla="*/ 414492 h 1509906"/>
                    <a:gd name="connsiteX185" fmla="*/ 435265 w 1034979"/>
                    <a:gd name="connsiteY185" fmla="*/ 711672 h 1509906"/>
                    <a:gd name="connsiteX186" fmla="*/ 435059 w 1034979"/>
                    <a:gd name="connsiteY186" fmla="*/ 792350 h 1509906"/>
                    <a:gd name="connsiteX187" fmla="*/ 430322 w 1034979"/>
                    <a:gd name="connsiteY18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699699 w 1034979"/>
                    <a:gd name="connsiteY164" fmla="*/ 892647 h 1509906"/>
                    <a:gd name="connsiteX165" fmla="*/ 595181 w 1034979"/>
                    <a:gd name="connsiteY165" fmla="*/ 951135 h 1509906"/>
                    <a:gd name="connsiteX166" fmla="*/ 507294 w 1034979"/>
                    <a:gd name="connsiteY166" fmla="*/ 841212 h 1509906"/>
                    <a:gd name="connsiteX167" fmla="*/ 503484 w 1034979"/>
                    <a:gd name="connsiteY167" fmla="*/ 351627 h 1509906"/>
                    <a:gd name="connsiteX168" fmla="*/ 499674 w 1034979"/>
                    <a:gd name="connsiteY168" fmla="*/ 60162 h 1509906"/>
                    <a:gd name="connsiteX169" fmla="*/ 490149 w 1034979"/>
                    <a:gd name="connsiteY169" fmla="*/ 33492 h 1509906"/>
                    <a:gd name="connsiteX170" fmla="*/ 488244 w 1034979"/>
                    <a:gd name="connsiteY170" fmla="*/ 27777 h 1509906"/>
                    <a:gd name="connsiteX171" fmla="*/ 484434 w 1034979"/>
                    <a:gd name="connsiteY171" fmla="*/ 22062 h 1509906"/>
                    <a:gd name="connsiteX172" fmla="*/ 478719 w 1034979"/>
                    <a:gd name="connsiteY172" fmla="*/ 10632 h 1509906"/>
                    <a:gd name="connsiteX173" fmla="*/ 473004 w 1034979"/>
                    <a:gd name="connsiteY173" fmla="*/ 6822 h 1509906"/>
                    <a:gd name="connsiteX174" fmla="*/ 469194 w 1034979"/>
                    <a:gd name="connsiteY174" fmla="*/ 1107 h 1509906"/>
                    <a:gd name="connsiteX175" fmla="*/ 429189 w 1034979"/>
                    <a:gd name="connsiteY175" fmla="*/ 4917 h 1509906"/>
                    <a:gd name="connsiteX176" fmla="*/ 421569 w 1034979"/>
                    <a:gd name="connsiteY176" fmla="*/ 16347 h 1509906"/>
                    <a:gd name="connsiteX177" fmla="*/ 417759 w 1034979"/>
                    <a:gd name="connsiteY177" fmla="*/ 22062 h 1509906"/>
                    <a:gd name="connsiteX178" fmla="*/ 419664 w 1034979"/>
                    <a:gd name="connsiteY178" fmla="*/ 54447 h 1509906"/>
                    <a:gd name="connsiteX179" fmla="*/ 423474 w 1034979"/>
                    <a:gd name="connsiteY179" fmla="*/ 65877 h 1509906"/>
                    <a:gd name="connsiteX180" fmla="*/ 425379 w 1034979"/>
                    <a:gd name="connsiteY180" fmla="*/ 71592 h 1509906"/>
                    <a:gd name="connsiteX181" fmla="*/ 425379 w 1034979"/>
                    <a:gd name="connsiteY181" fmla="*/ 77307 h 1509906"/>
                    <a:gd name="connsiteX182" fmla="*/ 429189 w 1034979"/>
                    <a:gd name="connsiteY182" fmla="*/ 231612 h 1509906"/>
                    <a:gd name="connsiteX183" fmla="*/ 440619 w 1034979"/>
                    <a:gd name="connsiteY183" fmla="*/ 414492 h 1509906"/>
                    <a:gd name="connsiteX184" fmla="*/ 435265 w 1034979"/>
                    <a:gd name="connsiteY184" fmla="*/ 711672 h 1509906"/>
                    <a:gd name="connsiteX185" fmla="*/ 435059 w 1034979"/>
                    <a:gd name="connsiteY185" fmla="*/ 792350 h 1509906"/>
                    <a:gd name="connsiteX186" fmla="*/ 430322 w 1034979"/>
                    <a:gd name="connsiteY18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3474 w 1034979"/>
                    <a:gd name="connsiteY177" fmla="*/ 65877 h 1509906"/>
                    <a:gd name="connsiteX178" fmla="*/ 425379 w 1034979"/>
                    <a:gd name="connsiteY178" fmla="*/ 71592 h 1509906"/>
                    <a:gd name="connsiteX179" fmla="*/ 425379 w 1034979"/>
                    <a:gd name="connsiteY179" fmla="*/ 77307 h 1509906"/>
                    <a:gd name="connsiteX180" fmla="*/ 429189 w 1034979"/>
                    <a:gd name="connsiteY180" fmla="*/ 231612 h 1509906"/>
                    <a:gd name="connsiteX181" fmla="*/ 440619 w 1034979"/>
                    <a:gd name="connsiteY181" fmla="*/ 414492 h 1509906"/>
                    <a:gd name="connsiteX182" fmla="*/ 435265 w 1034979"/>
                    <a:gd name="connsiteY182" fmla="*/ 711672 h 1509906"/>
                    <a:gd name="connsiteX183" fmla="*/ 435059 w 1034979"/>
                    <a:gd name="connsiteY183" fmla="*/ 792350 h 1509906"/>
                    <a:gd name="connsiteX184" fmla="*/ 430322 w 1034979"/>
                    <a:gd name="connsiteY18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5379 w 1034979"/>
                    <a:gd name="connsiteY177" fmla="*/ 71592 h 1509906"/>
                    <a:gd name="connsiteX178" fmla="*/ 425379 w 1034979"/>
                    <a:gd name="connsiteY178" fmla="*/ 77307 h 1509906"/>
                    <a:gd name="connsiteX179" fmla="*/ 429189 w 1034979"/>
                    <a:gd name="connsiteY179" fmla="*/ 231612 h 1509906"/>
                    <a:gd name="connsiteX180" fmla="*/ 440619 w 1034979"/>
                    <a:gd name="connsiteY180" fmla="*/ 414492 h 1509906"/>
                    <a:gd name="connsiteX181" fmla="*/ 435265 w 1034979"/>
                    <a:gd name="connsiteY181" fmla="*/ 711672 h 1509906"/>
                    <a:gd name="connsiteX182" fmla="*/ 435059 w 1034979"/>
                    <a:gd name="connsiteY182" fmla="*/ 792350 h 1509906"/>
                    <a:gd name="connsiteX183" fmla="*/ 430322 w 1034979"/>
                    <a:gd name="connsiteY18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25379 w 1034979"/>
                    <a:gd name="connsiteY176" fmla="*/ 71592 h 1509906"/>
                    <a:gd name="connsiteX177" fmla="*/ 425379 w 1034979"/>
                    <a:gd name="connsiteY177" fmla="*/ 77307 h 1509906"/>
                    <a:gd name="connsiteX178" fmla="*/ 429189 w 1034979"/>
                    <a:gd name="connsiteY178" fmla="*/ 231612 h 1509906"/>
                    <a:gd name="connsiteX179" fmla="*/ 440619 w 1034979"/>
                    <a:gd name="connsiteY179" fmla="*/ 414492 h 1509906"/>
                    <a:gd name="connsiteX180" fmla="*/ 435265 w 1034979"/>
                    <a:gd name="connsiteY180" fmla="*/ 711672 h 1509906"/>
                    <a:gd name="connsiteX181" fmla="*/ 435059 w 1034979"/>
                    <a:gd name="connsiteY181" fmla="*/ 792350 h 1509906"/>
                    <a:gd name="connsiteX182" fmla="*/ 430322 w 1034979"/>
                    <a:gd name="connsiteY18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5379 w 1034979"/>
                    <a:gd name="connsiteY175" fmla="*/ 71592 h 1509906"/>
                    <a:gd name="connsiteX176" fmla="*/ 425379 w 1034979"/>
                    <a:gd name="connsiteY176" fmla="*/ 77307 h 1509906"/>
                    <a:gd name="connsiteX177" fmla="*/ 429189 w 1034979"/>
                    <a:gd name="connsiteY177" fmla="*/ 231612 h 1509906"/>
                    <a:gd name="connsiteX178" fmla="*/ 440619 w 1034979"/>
                    <a:gd name="connsiteY178" fmla="*/ 414492 h 1509906"/>
                    <a:gd name="connsiteX179" fmla="*/ 435265 w 1034979"/>
                    <a:gd name="connsiteY179" fmla="*/ 711672 h 1509906"/>
                    <a:gd name="connsiteX180" fmla="*/ 435059 w 1034979"/>
                    <a:gd name="connsiteY180" fmla="*/ 792350 h 1509906"/>
                    <a:gd name="connsiteX181" fmla="*/ 430322 w 1034979"/>
                    <a:gd name="connsiteY181" fmla="*/ 872310 h 1509906"/>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819714 w 1034979"/>
                    <a:gd name="connsiteY137" fmla="*/ 1036503 h 1516602"/>
                    <a:gd name="connsiteX138" fmla="*/ 730179 w 1034979"/>
                    <a:gd name="connsiteY138" fmla="*/ 1038408 h 1516602"/>
                    <a:gd name="connsiteX139" fmla="*/ 669219 w 1034979"/>
                    <a:gd name="connsiteY139" fmla="*/ 1046028 h 1516602"/>
                    <a:gd name="connsiteX140" fmla="*/ 646359 w 1034979"/>
                    <a:gd name="connsiteY140" fmla="*/ 1049838 h 1516602"/>
                    <a:gd name="connsiteX141" fmla="*/ 642549 w 1034979"/>
                    <a:gd name="connsiteY141" fmla="*/ 1038408 h 1516602"/>
                    <a:gd name="connsiteX142" fmla="*/ 640644 w 1034979"/>
                    <a:gd name="connsiteY142" fmla="*/ 1032693 h 1516602"/>
                    <a:gd name="connsiteX143" fmla="*/ 642549 w 1034979"/>
                    <a:gd name="connsiteY143" fmla="*/ 1015548 h 1516602"/>
                    <a:gd name="connsiteX144" fmla="*/ 644454 w 1034979"/>
                    <a:gd name="connsiteY144" fmla="*/ 1009833 h 1516602"/>
                    <a:gd name="connsiteX145" fmla="*/ 661599 w 1034979"/>
                    <a:gd name="connsiteY145" fmla="*/ 1000308 h 1516602"/>
                    <a:gd name="connsiteX146" fmla="*/ 673029 w 1034979"/>
                    <a:gd name="connsiteY146" fmla="*/ 992688 h 1516602"/>
                    <a:gd name="connsiteX147" fmla="*/ 674934 w 1034979"/>
                    <a:gd name="connsiteY147" fmla="*/ 986973 h 1516602"/>
                    <a:gd name="connsiteX148" fmla="*/ 680649 w 1034979"/>
                    <a:gd name="connsiteY148" fmla="*/ 985068 h 1516602"/>
                    <a:gd name="connsiteX149" fmla="*/ 686364 w 1034979"/>
                    <a:gd name="connsiteY149" fmla="*/ 981258 h 1516602"/>
                    <a:gd name="connsiteX150" fmla="*/ 695889 w 1034979"/>
                    <a:gd name="connsiteY150" fmla="*/ 971733 h 1516602"/>
                    <a:gd name="connsiteX151" fmla="*/ 705414 w 1034979"/>
                    <a:gd name="connsiteY151" fmla="*/ 960303 h 1516602"/>
                    <a:gd name="connsiteX152" fmla="*/ 716844 w 1034979"/>
                    <a:gd name="connsiteY152" fmla="*/ 952683 h 1516602"/>
                    <a:gd name="connsiteX153" fmla="*/ 732084 w 1034979"/>
                    <a:gd name="connsiteY153" fmla="*/ 939348 h 1516602"/>
                    <a:gd name="connsiteX154" fmla="*/ 741609 w 1034979"/>
                    <a:gd name="connsiteY154" fmla="*/ 927918 h 1516602"/>
                    <a:gd name="connsiteX155" fmla="*/ 753039 w 1034979"/>
                    <a:gd name="connsiteY155" fmla="*/ 918393 h 1516602"/>
                    <a:gd name="connsiteX156" fmla="*/ 758754 w 1034979"/>
                    <a:gd name="connsiteY156" fmla="*/ 906963 h 1516602"/>
                    <a:gd name="connsiteX157" fmla="*/ 760659 w 1034979"/>
                    <a:gd name="connsiteY157" fmla="*/ 901248 h 1516602"/>
                    <a:gd name="connsiteX158" fmla="*/ 766374 w 1034979"/>
                    <a:gd name="connsiteY158" fmla="*/ 889818 h 1516602"/>
                    <a:gd name="connsiteX159" fmla="*/ 764469 w 1034979"/>
                    <a:gd name="connsiteY159" fmla="*/ 874578 h 1516602"/>
                    <a:gd name="connsiteX160" fmla="*/ 758754 w 1034979"/>
                    <a:gd name="connsiteY160" fmla="*/ 872673 h 1516602"/>
                    <a:gd name="connsiteX161" fmla="*/ 737799 w 1034979"/>
                    <a:gd name="connsiteY161" fmla="*/ 874578 h 1516602"/>
                    <a:gd name="connsiteX162" fmla="*/ 732084 w 1034979"/>
                    <a:gd name="connsiteY162" fmla="*/ 878388 h 1516602"/>
                    <a:gd name="connsiteX163" fmla="*/ 699699 w 1034979"/>
                    <a:gd name="connsiteY163" fmla="*/ 899343 h 1516602"/>
                    <a:gd name="connsiteX164" fmla="*/ 595181 w 1034979"/>
                    <a:gd name="connsiteY164" fmla="*/ 957831 h 1516602"/>
                    <a:gd name="connsiteX165" fmla="*/ 507294 w 1034979"/>
                    <a:gd name="connsiteY165" fmla="*/ 847908 h 1516602"/>
                    <a:gd name="connsiteX166" fmla="*/ 503484 w 1034979"/>
                    <a:gd name="connsiteY166" fmla="*/ 358323 h 1516602"/>
                    <a:gd name="connsiteX167" fmla="*/ 499674 w 1034979"/>
                    <a:gd name="connsiteY167" fmla="*/ 66858 h 1516602"/>
                    <a:gd name="connsiteX168" fmla="*/ 490149 w 1034979"/>
                    <a:gd name="connsiteY168" fmla="*/ 40188 h 1516602"/>
                    <a:gd name="connsiteX169" fmla="*/ 488244 w 1034979"/>
                    <a:gd name="connsiteY169" fmla="*/ 34473 h 1516602"/>
                    <a:gd name="connsiteX170" fmla="*/ 484434 w 1034979"/>
                    <a:gd name="connsiteY170" fmla="*/ 28758 h 1516602"/>
                    <a:gd name="connsiteX171" fmla="*/ 478719 w 1034979"/>
                    <a:gd name="connsiteY171" fmla="*/ 17328 h 1516602"/>
                    <a:gd name="connsiteX172" fmla="*/ 473004 w 1034979"/>
                    <a:gd name="connsiteY172" fmla="*/ 13518 h 1516602"/>
                    <a:gd name="connsiteX173" fmla="*/ 469194 w 1034979"/>
                    <a:gd name="connsiteY173" fmla="*/ 7803 h 1516602"/>
                    <a:gd name="connsiteX174" fmla="*/ 429189 w 1034979"/>
                    <a:gd name="connsiteY174" fmla="*/ 11613 h 1516602"/>
                    <a:gd name="connsiteX175" fmla="*/ 425379 w 1034979"/>
                    <a:gd name="connsiteY175" fmla="*/ 78288 h 1516602"/>
                    <a:gd name="connsiteX176" fmla="*/ 425379 w 1034979"/>
                    <a:gd name="connsiteY176" fmla="*/ 84003 h 1516602"/>
                    <a:gd name="connsiteX177" fmla="*/ 429189 w 1034979"/>
                    <a:gd name="connsiteY177" fmla="*/ 238308 h 1516602"/>
                    <a:gd name="connsiteX178" fmla="*/ 440619 w 1034979"/>
                    <a:gd name="connsiteY178" fmla="*/ 421188 h 1516602"/>
                    <a:gd name="connsiteX179" fmla="*/ 435265 w 1034979"/>
                    <a:gd name="connsiteY179" fmla="*/ 718368 h 1516602"/>
                    <a:gd name="connsiteX180" fmla="*/ 435059 w 1034979"/>
                    <a:gd name="connsiteY180" fmla="*/ 799046 h 1516602"/>
                    <a:gd name="connsiteX181" fmla="*/ 430322 w 1034979"/>
                    <a:gd name="connsiteY18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730179 w 1034979"/>
                    <a:gd name="connsiteY137" fmla="*/ 1038408 h 1516602"/>
                    <a:gd name="connsiteX138" fmla="*/ 669219 w 1034979"/>
                    <a:gd name="connsiteY138" fmla="*/ 1046028 h 1516602"/>
                    <a:gd name="connsiteX139" fmla="*/ 646359 w 1034979"/>
                    <a:gd name="connsiteY139" fmla="*/ 1049838 h 1516602"/>
                    <a:gd name="connsiteX140" fmla="*/ 642549 w 1034979"/>
                    <a:gd name="connsiteY140" fmla="*/ 1038408 h 1516602"/>
                    <a:gd name="connsiteX141" fmla="*/ 640644 w 1034979"/>
                    <a:gd name="connsiteY141" fmla="*/ 1032693 h 1516602"/>
                    <a:gd name="connsiteX142" fmla="*/ 642549 w 1034979"/>
                    <a:gd name="connsiteY142" fmla="*/ 1015548 h 1516602"/>
                    <a:gd name="connsiteX143" fmla="*/ 644454 w 1034979"/>
                    <a:gd name="connsiteY143" fmla="*/ 1009833 h 1516602"/>
                    <a:gd name="connsiteX144" fmla="*/ 661599 w 1034979"/>
                    <a:gd name="connsiteY144" fmla="*/ 1000308 h 1516602"/>
                    <a:gd name="connsiteX145" fmla="*/ 673029 w 1034979"/>
                    <a:gd name="connsiteY145" fmla="*/ 992688 h 1516602"/>
                    <a:gd name="connsiteX146" fmla="*/ 674934 w 1034979"/>
                    <a:gd name="connsiteY146" fmla="*/ 986973 h 1516602"/>
                    <a:gd name="connsiteX147" fmla="*/ 680649 w 1034979"/>
                    <a:gd name="connsiteY147" fmla="*/ 985068 h 1516602"/>
                    <a:gd name="connsiteX148" fmla="*/ 686364 w 1034979"/>
                    <a:gd name="connsiteY148" fmla="*/ 981258 h 1516602"/>
                    <a:gd name="connsiteX149" fmla="*/ 695889 w 1034979"/>
                    <a:gd name="connsiteY149" fmla="*/ 971733 h 1516602"/>
                    <a:gd name="connsiteX150" fmla="*/ 705414 w 1034979"/>
                    <a:gd name="connsiteY150" fmla="*/ 960303 h 1516602"/>
                    <a:gd name="connsiteX151" fmla="*/ 716844 w 1034979"/>
                    <a:gd name="connsiteY151" fmla="*/ 952683 h 1516602"/>
                    <a:gd name="connsiteX152" fmla="*/ 732084 w 1034979"/>
                    <a:gd name="connsiteY152" fmla="*/ 939348 h 1516602"/>
                    <a:gd name="connsiteX153" fmla="*/ 741609 w 1034979"/>
                    <a:gd name="connsiteY153" fmla="*/ 927918 h 1516602"/>
                    <a:gd name="connsiteX154" fmla="*/ 753039 w 1034979"/>
                    <a:gd name="connsiteY154" fmla="*/ 918393 h 1516602"/>
                    <a:gd name="connsiteX155" fmla="*/ 758754 w 1034979"/>
                    <a:gd name="connsiteY155" fmla="*/ 906963 h 1516602"/>
                    <a:gd name="connsiteX156" fmla="*/ 760659 w 1034979"/>
                    <a:gd name="connsiteY156" fmla="*/ 901248 h 1516602"/>
                    <a:gd name="connsiteX157" fmla="*/ 766374 w 1034979"/>
                    <a:gd name="connsiteY157" fmla="*/ 889818 h 1516602"/>
                    <a:gd name="connsiteX158" fmla="*/ 764469 w 1034979"/>
                    <a:gd name="connsiteY158" fmla="*/ 874578 h 1516602"/>
                    <a:gd name="connsiteX159" fmla="*/ 758754 w 1034979"/>
                    <a:gd name="connsiteY159" fmla="*/ 872673 h 1516602"/>
                    <a:gd name="connsiteX160" fmla="*/ 737799 w 1034979"/>
                    <a:gd name="connsiteY160" fmla="*/ 874578 h 1516602"/>
                    <a:gd name="connsiteX161" fmla="*/ 732084 w 1034979"/>
                    <a:gd name="connsiteY161" fmla="*/ 878388 h 1516602"/>
                    <a:gd name="connsiteX162" fmla="*/ 699699 w 1034979"/>
                    <a:gd name="connsiteY162" fmla="*/ 899343 h 1516602"/>
                    <a:gd name="connsiteX163" fmla="*/ 595181 w 1034979"/>
                    <a:gd name="connsiteY163" fmla="*/ 957831 h 1516602"/>
                    <a:gd name="connsiteX164" fmla="*/ 507294 w 1034979"/>
                    <a:gd name="connsiteY164" fmla="*/ 847908 h 1516602"/>
                    <a:gd name="connsiteX165" fmla="*/ 503484 w 1034979"/>
                    <a:gd name="connsiteY165" fmla="*/ 358323 h 1516602"/>
                    <a:gd name="connsiteX166" fmla="*/ 499674 w 1034979"/>
                    <a:gd name="connsiteY166" fmla="*/ 66858 h 1516602"/>
                    <a:gd name="connsiteX167" fmla="*/ 490149 w 1034979"/>
                    <a:gd name="connsiteY167" fmla="*/ 40188 h 1516602"/>
                    <a:gd name="connsiteX168" fmla="*/ 488244 w 1034979"/>
                    <a:gd name="connsiteY168" fmla="*/ 34473 h 1516602"/>
                    <a:gd name="connsiteX169" fmla="*/ 484434 w 1034979"/>
                    <a:gd name="connsiteY169" fmla="*/ 28758 h 1516602"/>
                    <a:gd name="connsiteX170" fmla="*/ 478719 w 1034979"/>
                    <a:gd name="connsiteY170" fmla="*/ 17328 h 1516602"/>
                    <a:gd name="connsiteX171" fmla="*/ 473004 w 1034979"/>
                    <a:gd name="connsiteY171" fmla="*/ 13518 h 1516602"/>
                    <a:gd name="connsiteX172" fmla="*/ 469194 w 1034979"/>
                    <a:gd name="connsiteY172" fmla="*/ 7803 h 1516602"/>
                    <a:gd name="connsiteX173" fmla="*/ 429189 w 1034979"/>
                    <a:gd name="connsiteY173" fmla="*/ 11613 h 1516602"/>
                    <a:gd name="connsiteX174" fmla="*/ 425379 w 1034979"/>
                    <a:gd name="connsiteY174" fmla="*/ 78288 h 1516602"/>
                    <a:gd name="connsiteX175" fmla="*/ 425379 w 1034979"/>
                    <a:gd name="connsiteY175" fmla="*/ 84003 h 1516602"/>
                    <a:gd name="connsiteX176" fmla="*/ 429189 w 1034979"/>
                    <a:gd name="connsiteY176" fmla="*/ 238308 h 1516602"/>
                    <a:gd name="connsiteX177" fmla="*/ 440619 w 1034979"/>
                    <a:gd name="connsiteY177" fmla="*/ 421188 h 1516602"/>
                    <a:gd name="connsiteX178" fmla="*/ 435265 w 1034979"/>
                    <a:gd name="connsiteY178" fmla="*/ 718368 h 1516602"/>
                    <a:gd name="connsiteX179" fmla="*/ 435059 w 1034979"/>
                    <a:gd name="connsiteY179" fmla="*/ 799046 h 1516602"/>
                    <a:gd name="connsiteX180" fmla="*/ 430322 w 1034979"/>
                    <a:gd name="connsiteY18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825429 w 1034979"/>
                    <a:gd name="connsiteY135" fmla="*/ 1034598 h 1516602"/>
                    <a:gd name="connsiteX136" fmla="*/ 730179 w 1034979"/>
                    <a:gd name="connsiteY136" fmla="*/ 1038408 h 1516602"/>
                    <a:gd name="connsiteX137" fmla="*/ 669219 w 1034979"/>
                    <a:gd name="connsiteY137" fmla="*/ 1046028 h 1516602"/>
                    <a:gd name="connsiteX138" fmla="*/ 646359 w 1034979"/>
                    <a:gd name="connsiteY138" fmla="*/ 1049838 h 1516602"/>
                    <a:gd name="connsiteX139" fmla="*/ 642549 w 1034979"/>
                    <a:gd name="connsiteY139" fmla="*/ 1038408 h 1516602"/>
                    <a:gd name="connsiteX140" fmla="*/ 640644 w 1034979"/>
                    <a:gd name="connsiteY140" fmla="*/ 1032693 h 1516602"/>
                    <a:gd name="connsiteX141" fmla="*/ 642549 w 1034979"/>
                    <a:gd name="connsiteY141" fmla="*/ 1015548 h 1516602"/>
                    <a:gd name="connsiteX142" fmla="*/ 644454 w 1034979"/>
                    <a:gd name="connsiteY142" fmla="*/ 1009833 h 1516602"/>
                    <a:gd name="connsiteX143" fmla="*/ 661599 w 1034979"/>
                    <a:gd name="connsiteY143" fmla="*/ 1000308 h 1516602"/>
                    <a:gd name="connsiteX144" fmla="*/ 673029 w 1034979"/>
                    <a:gd name="connsiteY144" fmla="*/ 992688 h 1516602"/>
                    <a:gd name="connsiteX145" fmla="*/ 674934 w 1034979"/>
                    <a:gd name="connsiteY145" fmla="*/ 986973 h 1516602"/>
                    <a:gd name="connsiteX146" fmla="*/ 680649 w 1034979"/>
                    <a:gd name="connsiteY146" fmla="*/ 985068 h 1516602"/>
                    <a:gd name="connsiteX147" fmla="*/ 686364 w 1034979"/>
                    <a:gd name="connsiteY147" fmla="*/ 981258 h 1516602"/>
                    <a:gd name="connsiteX148" fmla="*/ 695889 w 1034979"/>
                    <a:gd name="connsiteY148" fmla="*/ 971733 h 1516602"/>
                    <a:gd name="connsiteX149" fmla="*/ 705414 w 1034979"/>
                    <a:gd name="connsiteY149" fmla="*/ 960303 h 1516602"/>
                    <a:gd name="connsiteX150" fmla="*/ 716844 w 1034979"/>
                    <a:gd name="connsiteY150" fmla="*/ 952683 h 1516602"/>
                    <a:gd name="connsiteX151" fmla="*/ 732084 w 1034979"/>
                    <a:gd name="connsiteY151" fmla="*/ 939348 h 1516602"/>
                    <a:gd name="connsiteX152" fmla="*/ 741609 w 1034979"/>
                    <a:gd name="connsiteY152" fmla="*/ 927918 h 1516602"/>
                    <a:gd name="connsiteX153" fmla="*/ 753039 w 1034979"/>
                    <a:gd name="connsiteY153" fmla="*/ 918393 h 1516602"/>
                    <a:gd name="connsiteX154" fmla="*/ 758754 w 1034979"/>
                    <a:gd name="connsiteY154" fmla="*/ 906963 h 1516602"/>
                    <a:gd name="connsiteX155" fmla="*/ 760659 w 1034979"/>
                    <a:gd name="connsiteY155" fmla="*/ 901248 h 1516602"/>
                    <a:gd name="connsiteX156" fmla="*/ 766374 w 1034979"/>
                    <a:gd name="connsiteY156" fmla="*/ 889818 h 1516602"/>
                    <a:gd name="connsiteX157" fmla="*/ 764469 w 1034979"/>
                    <a:gd name="connsiteY157" fmla="*/ 874578 h 1516602"/>
                    <a:gd name="connsiteX158" fmla="*/ 758754 w 1034979"/>
                    <a:gd name="connsiteY158" fmla="*/ 872673 h 1516602"/>
                    <a:gd name="connsiteX159" fmla="*/ 737799 w 1034979"/>
                    <a:gd name="connsiteY159" fmla="*/ 874578 h 1516602"/>
                    <a:gd name="connsiteX160" fmla="*/ 732084 w 1034979"/>
                    <a:gd name="connsiteY160" fmla="*/ 878388 h 1516602"/>
                    <a:gd name="connsiteX161" fmla="*/ 699699 w 1034979"/>
                    <a:gd name="connsiteY161" fmla="*/ 899343 h 1516602"/>
                    <a:gd name="connsiteX162" fmla="*/ 595181 w 1034979"/>
                    <a:gd name="connsiteY162" fmla="*/ 957831 h 1516602"/>
                    <a:gd name="connsiteX163" fmla="*/ 507294 w 1034979"/>
                    <a:gd name="connsiteY163" fmla="*/ 847908 h 1516602"/>
                    <a:gd name="connsiteX164" fmla="*/ 503484 w 1034979"/>
                    <a:gd name="connsiteY164" fmla="*/ 358323 h 1516602"/>
                    <a:gd name="connsiteX165" fmla="*/ 499674 w 1034979"/>
                    <a:gd name="connsiteY165" fmla="*/ 66858 h 1516602"/>
                    <a:gd name="connsiteX166" fmla="*/ 490149 w 1034979"/>
                    <a:gd name="connsiteY166" fmla="*/ 40188 h 1516602"/>
                    <a:gd name="connsiteX167" fmla="*/ 488244 w 1034979"/>
                    <a:gd name="connsiteY167" fmla="*/ 34473 h 1516602"/>
                    <a:gd name="connsiteX168" fmla="*/ 484434 w 1034979"/>
                    <a:gd name="connsiteY168" fmla="*/ 28758 h 1516602"/>
                    <a:gd name="connsiteX169" fmla="*/ 478719 w 1034979"/>
                    <a:gd name="connsiteY169" fmla="*/ 17328 h 1516602"/>
                    <a:gd name="connsiteX170" fmla="*/ 473004 w 1034979"/>
                    <a:gd name="connsiteY170" fmla="*/ 13518 h 1516602"/>
                    <a:gd name="connsiteX171" fmla="*/ 469194 w 1034979"/>
                    <a:gd name="connsiteY171" fmla="*/ 7803 h 1516602"/>
                    <a:gd name="connsiteX172" fmla="*/ 429189 w 1034979"/>
                    <a:gd name="connsiteY172" fmla="*/ 11613 h 1516602"/>
                    <a:gd name="connsiteX173" fmla="*/ 425379 w 1034979"/>
                    <a:gd name="connsiteY173" fmla="*/ 78288 h 1516602"/>
                    <a:gd name="connsiteX174" fmla="*/ 425379 w 1034979"/>
                    <a:gd name="connsiteY174" fmla="*/ 84003 h 1516602"/>
                    <a:gd name="connsiteX175" fmla="*/ 429189 w 1034979"/>
                    <a:gd name="connsiteY175" fmla="*/ 238308 h 1516602"/>
                    <a:gd name="connsiteX176" fmla="*/ 440619 w 1034979"/>
                    <a:gd name="connsiteY176" fmla="*/ 421188 h 1516602"/>
                    <a:gd name="connsiteX177" fmla="*/ 435265 w 1034979"/>
                    <a:gd name="connsiteY177" fmla="*/ 718368 h 1516602"/>
                    <a:gd name="connsiteX178" fmla="*/ 435059 w 1034979"/>
                    <a:gd name="connsiteY178" fmla="*/ 799046 h 1516602"/>
                    <a:gd name="connsiteX179" fmla="*/ 430322 w 1034979"/>
                    <a:gd name="connsiteY17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239202 w 1034979"/>
                    <a:gd name="connsiteY53" fmla="*/ 1214801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16769 w 1034979"/>
                    <a:gd name="connsiteY17" fmla="*/ 903153 h 1516602"/>
                    <a:gd name="connsiteX18" fmla="*/ 59619 w 1034979"/>
                    <a:gd name="connsiteY18" fmla="*/ 874578 h 1516602"/>
                    <a:gd name="connsiteX19" fmla="*/ 46284 w 1034979"/>
                    <a:gd name="connsiteY19" fmla="*/ 895533 h 1516602"/>
                    <a:gd name="connsiteX20" fmla="*/ 50094 w 1034979"/>
                    <a:gd name="connsiteY20" fmla="*/ 933633 h 1516602"/>
                    <a:gd name="connsiteX21" fmla="*/ 53904 w 1034979"/>
                    <a:gd name="connsiteY21" fmla="*/ 939348 h 1516602"/>
                    <a:gd name="connsiteX22" fmla="*/ 59619 w 1034979"/>
                    <a:gd name="connsiteY22" fmla="*/ 943158 h 1516602"/>
                    <a:gd name="connsiteX23" fmla="*/ 63429 w 1034979"/>
                    <a:gd name="connsiteY23" fmla="*/ 948873 h 1516602"/>
                    <a:gd name="connsiteX24" fmla="*/ 80574 w 1034979"/>
                    <a:gd name="connsiteY24" fmla="*/ 958398 h 1516602"/>
                    <a:gd name="connsiteX25" fmla="*/ 166299 w 1034979"/>
                    <a:gd name="connsiteY25" fmla="*/ 979353 h 1516602"/>
                    <a:gd name="connsiteX26" fmla="*/ 191064 w 1034979"/>
                    <a:gd name="connsiteY26" fmla="*/ 985068 h 1516602"/>
                    <a:gd name="connsiteX27" fmla="*/ 208209 w 1034979"/>
                    <a:gd name="connsiteY27" fmla="*/ 990783 h 1516602"/>
                    <a:gd name="connsiteX28" fmla="*/ 213924 w 1034979"/>
                    <a:gd name="connsiteY28" fmla="*/ 992688 h 1516602"/>
                    <a:gd name="connsiteX29" fmla="*/ 229164 w 1034979"/>
                    <a:gd name="connsiteY29" fmla="*/ 996498 h 1516602"/>
                    <a:gd name="connsiteX30" fmla="*/ 248214 w 1034979"/>
                    <a:gd name="connsiteY30" fmla="*/ 1002213 h 1516602"/>
                    <a:gd name="connsiteX31" fmla="*/ 253929 w 1034979"/>
                    <a:gd name="connsiteY31" fmla="*/ 1006023 h 1516602"/>
                    <a:gd name="connsiteX32" fmla="*/ 267264 w 1034979"/>
                    <a:gd name="connsiteY32" fmla="*/ 1021263 h 1516602"/>
                    <a:gd name="connsiteX33" fmla="*/ 272979 w 1034979"/>
                    <a:gd name="connsiteY33" fmla="*/ 1040313 h 1516602"/>
                    <a:gd name="connsiteX34" fmla="*/ 274884 w 1034979"/>
                    <a:gd name="connsiteY34" fmla="*/ 1046028 h 1516602"/>
                    <a:gd name="connsiteX35" fmla="*/ 276789 w 1034979"/>
                    <a:gd name="connsiteY35" fmla="*/ 1051743 h 1516602"/>
                    <a:gd name="connsiteX36" fmla="*/ 278694 w 1034979"/>
                    <a:gd name="connsiteY36" fmla="*/ 1076508 h 1516602"/>
                    <a:gd name="connsiteX37" fmla="*/ 280599 w 1034979"/>
                    <a:gd name="connsiteY37" fmla="*/ 1082223 h 1516602"/>
                    <a:gd name="connsiteX38" fmla="*/ 278694 w 1034979"/>
                    <a:gd name="connsiteY38" fmla="*/ 1101273 h 1516602"/>
                    <a:gd name="connsiteX39" fmla="*/ 276789 w 1034979"/>
                    <a:gd name="connsiteY39" fmla="*/ 1110798 h 1516602"/>
                    <a:gd name="connsiteX40" fmla="*/ 263454 w 1034979"/>
                    <a:gd name="connsiteY40" fmla="*/ 1124133 h 1516602"/>
                    <a:gd name="connsiteX41" fmla="*/ 252024 w 1034979"/>
                    <a:gd name="connsiteY41" fmla="*/ 1131753 h 1516602"/>
                    <a:gd name="connsiteX42" fmla="*/ 240594 w 1034979"/>
                    <a:gd name="connsiteY42" fmla="*/ 1135563 h 1516602"/>
                    <a:gd name="connsiteX43" fmla="*/ 27234 w 1034979"/>
                    <a:gd name="connsiteY43" fmla="*/ 1154613 h 1516602"/>
                    <a:gd name="connsiteX44" fmla="*/ 15804 w 1034979"/>
                    <a:gd name="connsiteY44" fmla="*/ 1160328 h 1516602"/>
                    <a:gd name="connsiteX45" fmla="*/ 6279 w 1034979"/>
                    <a:gd name="connsiteY45" fmla="*/ 1169853 h 1516602"/>
                    <a:gd name="connsiteX46" fmla="*/ 4374 w 1034979"/>
                    <a:gd name="connsiteY46" fmla="*/ 1175568 h 1516602"/>
                    <a:gd name="connsiteX47" fmla="*/ 564 w 1034979"/>
                    <a:gd name="connsiteY47" fmla="*/ 1181283 h 1516602"/>
                    <a:gd name="connsiteX48" fmla="*/ 6279 w 1034979"/>
                    <a:gd name="connsiteY48" fmla="*/ 1213668 h 1516602"/>
                    <a:gd name="connsiteX49" fmla="*/ 11994 w 1034979"/>
                    <a:gd name="connsiteY49" fmla="*/ 1217478 h 1516602"/>
                    <a:gd name="connsiteX50" fmla="*/ 17709 w 1034979"/>
                    <a:gd name="connsiteY50" fmla="*/ 1219383 h 1516602"/>
                    <a:gd name="connsiteX51" fmla="*/ 145344 w 1034979"/>
                    <a:gd name="connsiteY51" fmla="*/ 1217478 h 1516602"/>
                    <a:gd name="connsiteX52" fmla="*/ 239202 w 1034979"/>
                    <a:gd name="connsiteY52" fmla="*/ 1214801 h 1516602"/>
                    <a:gd name="connsiteX53" fmla="*/ 318699 w 1034979"/>
                    <a:gd name="connsiteY53" fmla="*/ 1217478 h 1516602"/>
                    <a:gd name="connsiteX54" fmla="*/ 330129 w 1034979"/>
                    <a:gd name="connsiteY54" fmla="*/ 1223193 h 1516602"/>
                    <a:gd name="connsiteX55" fmla="*/ 333939 w 1034979"/>
                    <a:gd name="connsiteY55" fmla="*/ 1228908 h 1516602"/>
                    <a:gd name="connsiteX56" fmla="*/ 339654 w 1034979"/>
                    <a:gd name="connsiteY56" fmla="*/ 1230813 h 1516602"/>
                    <a:gd name="connsiteX57" fmla="*/ 351084 w 1034979"/>
                    <a:gd name="connsiteY57" fmla="*/ 1238433 h 1516602"/>
                    <a:gd name="connsiteX58" fmla="*/ 356799 w 1034979"/>
                    <a:gd name="connsiteY58" fmla="*/ 1242243 h 1516602"/>
                    <a:gd name="connsiteX59" fmla="*/ 360609 w 1034979"/>
                    <a:gd name="connsiteY59" fmla="*/ 1247958 h 1516602"/>
                    <a:gd name="connsiteX60" fmla="*/ 366324 w 1034979"/>
                    <a:gd name="connsiteY60" fmla="*/ 1259388 h 1516602"/>
                    <a:gd name="connsiteX61" fmla="*/ 362514 w 1034979"/>
                    <a:gd name="connsiteY61" fmla="*/ 1286058 h 1516602"/>
                    <a:gd name="connsiteX62" fmla="*/ 358704 w 1034979"/>
                    <a:gd name="connsiteY62" fmla="*/ 1291773 h 1516602"/>
                    <a:gd name="connsiteX63" fmla="*/ 356799 w 1034979"/>
                    <a:gd name="connsiteY63" fmla="*/ 1297488 h 1516602"/>
                    <a:gd name="connsiteX64" fmla="*/ 352989 w 1034979"/>
                    <a:gd name="connsiteY64" fmla="*/ 1303203 h 1516602"/>
                    <a:gd name="connsiteX65" fmla="*/ 351084 w 1034979"/>
                    <a:gd name="connsiteY65" fmla="*/ 1308918 h 1516602"/>
                    <a:gd name="connsiteX66" fmla="*/ 347274 w 1034979"/>
                    <a:gd name="connsiteY66" fmla="*/ 1314633 h 1516602"/>
                    <a:gd name="connsiteX67" fmla="*/ 330129 w 1034979"/>
                    <a:gd name="connsiteY67" fmla="*/ 1381308 h 1516602"/>
                    <a:gd name="connsiteX68" fmla="*/ 328224 w 1034979"/>
                    <a:gd name="connsiteY68" fmla="*/ 1432743 h 1516602"/>
                    <a:gd name="connsiteX69" fmla="*/ 330129 w 1034979"/>
                    <a:gd name="connsiteY69" fmla="*/ 1457508 h 1516602"/>
                    <a:gd name="connsiteX70" fmla="*/ 332034 w 1034979"/>
                    <a:gd name="connsiteY70" fmla="*/ 1463223 h 1516602"/>
                    <a:gd name="connsiteX71" fmla="*/ 335844 w 1034979"/>
                    <a:gd name="connsiteY71" fmla="*/ 1467033 h 1516602"/>
                    <a:gd name="connsiteX72" fmla="*/ 364419 w 1034979"/>
                    <a:gd name="connsiteY72" fmla="*/ 1512753 h 1516602"/>
                    <a:gd name="connsiteX73" fmla="*/ 387279 w 1034979"/>
                    <a:gd name="connsiteY73" fmla="*/ 1514658 h 1516602"/>
                    <a:gd name="connsiteX74" fmla="*/ 392994 w 1034979"/>
                    <a:gd name="connsiteY74" fmla="*/ 1508943 h 1516602"/>
                    <a:gd name="connsiteX75" fmla="*/ 394899 w 1034979"/>
                    <a:gd name="connsiteY75" fmla="*/ 1497513 h 1516602"/>
                    <a:gd name="connsiteX76" fmla="*/ 396804 w 1034979"/>
                    <a:gd name="connsiteY76" fmla="*/ 1491798 h 1516602"/>
                    <a:gd name="connsiteX77" fmla="*/ 398709 w 1034979"/>
                    <a:gd name="connsiteY77" fmla="*/ 1474653 h 1516602"/>
                    <a:gd name="connsiteX78" fmla="*/ 400614 w 1034979"/>
                    <a:gd name="connsiteY78" fmla="*/ 1461318 h 1516602"/>
                    <a:gd name="connsiteX79" fmla="*/ 404424 w 1034979"/>
                    <a:gd name="connsiteY79" fmla="*/ 1404168 h 1516602"/>
                    <a:gd name="connsiteX80" fmla="*/ 410139 w 1034979"/>
                    <a:gd name="connsiteY80" fmla="*/ 1392738 h 1516602"/>
                    <a:gd name="connsiteX81" fmla="*/ 413949 w 1034979"/>
                    <a:gd name="connsiteY81" fmla="*/ 1379403 h 1516602"/>
                    <a:gd name="connsiteX82" fmla="*/ 415854 w 1034979"/>
                    <a:gd name="connsiteY82" fmla="*/ 1373688 h 1516602"/>
                    <a:gd name="connsiteX83" fmla="*/ 417759 w 1034979"/>
                    <a:gd name="connsiteY83" fmla="*/ 1360353 h 1516602"/>
                    <a:gd name="connsiteX84" fmla="*/ 421569 w 1034979"/>
                    <a:gd name="connsiteY84" fmla="*/ 1348923 h 1516602"/>
                    <a:gd name="connsiteX85" fmla="*/ 427284 w 1034979"/>
                    <a:gd name="connsiteY85" fmla="*/ 1335588 h 1516602"/>
                    <a:gd name="connsiteX86" fmla="*/ 467289 w 1034979"/>
                    <a:gd name="connsiteY86" fmla="*/ 1265103 h 1516602"/>
                    <a:gd name="connsiteX87" fmla="*/ 528455 w 1034979"/>
                    <a:gd name="connsiteY87" fmla="*/ 1252334 h 1516602"/>
                    <a:gd name="connsiteX88" fmla="*/ 573969 w 1034979"/>
                    <a:gd name="connsiteY88" fmla="*/ 1236528 h 1516602"/>
                    <a:gd name="connsiteX89" fmla="*/ 585399 w 1034979"/>
                    <a:gd name="connsiteY89" fmla="*/ 1232718 h 1516602"/>
                    <a:gd name="connsiteX90" fmla="*/ 720654 w 1034979"/>
                    <a:gd name="connsiteY90" fmla="*/ 1316538 h 1516602"/>
                    <a:gd name="connsiteX91" fmla="*/ 733989 w 1034979"/>
                    <a:gd name="connsiteY91" fmla="*/ 1326063 h 1516602"/>
                    <a:gd name="connsiteX92" fmla="*/ 743514 w 1034979"/>
                    <a:gd name="connsiteY92" fmla="*/ 1327968 h 1516602"/>
                    <a:gd name="connsiteX93" fmla="*/ 749229 w 1034979"/>
                    <a:gd name="connsiteY93" fmla="*/ 1329873 h 1516602"/>
                    <a:gd name="connsiteX94" fmla="*/ 762564 w 1034979"/>
                    <a:gd name="connsiteY94" fmla="*/ 1335588 h 1516602"/>
                    <a:gd name="connsiteX95" fmla="*/ 777804 w 1034979"/>
                    <a:gd name="connsiteY95" fmla="*/ 1333683 h 1516602"/>
                    <a:gd name="connsiteX96" fmla="*/ 789234 w 1034979"/>
                    <a:gd name="connsiteY96" fmla="*/ 1327968 h 1516602"/>
                    <a:gd name="connsiteX97" fmla="*/ 794949 w 1034979"/>
                    <a:gd name="connsiteY97" fmla="*/ 1326063 h 1516602"/>
                    <a:gd name="connsiteX98" fmla="*/ 802569 w 1034979"/>
                    <a:gd name="connsiteY98" fmla="*/ 1308918 h 1516602"/>
                    <a:gd name="connsiteX99" fmla="*/ 800664 w 1034979"/>
                    <a:gd name="connsiteY99" fmla="*/ 1284153 h 1516602"/>
                    <a:gd name="connsiteX100" fmla="*/ 798759 w 1034979"/>
                    <a:gd name="connsiteY100" fmla="*/ 1278438 h 1516602"/>
                    <a:gd name="connsiteX101" fmla="*/ 796854 w 1034979"/>
                    <a:gd name="connsiteY101" fmla="*/ 1270818 h 1516602"/>
                    <a:gd name="connsiteX102" fmla="*/ 783519 w 1034979"/>
                    <a:gd name="connsiteY102" fmla="*/ 1253673 h 1516602"/>
                    <a:gd name="connsiteX103" fmla="*/ 773994 w 1034979"/>
                    <a:gd name="connsiteY103" fmla="*/ 1247958 h 1516602"/>
                    <a:gd name="connsiteX104" fmla="*/ 648264 w 1034979"/>
                    <a:gd name="connsiteY104" fmla="*/ 1156518 h 1516602"/>
                    <a:gd name="connsiteX105" fmla="*/ 644454 w 1034979"/>
                    <a:gd name="connsiteY105" fmla="*/ 1139373 h 1516602"/>
                    <a:gd name="connsiteX106" fmla="*/ 646359 w 1034979"/>
                    <a:gd name="connsiteY106" fmla="*/ 1131753 h 1516602"/>
                    <a:gd name="connsiteX107" fmla="*/ 650169 w 1034979"/>
                    <a:gd name="connsiteY107" fmla="*/ 1114608 h 1516602"/>
                    <a:gd name="connsiteX108" fmla="*/ 653979 w 1034979"/>
                    <a:gd name="connsiteY108" fmla="*/ 1108893 h 1516602"/>
                    <a:gd name="connsiteX109" fmla="*/ 655884 w 1034979"/>
                    <a:gd name="connsiteY109" fmla="*/ 1103178 h 1516602"/>
                    <a:gd name="connsiteX110" fmla="*/ 661599 w 1034979"/>
                    <a:gd name="connsiteY110" fmla="*/ 1101273 h 1516602"/>
                    <a:gd name="connsiteX111" fmla="*/ 671124 w 1034979"/>
                    <a:gd name="connsiteY111" fmla="*/ 1089843 h 1516602"/>
                    <a:gd name="connsiteX112" fmla="*/ 724464 w 1034979"/>
                    <a:gd name="connsiteY112" fmla="*/ 1082223 h 1516602"/>
                    <a:gd name="connsiteX113" fmla="*/ 842574 w 1034979"/>
                    <a:gd name="connsiteY113" fmla="*/ 1084128 h 1516602"/>
                    <a:gd name="connsiteX114" fmla="*/ 871149 w 1034979"/>
                    <a:gd name="connsiteY114" fmla="*/ 1086033 h 1516602"/>
                    <a:gd name="connsiteX115" fmla="*/ 899724 w 1034979"/>
                    <a:gd name="connsiteY115" fmla="*/ 1091748 h 1516602"/>
                    <a:gd name="connsiteX116" fmla="*/ 922584 w 1034979"/>
                    <a:gd name="connsiteY116" fmla="*/ 1095558 h 1516602"/>
                    <a:gd name="connsiteX117" fmla="*/ 951159 w 1034979"/>
                    <a:gd name="connsiteY117" fmla="*/ 1101273 h 1516602"/>
                    <a:gd name="connsiteX118" fmla="*/ 956874 w 1034979"/>
                    <a:gd name="connsiteY118" fmla="*/ 1101273 h 1516602"/>
                    <a:gd name="connsiteX119" fmla="*/ 1002594 w 1034979"/>
                    <a:gd name="connsiteY119" fmla="*/ 1099368 h 1516602"/>
                    <a:gd name="connsiteX120" fmla="*/ 1031169 w 1034979"/>
                    <a:gd name="connsiteY120" fmla="*/ 1091748 h 1516602"/>
                    <a:gd name="connsiteX121" fmla="*/ 1034979 w 1034979"/>
                    <a:gd name="connsiteY121" fmla="*/ 1086033 h 1516602"/>
                    <a:gd name="connsiteX122" fmla="*/ 1033074 w 1034979"/>
                    <a:gd name="connsiteY122" fmla="*/ 1066983 h 1516602"/>
                    <a:gd name="connsiteX123" fmla="*/ 1027359 w 1034979"/>
                    <a:gd name="connsiteY123" fmla="*/ 1063173 h 1516602"/>
                    <a:gd name="connsiteX124" fmla="*/ 1012119 w 1034979"/>
                    <a:gd name="connsiteY124" fmla="*/ 1061268 h 1516602"/>
                    <a:gd name="connsiteX125" fmla="*/ 1006404 w 1034979"/>
                    <a:gd name="connsiteY125" fmla="*/ 1059363 h 1516602"/>
                    <a:gd name="connsiteX126" fmla="*/ 998784 w 1034979"/>
                    <a:gd name="connsiteY126" fmla="*/ 1057458 h 1516602"/>
                    <a:gd name="connsiteX127" fmla="*/ 987354 w 1034979"/>
                    <a:gd name="connsiteY127" fmla="*/ 1049838 h 1516602"/>
                    <a:gd name="connsiteX128" fmla="*/ 975924 w 1034979"/>
                    <a:gd name="connsiteY128" fmla="*/ 1046028 h 1516602"/>
                    <a:gd name="connsiteX129" fmla="*/ 970209 w 1034979"/>
                    <a:gd name="connsiteY129" fmla="*/ 1044123 h 1516602"/>
                    <a:gd name="connsiteX130" fmla="*/ 962589 w 1034979"/>
                    <a:gd name="connsiteY130" fmla="*/ 1042218 h 1516602"/>
                    <a:gd name="connsiteX131" fmla="*/ 956874 w 1034979"/>
                    <a:gd name="connsiteY131" fmla="*/ 1040313 h 1516602"/>
                    <a:gd name="connsiteX132" fmla="*/ 935919 w 1034979"/>
                    <a:gd name="connsiteY132" fmla="*/ 1034598 h 1516602"/>
                    <a:gd name="connsiteX133" fmla="*/ 825429 w 1034979"/>
                    <a:gd name="connsiteY133" fmla="*/ 1034598 h 1516602"/>
                    <a:gd name="connsiteX134" fmla="*/ 730179 w 1034979"/>
                    <a:gd name="connsiteY134" fmla="*/ 1038408 h 1516602"/>
                    <a:gd name="connsiteX135" fmla="*/ 669219 w 1034979"/>
                    <a:gd name="connsiteY135" fmla="*/ 1046028 h 1516602"/>
                    <a:gd name="connsiteX136" fmla="*/ 646359 w 1034979"/>
                    <a:gd name="connsiteY136" fmla="*/ 1049838 h 1516602"/>
                    <a:gd name="connsiteX137" fmla="*/ 642549 w 1034979"/>
                    <a:gd name="connsiteY137" fmla="*/ 1038408 h 1516602"/>
                    <a:gd name="connsiteX138" fmla="*/ 640644 w 1034979"/>
                    <a:gd name="connsiteY138" fmla="*/ 1032693 h 1516602"/>
                    <a:gd name="connsiteX139" fmla="*/ 642549 w 1034979"/>
                    <a:gd name="connsiteY139" fmla="*/ 1015548 h 1516602"/>
                    <a:gd name="connsiteX140" fmla="*/ 644454 w 1034979"/>
                    <a:gd name="connsiteY140" fmla="*/ 1009833 h 1516602"/>
                    <a:gd name="connsiteX141" fmla="*/ 661599 w 1034979"/>
                    <a:gd name="connsiteY141" fmla="*/ 1000308 h 1516602"/>
                    <a:gd name="connsiteX142" fmla="*/ 673029 w 1034979"/>
                    <a:gd name="connsiteY142" fmla="*/ 992688 h 1516602"/>
                    <a:gd name="connsiteX143" fmla="*/ 674934 w 1034979"/>
                    <a:gd name="connsiteY143" fmla="*/ 986973 h 1516602"/>
                    <a:gd name="connsiteX144" fmla="*/ 680649 w 1034979"/>
                    <a:gd name="connsiteY144" fmla="*/ 985068 h 1516602"/>
                    <a:gd name="connsiteX145" fmla="*/ 686364 w 1034979"/>
                    <a:gd name="connsiteY145" fmla="*/ 981258 h 1516602"/>
                    <a:gd name="connsiteX146" fmla="*/ 695889 w 1034979"/>
                    <a:gd name="connsiteY146" fmla="*/ 971733 h 1516602"/>
                    <a:gd name="connsiteX147" fmla="*/ 705414 w 1034979"/>
                    <a:gd name="connsiteY147" fmla="*/ 960303 h 1516602"/>
                    <a:gd name="connsiteX148" fmla="*/ 716844 w 1034979"/>
                    <a:gd name="connsiteY148" fmla="*/ 952683 h 1516602"/>
                    <a:gd name="connsiteX149" fmla="*/ 732084 w 1034979"/>
                    <a:gd name="connsiteY149" fmla="*/ 939348 h 1516602"/>
                    <a:gd name="connsiteX150" fmla="*/ 741609 w 1034979"/>
                    <a:gd name="connsiteY150" fmla="*/ 927918 h 1516602"/>
                    <a:gd name="connsiteX151" fmla="*/ 753039 w 1034979"/>
                    <a:gd name="connsiteY151" fmla="*/ 918393 h 1516602"/>
                    <a:gd name="connsiteX152" fmla="*/ 758754 w 1034979"/>
                    <a:gd name="connsiteY152" fmla="*/ 906963 h 1516602"/>
                    <a:gd name="connsiteX153" fmla="*/ 760659 w 1034979"/>
                    <a:gd name="connsiteY153" fmla="*/ 901248 h 1516602"/>
                    <a:gd name="connsiteX154" fmla="*/ 766374 w 1034979"/>
                    <a:gd name="connsiteY154" fmla="*/ 889818 h 1516602"/>
                    <a:gd name="connsiteX155" fmla="*/ 764469 w 1034979"/>
                    <a:gd name="connsiteY155" fmla="*/ 874578 h 1516602"/>
                    <a:gd name="connsiteX156" fmla="*/ 758754 w 1034979"/>
                    <a:gd name="connsiteY156" fmla="*/ 872673 h 1516602"/>
                    <a:gd name="connsiteX157" fmla="*/ 737799 w 1034979"/>
                    <a:gd name="connsiteY157" fmla="*/ 874578 h 1516602"/>
                    <a:gd name="connsiteX158" fmla="*/ 732084 w 1034979"/>
                    <a:gd name="connsiteY158" fmla="*/ 878388 h 1516602"/>
                    <a:gd name="connsiteX159" fmla="*/ 699699 w 1034979"/>
                    <a:gd name="connsiteY159" fmla="*/ 899343 h 1516602"/>
                    <a:gd name="connsiteX160" fmla="*/ 595181 w 1034979"/>
                    <a:gd name="connsiteY160" fmla="*/ 957831 h 1516602"/>
                    <a:gd name="connsiteX161" fmla="*/ 507294 w 1034979"/>
                    <a:gd name="connsiteY161" fmla="*/ 847908 h 1516602"/>
                    <a:gd name="connsiteX162" fmla="*/ 503484 w 1034979"/>
                    <a:gd name="connsiteY162" fmla="*/ 358323 h 1516602"/>
                    <a:gd name="connsiteX163" fmla="*/ 499674 w 1034979"/>
                    <a:gd name="connsiteY163" fmla="*/ 66858 h 1516602"/>
                    <a:gd name="connsiteX164" fmla="*/ 490149 w 1034979"/>
                    <a:gd name="connsiteY164" fmla="*/ 40188 h 1516602"/>
                    <a:gd name="connsiteX165" fmla="*/ 488244 w 1034979"/>
                    <a:gd name="connsiteY165" fmla="*/ 34473 h 1516602"/>
                    <a:gd name="connsiteX166" fmla="*/ 484434 w 1034979"/>
                    <a:gd name="connsiteY166" fmla="*/ 28758 h 1516602"/>
                    <a:gd name="connsiteX167" fmla="*/ 478719 w 1034979"/>
                    <a:gd name="connsiteY167" fmla="*/ 17328 h 1516602"/>
                    <a:gd name="connsiteX168" fmla="*/ 473004 w 1034979"/>
                    <a:gd name="connsiteY168" fmla="*/ 13518 h 1516602"/>
                    <a:gd name="connsiteX169" fmla="*/ 469194 w 1034979"/>
                    <a:gd name="connsiteY169" fmla="*/ 7803 h 1516602"/>
                    <a:gd name="connsiteX170" fmla="*/ 429189 w 1034979"/>
                    <a:gd name="connsiteY170" fmla="*/ 11613 h 1516602"/>
                    <a:gd name="connsiteX171" fmla="*/ 425379 w 1034979"/>
                    <a:gd name="connsiteY171" fmla="*/ 78288 h 1516602"/>
                    <a:gd name="connsiteX172" fmla="*/ 425379 w 1034979"/>
                    <a:gd name="connsiteY172" fmla="*/ 84003 h 1516602"/>
                    <a:gd name="connsiteX173" fmla="*/ 429189 w 1034979"/>
                    <a:gd name="connsiteY173" fmla="*/ 238308 h 1516602"/>
                    <a:gd name="connsiteX174" fmla="*/ 440619 w 1034979"/>
                    <a:gd name="connsiteY174" fmla="*/ 421188 h 1516602"/>
                    <a:gd name="connsiteX175" fmla="*/ 435265 w 1034979"/>
                    <a:gd name="connsiteY175" fmla="*/ 718368 h 1516602"/>
                    <a:gd name="connsiteX176" fmla="*/ 435059 w 1034979"/>
                    <a:gd name="connsiteY176" fmla="*/ 799046 h 1516602"/>
                    <a:gd name="connsiteX177" fmla="*/ 430322 w 1034979"/>
                    <a:gd name="connsiteY17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16769 w 1034979"/>
                    <a:gd name="connsiteY16" fmla="*/ 903153 h 1516602"/>
                    <a:gd name="connsiteX17" fmla="*/ 59619 w 1034979"/>
                    <a:gd name="connsiteY17" fmla="*/ 874578 h 1516602"/>
                    <a:gd name="connsiteX18" fmla="*/ 46284 w 1034979"/>
                    <a:gd name="connsiteY18" fmla="*/ 895533 h 1516602"/>
                    <a:gd name="connsiteX19" fmla="*/ 50094 w 1034979"/>
                    <a:gd name="connsiteY19" fmla="*/ 933633 h 1516602"/>
                    <a:gd name="connsiteX20" fmla="*/ 53904 w 1034979"/>
                    <a:gd name="connsiteY20" fmla="*/ 939348 h 1516602"/>
                    <a:gd name="connsiteX21" fmla="*/ 59619 w 1034979"/>
                    <a:gd name="connsiteY21" fmla="*/ 943158 h 1516602"/>
                    <a:gd name="connsiteX22" fmla="*/ 63429 w 1034979"/>
                    <a:gd name="connsiteY22" fmla="*/ 948873 h 1516602"/>
                    <a:gd name="connsiteX23" fmla="*/ 80574 w 1034979"/>
                    <a:gd name="connsiteY23" fmla="*/ 958398 h 1516602"/>
                    <a:gd name="connsiteX24" fmla="*/ 166299 w 1034979"/>
                    <a:gd name="connsiteY24" fmla="*/ 979353 h 1516602"/>
                    <a:gd name="connsiteX25" fmla="*/ 191064 w 1034979"/>
                    <a:gd name="connsiteY25" fmla="*/ 985068 h 1516602"/>
                    <a:gd name="connsiteX26" fmla="*/ 208209 w 1034979"/>
                    <a:gd name="connsiteY26" fmla="*/ 990783 h 1516602"/>
                    <a:gd name="connsiteX27" fmla="*/ 213924 w 1034979"/>
                    <a:gd name="connsiteY27" fmla="*/ 992688 h 1516602"/>
                    <a:gd name="connsiteX28" fmla="*/ 229164 w 1034979"/>
                    <a:gd name="connsiteY28" fmla="*/ 996498 h 1516602"/>
                    <a:gd name="connsiteX29" fmla="*/ 248214 w 1034979"/>
                    <a:gd name="connsiteY29" fmla="*/ 1002213 h 1516602"/>
                    <a:gd name="connsiteX30" fmla="*/ 253929 w 1034979"/>
                    <a:gd name="connsiteY30" fmla="*/ 1006023 h 1516602"/>
                    <a:gd name="connsiteX31" fmla="*/ 267264 w 1034979"/>
                    <a:gd name="connsiteY31" fmla="*/ 1021263 h 1516602"/>
                    <a:gd name="connsiteX32" fmla="*/ 272979 w 1034979"/>
                    <a:gd name="connsiteY32" fmla="*/ 1040313 h 1516602"/>
                    <a:gd name="connsiteX33" fmla="*/ 274884 w 1034979"/>
                    <a:gd name="connsiteY33" fmla="*/ 1046028 h 1516602"/>
                    <a:gd name="connsiteX34" fmla="*/ 276789 w 1034979"/>
                    <a:gd name="connsiteY34" fmla="*/ 1051743 h 1516602"/>
                    <a:gd name="connsiteX35" fmla="*/ 278694 w 1034979"/>
                    <a:gd name="connsiteY35" fmla="*/ 1076508 h 1516602"/>
                    <a:gd name="connsiteX36" fmla="*/ 280599 w 1034979"/>
                    <a:gd name="connsiteY36" fmla="*/ 1082223 h 1516602"/>
                    <a:gd name="connsiteX37" fmla="*/ 278694 w 1034979"/>
                    <a:gd name="connsiteY37" fmla="*/ 1101273 h 1516602"/>
                    <a:gd name="connsiteX38" fmla="*/ 276789 w 1034979"/>
                    <a:gd name="connsiteY38" fmla="*/ 1110798 h 1516602"/>
                    <a:gd name="connsiteX39" fmla="*/ 263454 w 1034979"/>
                    <a:gd name="connsiteY39" fmla="*/ 1124133 h 1516602"/>
                    <a:gd name="connsiteX40" fmla="*/ 252024 w 1034979"/>
                    <a:gd name="connsiteY40" fmla="*/ 1131753 h 1516602"/>
                    <a:gd name="connsiteX41" fmla="*/ 240594 w 1034979"/>
                    <a:gd name="connsiteY41" fmla="*/ 1135563 h 1516602"/>
                    <a:gd name="connsiteX42" fmla="*/ 27234 w 1034979"/>
                    <a:gd name="connsiteY42" fmla="*/ 1154613 h 1516602"/>
                    <a:gd name="connsiteX43" fmla="*/ 15804 w 1034979"/>
                    <a:gd name="connsiteY43" fmla="*/ 1160328 h 1516602"/>
                    <a:gd name="connsiteX44" fmla="*/ 6279 w 1034979"/>
                    <a:gd name="connsiteY44" fmla="*/ 1169853 h 1516602"/>
                    <a:gd name="connsiteX45" fmla="*/ 4374 w 1034979"/>
                    <a:gd name="connsiteY45" fmla="*/ 1175568 h 1516602"/>
                    <a:gd name="connsiteX46" fmla="*/ 564 w 1034979"/>
                    <a:gd name="connsiteY46" fmla="*/ 1181283 h 1516602"/>
                    <a:gd name="connsiteX47" fmla="*/ 6279 w 1034979"/>
                    <a:gd name="connsiteY47" fmla="*/ 1213668 h 1516602"/>
                    <a:gd name="connsiteX48" fmla="*/ 11994 w 1034979"/>
                    <a:gd name="connsiteY48" fmla="*/ 1217478 h 1516602"/>
                    <a:gd name="connsiteX49" fmla="*/ 17709 w 1034979"/>
                    <a:gd name="connsiteY49" fmla="*/ 1219383 h 1516602"/>
                    <a:gd name="connsiteX50" fmla="*/ 145344 w 1034979"/>
                    <a:gd name="connsiteY50" fmla="*/ 1217478 h 1516602"/>
                    <a:gd name="connsiteX51" fmla="*/ 239202 w 1034979"/>
                    <a:gd name="connsiteY51" fmla="*/ 1214801 h 1516602"/>
                    <a:gd name="connsiteX52" fmla="*/ 318699 w 1034979"/>
                    <a:gd name="connsiteY52" fmla="*/ 1217478 h 1516602"/>
                    <a:gd name="connsiteX53" fmla="*/ 330129 w 1034979"/>
                    <a:gd name="connsiteY53" fmla="*/ 1223193 h 1516602"/>
                    <a:gd name="connsiteX54" fmla="*/ 333939 w 1034979"/>
                    <a:gd name="connsiteY54" fmla="*/ 1228908 h 1516602"/>
                    <a:gd name="connsiteX55" fmla="*/ 339654 w 1034979"/>
                    <a:gd name="connsiteY55" fmla="*/ 1230813 h 1516602"/>
                    <a:gd name="connsiteX56" fmla="*/ 351084 w 1034979"/>
                    <a:gd name="connsiteY56" fmla="*/ 1238433 h 1516602"/>
                    <a:gd name="connsiteX57" fmla="*/ 356799 w 1034979"/>
                    <a:gd name="connsiteY57" fmla="*/ 1242243 h 1516602"/>
                    <a:gd name="connsiteX58" fmla="*/ 360609 w 1034979"/>
                    <a:gd name="connsiteY58" fmla="*/ 1247958 h 1516602"/>
                    <a:gd name="connsiteX59" fmla="*/ 366324 w 1034979"/>
                    <a:gd name="connsiteY59" fmla="*/ 1259388 h 1516602"/>
                    <a:gd name="connsiteX60" fmla="*/ 362514 w 1034979"/>
                    <a:gd name="connsiteY60" fmla="*/ 1286058 h 1516602"/>
                    <a:gd name="connsiteX61" fmla="*/ 358704 w 1034979"/>
                    <a:gd name="connsiteY61" fmla="*/ 1291773 h 1516602"/>
                    <a:gd name="connsiteX62" fmla="*/ 356799 w 1034979"/>
                    <a:gd name="connsiteY62" fmla="*/ 1297488 h 1516602"/>
                    <a:gd name="connsiteX63" fmla="*/ 352989 w 1034979"/>
                    <a:gd name="connsiteY63" fmla="*/ 1303203 h 1516602"/>
                    <a:gd name="connsiteX64" fmla="*/ 351084 w 1034979"/>
                    <a:gd name="connsiteY64" fmla="*/ 1308918 h 1516602"/>
                    <a:gd name="connsiteX65" fmla="*/ 347274 w 1034979"/>
                    <a:gd name="connsiteY65" fmla="*/ 1314633 h 1516602"/>
                    <a:gd name="connsiteX66" fmla="*/ 330129 w 1034979"/>
                    <a:gd name="connsiteY66" fmla="*/ 1381308 h 1516602"/>
                    <a:gd name="connsiteX67" fmla="*/ 328224 w 1034979"/>
                    <a:gd name="connsiteY67" fmla="*/ 1432743 h 1516602"/>
                    <a:gd name="connsiteX68" fmla="*/ 330129 w 1034979"/>
                    <a:gd name="connsiteY68" fmla="*/ 1457508 h 1516602"/>
                    <a:gd name="connsiteX69" fmla="*/ 332034 w 1034979"/>
                    <a:gd name="connsiteY69" fmla="*/ 1463223 h 1516602"/>
                    <a:gd name="connsiteX70" fmla="*/ 335844 w 1034979"/>
                    <a:gd name="connsiteY70" fmla="*/ 1467033 h 1516602"/>
                    <a:gd name="connsiteX71" fmla="*/ 364419 w 1034979"/>
                    <a:gd name="connsiteY71" fmla="*/ 1512753 h 1516602"/>
                    <a:gd name="connsiteX72" fmla="*/ 387279 w 1034979"/>
                    <a:gd name="connsiteY72" fmla="*/ 1514658 h 1516602"/>
                    <a:gd name="connsiteX73" fmla="*/ 392994 w 1034979"/>
                    <a:gd name="connsiteY73" fmla="*/ 1508943 h 1516602"/>
                    <a:gd name="connsiteX74" fmla="*/ 394899 w 1034979"/>
                    <a:gd name="connsiteY74" fmla="*/ 1497513 h 1516602"/>
                    <a:gd name="connsiteX75" fmla="*/ 396804 w 1034979"/>
                    <a:gd name="connsiteY75" fmla="*/ 1491798 h 1516602"/>
                    <a:gd name="connsiteX76" fmla="*/ 398709 w 1034979"/>
                    <a:gd name="connsiteY76" fmla="*/ 1474653 h 1516602"/>
                    <a:gd name="connsiteX77" fmla="*/ 400614 w 1034979"/>
                    <a:gd name="connsiteY77" fmla="*/ 1461318 h 1516602"/>
                    <a:gd name="connsiteX78" fmla="*/ 404424 w 1034979"/>
                    <a:gd name="connsiteY78" fmla="*/ 1404168 h 1516602"/>
                    <a:gd name="connsiteX79" fmla="*/ 410139 w 1034979"/>
                    <a:gd name="connsiteY79" fmla="*/ 1392738 h 1516602"/>
                    <a:gd name="connsiteX80" fmla="*/ 413949 w 1034979"/>
                    <a:gd name="connsiteY80" fmla="*/ 1379403 h 1516602"/>
                    <a:gd name="connsiteX81" fmla="*/ 415854 w 1034979"/>
                    <a:gd name="connsiteY81" fmla="*/ 1373688 h 1516602"/>
                    <a:gd name="connsiteX82" fmla="*/ 417759 w 1034979"/>
                    <a:gd name="connsiteY82" fmla="*/ 1360353 h 1516602"/>
                    <a:gd name="connsiteX83" fmla="*/ 421569 w 1034979"/>
                    <a:gd name="connsiteY83" fmla="*/ 1348923 h 1516602"/>
                    <a:gd name="connsiteX84" fmla="*/ 427284 w 1034979"/>
                    <a:gd name="connsiteY84" fmla="*/ 1335588 h 1516602"/>
                    <a:gd name="connsiteX85" fmla="*/ 467289 w 1034979"/>
                    <a:gd name="connsiteY85" fmla="*/ 1265103 h 1516602"/>
                    <a:gd name="connsiteX86" fmla="*/ 528455 w 1034979"/>
                    <a:gd name="connsiteY86" fmla="*/ 1252334 h 1516602"/>
                    <a:gd name="connsiteX87" fmla="*/ 573969 w 1034979"/>
                    <a:gd name="connsiteY87" fmla="*/ 1236528 h 1516602"/>
                    <a:gd name="connsiteX88" fmla="*/ 585399 w 1034979"/>
                    <a:gd name="connsiteY88" fmla="*/ 1232718 h 1516602"/>
                    <a:gd name="connsiteX89" fmla="*/ 720654 w 1034979"/>
                    <a:gd name="connsiteY89" fmla="*/ 1316538 h 1516602"/>
                    <a:gd name="connsiteX90" fmla="*/ 733989 w 1034979"/>
                    <a:gd name="connsiteY90" fmla="*/ 1326063 h 1516602"/>
                    <a:gd name="connsiteX91" fmla="*/ 743514 w 1034979"/>
                    <a:gd name="connsiteY91" fmla="*/ 1327968 h 1516602"/>
                    <a:gd name="connsiteX92" fmla="*/ 749229 w 1034979"/>
                    <a:gd name="connsiteY92" fmla="*/ 1329873 h 1516602"/>
                    <a:gd name="connsiteX93" fmla="*/ 762564 w 1034979"/>
                    <a:gd name="connsiteY93" fmla="*/ 1335588 h 1516602"/>
                    <a:gd name="connsiteX94" fmla="*/ 777804 w 1034979"/>
                    <a:gd name="connsiteY94" fmla="*/ 1333683 h 1516602"/>
                    <a:gd name="connsiteX95" fmla="*/ 789234 w 1034979"/>
                    <a:gd name="connsiteY95" fmla="*/ 1327968 h 1516602"/>
                    <a:gd name="connsiteX96" fmla="*/ 794949 w 1034979"/>
                    <a:gd name="connsiteY96" fmla="*/ 1326063 h 1516602"/>
                    <a:gd name="connsiteX97" fmla="*/ 802569 w 1034979"/>
                    <a:gd name="connsiteY97" fmla="*/ 1308918 h 1516602"/>
                    <a:gd name="connsiteX98" fmla="*/ 800664 w 1034979"/>
                    <a:gd name="connsiteY98" fmla="*/ 1284153 h 1516602"/>
                    <a:gd name="connsiteX99" fmla="*/ 798759 w 1034979"/>
                    <a:gd name="connsiteY99" fmla="*/ 1278438 h 1516602"/>
                    <a:gd name="connsiteX100" fmla="*/ 796854 w 1034979"/>
                    <a:gd name="connsiteY100" fmla="*/ 1270818 h 1516602"/>
                    <a:gd name="connsiteX101" fmla="*/ 783519 w 1034979"/>
                    <a:gd name="connsiteY101" fmla="*/ 1253673 h 1516602"/>
                    <a:gd name="connsiteX102" fmla="*/ 773994 w 1034979"/>
                    <a:gd name="connsiteY102" fmla="*/ 1247958 h 1516602"/>
                    <a:gd name="connsiteX103" fmla="*/ 648264 w 1034979"/>
                    <a:gd name="connsiteY103" fmla="*/ 1156518 h 1516602"/>
                    <a:gd name="connsiteX104" fmla="*/ 644454 w 1034979"/>
                    <a:gd name="connsiteY104" fmla="*/ 1139373 h 1516602"/>
                    <a:gd name="connsiteX105" fmla="*/ 646359 w 1034979"/>
                    <a:gd name="connsiteY105" fmla="*/ 1131753 h 1516602"/>
                    <a:gd name="connsiteX106" fmla="*/ 650169 w 1034979"/>
                    <a:gd name="connsiteY106" fmla="*/ 1114608 h 1516602"/>
                    <a:gd name="connsiteX107" fmla="*/ 653979 w 1034979"/>
                    <a:gd name="connsiteY107" fmla="*/ 1108893 h 1516602"/>
                    <a:gd name="connsiteX108" fmla="*/ 655884 w 1034979"/>
                    <a:gd name="connsiteY108" fmla="*/ 1103178 h 1516602"/>
                    <a:gd name="connsiteX109" fmla="*/ 661599 w 1034979"/>
                    <a:gd name="connsiteY109" fmla="*/ 1101273 h 1516602"/>
                    <a:gd name="connsiteX110" fmla="*/ 671124 w 1034979"/>
                    <a:gd name="connsiteY110" fmla="*/ 1089843 h 1516602"/>
                    <a:gd name="connsiteX111" fmla="*/ 724464 w 1034979"/>
                    <a:gd name="connsiteY111" fmla="*/ 1082223 h 1516602"/>
                    <a:gd name="connsiteX112" fmla="*/ 842574 w 1034979"/>
                    <a:gd name="connsiteY112" fmla="*/ 1084128 h 1516602"/>
                    <a:gd name="connsiteX113" fmla="*/ 871149 w 1034979"/>
                    <a:gd name="connsiteY113" fmla="*/ 1086033 h 1516602"/>
                    <a:gd name="connsiteX114" fmla="*/ 899724 w 1034979"/>
                    <a:gd name="connsiteY114" fmla="*/ 1091748 h 1516602"/>
                    <a:gd name="connsiteX115" fmla="*/ 922584 w 1034979"/>
                    <a:gd name="connsiteY115" fmla="*/ 1095558 h 1516602"/>
                    <a:gd name="connsiteX116" fmla="*/ 951159 w 1034979"/>
                    <a:gd name="connsiteY116" fmla="*/ 1101273 h 1516602"/>
                    <a:gd name="connsiteX117" fmla="*/ 956874 w 1034979"/>
                    <a:gd name="connsiteY117" fmla="*/ 1101273 h 1516602"/>
                    <a:gd name="connsiteX118" fmla="*/ 1002594 w 1034979"/>
                    <a:gd name="connsiteY118" fmla="*/ 1099368 h 1516602"/>
                    <a:gd name="connsiteX119" fmla="*/ 1031169 w 1034979"/>
                    <a:gd name="connsiteY119" fmla="*/ 1091748 h 1516602"/>
                    <a:gd name="connsiteX120" fmla="*/ 1034979 w 1034979"/>
                    <a:gd name="connsiteY120" fmla="*/ 1086033 h 1516602"/>
                    <a:gd name="connsiteX121" fmla="*/ 1033074 w 1034979"/>
                    <a:gd name="connsiteY121" fmla="*/ 1066983 h 1516602"/>
                    <a:gd name="connsiteX122" fmla="*/ 1027359 w 1034979"/>
                    <a:gd name="connsiteY122" fmla="*/ 1063173 h 1516602"/>
                    <a:gd name="connsiteX123" fmla="*/ 1012119 w 1034979"/>
                    <a:gd name="connsiteY123" fmla="*/ 1061268 h 1516602"/>
                    <a:gd name="connsiteX124" fmla="*/ 1006404 w 1034979"/>
                    <a:gd name="connsiteY124" fmla="*/ 1059363 h 1516602"/>
                    <a:gd name="connsiteX125" fmla="*/ 998784 w 1034979"/>
                    <a:gd name="connsiteY125" fmla="*/ 1057458 h 1516602"/>
                    <a:gd name="connsiteX126" fmla="*/ 987354 w 1034979"/>
                    <a:gd name="connsiteY126" fmla="*/ 1049838 h 1516602"/>
                    <a:gd name="connsiteX127" fmla="*/ 975924 w 1034979"/>
                    <a:gd name="connsiteY127" fmla="*/ 1046028 h 1516602"/>
                    <a:gd name="connsiteX128" fmla="*/ 970209 w 1034979"/>
                    <a:gd name="connsiteY128" fmla="*/ 1044123 h 1516602"/>
                    <a:gd name="connsiteX129" fmla="*/ 962589 w 1034979"/>
                    <a:gd name="connsiteY129" fmla="*/ 1042218 h 1516602"/>
                    <a:gd name="connsiteX130" fmla="*/ 956874 w 1034979"/>
                    <a:gd name="connsiteY130" fmla="*/ 1040313 h 1516602"/>
                    <a:gd name="connsiteX131" fmla="*/ 935919 w 1034979"/>
                    <a:gd name="connsiteY131" fmla="*/ 1034598 h 1516602"/>
                    <a:gd name="connsiteX132" fmla="*/ 825429 w 1034979"/>
                    <a:gd name="connsiteY132" fmla="*/ 1034598 h 1516602"/>
                    <a:gd name="connsiteX133" fmla="*/ 730179 w 1034979"/>
                    <a:gd name="connsiteY133" fmla="*/ 1038408 h 1516602"/>
                    <a:gd name="connsiteX134" fmla="*/ 669219 w 1034979"/>
                    <a:gd name="connsiteY134" fmla="*/ 1046028 h 1516602"/>
                    <a:gd name="connsiteX135" fmla="*/ 646359 w 1034979"/>
                    <a:gd name="connsiteY135" fmla="*/ 1049838 h 1516602"/>
                    <a:gd name="connsiteX136" fmla="*/ 642549 w 1034979"/>
                    <a:gd name="connsiteY136" fmla="*/ 1038408 h 1516602"/>
                    <a:gd name="connsiteX137" fmla="*/ 640644 w 1034979"/>
                    <a:gd name="connsiteY137" fmla="*/ 1032693 h 1516602"/>
                    <a:gd name="connsiteX138" fmla="*/ 642549 w 1034979"/>
                    <a:gd name="connsiteY138" fmla="*/ 1015548 h 1516602"/>
                    <a:gd name="connsiteX139" fmla="*/ 644454 w 1034979"/>
                    <a:gd name="connsiteY139" fmla="*/ 1009833 h 1516602"/>
                    <a:gd name="connsiteX140" fmla="*/ 661599 w 1034979"/>
                    <a:gd name="connsiteY140" fmla="*/ 1000308 h 1516602"/>
                    <a:gd name="connsiteX141" fmla="*/ 673029 w 1034979"/>
                    <a:gd name="connsiteY141" fmla="*/ 992688 h 1516602"/>
                    <a:gd name="connsiteX142" fmla="*/ 674934 w 1034979"/>
                    <a:gd name="connsiteY142" fmla="*/ 986973 h 1516602"/>
                    <a:gd name="connsiteX143" fmla="*/ 680649 w 1034979"/>
                    <a:gd name="connsiteY143" fmla="*/ 985068 h 1516602"/>
                    <a:gd name="connsiteX144" fmla="*/ 686364 w 1034979"/>
                    <a:gd name="connsiteY144" fmla="*/ 981258 h 1516602"/>
                    <a:gd name="connsiteX145" fmla="*/ 695889 w 1034979"/>
                    <a:gd name="connsiteY145" fmla="*/ 971733 h 1516602"/>
                    <a:gd name="connsiteX146" fmla="*/ 705414 w 1034979"/>
                    <a:gd name="connsiteY146" fmla="*/ 960303 h 1516602"/>
                    <a:gd name="connsiteX147" fmla="*/ 716844 w 1034979"/>
                    <a:gd name="connsiteY147" fmla="*/ 952683 h 1516602"/>
                    <a:gd name="connsiteX148" fmla="*/ 732084 w 1034979"/>
                    <a:gd name="connsiteY148" fmla="*/ 939348 h 1516602"/>
                    <a:gd name="connsiteX149" fmla="*/ 741609 w 1034979"/>
                    <a:gd name="connsiteY149" fmla="*/ 927918 h 1516602"/>
                    <a:gd name="connsiteX150" fmla="*/ 753039 w 1034979"/>
                    <a:gd name="connsiteY150" fmla="*/ 918393 h 1516602"/>
                    <a:gd name="connsiteX151" fmla="*/ 758754 w 1034979"/>
                    <a:gd name="connsiteY151" fmla="*/ 906963 h 1516602"/>
                    <a:gd name="connsiteX152" fmla="*/ 760659 w 1034979"/>
                    <a:gd name="connsiteY152" fmla="*/ 901248 h 1516602"/>
                    <a:gd name="connsiteX153" fmla="*/ 766374 w 1034979"/>
                    <a:gd name="connsiteY153" fmla="*/ 889818 h 1516602"/>
                    <a:gd name="connsiteX154" fmla="*/ 764469 w 1034979"/>
                    <a:gd name="connsiteY154" fmla="*/ 874578 h 1516602"/>
                    <a:gd name="connsiteX155" fmla="*/ 758754 w 1034979"/>
                    <a:gd name="connsiteY155" fmla="*/ 872673 h 1516602"/>
                    <a:gd name="connsiteX156" fmla="*/ 737799 w 1034979"/>
                    <a:gd name="connsiteY156" fmla="*/ 874578 h 1516602"/>
                    <a:gd name="connsiteX157" fmla="*/ 732084 w 1034979"/>
                    <a:gd name="connsiteY157" fmla="*/ 878388 h 1516602"/>
                    <a:gd name="connsiteX158" fmla="*/ 699699 w 1034979"/>
                    <a:gd name="connsiteY158" fmla="*/ 899343 h 1516602"/>
                    <a:gd name="connsiteX159" fmla="*/ 595181 w 1034979"/>
                    <a:gd name="connsiteY159" fmla="*/ 957831 h 1516602"/>
                    <a:gd name="connsiteX160" fmla="*/ 507294 w 1034979"/>
                    <a:gd name="connsiteY160" fmla="*/ 847908 h 1516602"/>
                    <a:gd name="connsiteX161" fmla="*/ 503484 w 1034979"/>
                    <a:gd name="connsiteY161" fmla="*/ 358323 h 1516602"/>
                    <a:gd name="connsiteX162" fmla="*/ 499674 w 1034979"/>
                    <a:gd name="connsiteY162" fmla="*/ 66858 h 1516602"/>
                    <a:gd name="connsiteX163" fmla="*/ 490149 w 1034979"/>
                    <a:gd name="connsiteY163" fmla="*/ 40188 h 1516602"/>
                    <a:gd name="connsiteX164" fmla="*/ 488244 w 1034979"/>
                    <a:gd name="connsiteY164" fmla="*/ 34473 h 1516602"/>
                    <a:gd name="connsiteX165" fmla="*/ 484434 w 1034979"/>
                    <a:gd name="connsiteY165" fmla="*/ 28758 h 1516602"/>
                    <a:gd name="connsiteX166" fmla="*/ 478719 w 1034979"/>
                    <a:gd name="connsiteY166" fmla="*/ 17328 h 1516602"/>
                    <a:gd name="connsiteX167" fmla="*/ 473004 w 1034979"/>
                    <a:gd name="connsiteY167" fmla="*/ 13518 h 1516602"/>
                    <a:gd name="connsiteX168" fmla="*/ 469194 w 1034979"/>
                    <a:gd name="connsiteY168" fmla="*/ 7803 h 1516602"/>
                    <a:gd name="connsiteX169" fmla="*/ 429189 w 1034979"/>
                    <a:gd name="connsiteY169" fmla="*/ 11613 h 1516602"/>
                    <a:gd name="connsiteX170" fmla="*/ 425379 w 1034979"/>
                    <a:gd name="connsiteY170" fmla="*/ 78288 h 1516602"/>
                    <a:gd name="connsiteX171" fmla="*/ 425379 w 1034979"/>
                    <a:gd name="connsiteY171" fmla="*/ 84003 h 1516602"/>
                    <a:gd name="connsiteX172" fmla="*/ 429189 w 1034979"/>
                    <a:gd name="connsiteY172" fmla="*/ 238308 h 1516602"/>
                    <a:gd name="connsiteX173" fmla="*/ 440619 w 1034979"/>
                    <a:gd name="connsiteY173" fmla="*/ 421188 h 1516602"/>
                    <a:gd name="connsiteX174" fmla="*/ 435265 w 1034979"/>
                    <a:gd name="connsiteY174" fmla="*/ 718368 h 1516602"/>
                    <a:gd name="connsiteX175" fmla="*/ 435059 w 1034979"/>
                    <a:gd name="connsiteY175" fmla="*/ 799046 h 1516602"/>
                    <a:gd name="connsiteX176" fmla="*/ 430322 w 1034979"/>
                    <a:gd name="connsiteY17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1539 w 1034979"/>
                    <a:gd name="connsiteY14" fmla="*/ 937443 h 1516602"/>
                    <a:gd name="connsiteX15" fmla="*/ 116769 w 1034979"/>
                    <a:gd name="connsiteY15" fmla="*/ 903153 h 1516602"/>
                    <a:gd name="connsiteX16" fmla="*/ 59619 w 1034979"/>
                    <a:gd name="connsiteY16" fmla="*/ 874578 h 1516602"/>
                    <a:gd name="connsiteX17" fmla="*/ 46284 w 1034979"/>
                    <a:gd name="connsiteY17" fmla="*/ 895533 h 1516602"/>
                    <a:gd name="connsiteX18" fmla="*/ 50094 w 1034979"/>
                    <a:gd name="connsiteY18" fmla="*/ 933633 h 1516602"/>
                    <a:gd name="connsiteX19" fmla="*/ 53904 w 1034979"/>
                    <a:gd name="connsiteY19" fmla="*/ 939348 h 1516602"/>
                    <a:gd name="connsiteX20" fmla="*/ 59619 w 1034979"/>
                    <a:gd name="connsiteY20" fmla="*/ 943158 h 1516602"/>
                    <a:gd name="connsiteX21" fmla="*/ 63429 w 1034979"/>
                    <a:gd name="connsiteY21" fmla="*/ 948873 h 1516602"/>
                    <a:gd name="connsiteX22" fmla="*/ 80574 w 1034979"/>
                    <a:gd name="connsiteY22" fmla="*/ 958398 h 1516602"/>
                    <a:gd name="connsiteX23" fmla="*/ 166299 w 1034979"/>
                    <a:gd name="connsiteY23" fmla="*/ 979353 h 1516602"/>
                    <a:gd name="connsiteX24" fmla="*/ 191064 w 1034979"/>
                    <a:gd name="connsiteY24" fmla="*/ 985068 h 1516602"/>
                    <a:gd name="connsiteX25" fmla="*/ 208209 w 1034979"/>
                    <a:gd name="connsiteY25" fmla="*/ 990783 h 1516602"/>
                    <a:gd name="connsiteX26" fmla="*/ 213924 w 1034979"/>
                    <a:gd name="connsiteY26" fmla="*/ 992688 h 1516602"/>
                    <a:gd name="connsiteX27" fmla="*/ 229164 w 1034979"/>
                    <a:gd name="connsiteY27" fmla="*/ 996498 h 1516602"/>
                    <a:gd name="connsiteX28" fmla="*/ 248214 w 1034979"/>
                    <a:gd name="connsiteY28" fmla="*/ 1002213 h 1516602"/>
                    <a:gd name="connsiteX29" fmla="*/ 253929 w 1034979"/>
                    <a:gd name="connsiteY29" fmla="*/ 1006023 h 1516602"/>
                    <a:gd name="connsiteX30" fmla="*/ 267264 w 1034979"/>
                    <a:gd name="connsiteY30" fmla="*/ 1021263 h 1516602"/>
                    <a:gd name="connsiteX31" fmla="*/ 272979 w 1034979"/>
                    <a:gd name="connsiteY31" fmla="*/ 1040313 h 1516602"/>
                    <a:gd name="connsiteX32" fmla="*/ 274884 w 1034979"/>
                    <a:gd name="connsiteY32" fmla="*/ 1046028 h 1516602"/>
                    <a:gd name="connsiteX33" fmla="*/ 276789 w 1034979"/>
                    <a:gd name="connsiteY33" fmla="*/ 1051743 h 1516602"/>
                    <a:gd name="connsiteX34" fmla="*/ 278694 w 1034979"/>
                    <a:gd name="connsiteY34" fmla="*/ 1076508 h 1516602"/>
                    <a:gd name="connsiteX35" fmla="*/ 280599 w 1034979"/>
                    <a:gd name="connsiteY35" fmla="*/ 1082223 h 1516602"/>
                    <a:gd name="connsiteX36" fmla="*/ 278694 w 1034979"/>
                    <a:gd name="connsiteY36" fmla="*/ 1101273 h 1516602"/>
                    <a:gd name="connsiteX37" fmla="*/ 276789 w 1034979"/>
                    <a:gd name="connsiteY37" fmla="*/ 1110798 h 1516602"/>
                    <a:gd name="connsiteX38" fmla="*/ 263454 w 1034979"/>
                    <a:gd name="connsiteY38" fmla="*/ 1124133 h 1516602"/>
                    <a:gd name="connsiteX39" fmla="*/ 252024 w 1034979"/>
                    <a:gd name="connsiteY39" fmla="*/ 1131753 h 1516602"/>
                    <a:gd name="connsiteX40" fmla="*/ 240594 w 1034979"/>
                    <a:gd name="connsiteY40" fmla="*/ 1135563 h 1516602"/>
                    <a:gd name="connsiteX41" fmla="*/ 27234 w 1034979"/>
                    <a:gd name="connsiteY41" fmla="*/ 1154613 h 1516602"/>
                    <a:gd name="connsiteX42" fmla="*/ 15804 w 1034979"/>
                    <a:gd name="connsiteY42" fmla="*/ 1160328 h 1516602"/>
                    <a:gd name="connsiteX43" fmla="*/ 6279 w 1034979"/>
                    <a:gd name="connsiteY43" fmla="*/ 1169853 h 1516602"/>
                    <a:gd name="connsiteX44" fmla="*/ 4374 w 1034979"/>
                    <a:gd name="connsiteY44" fmla="*/ 1175568 h 1516602"/>
                    <a:gd name="connsiteX45" fmla="*/ 564 w 1034979"/>
                    <a:gd name="connsiteY45" fmla="*/ 1181283 h 1516602"/>
                    <a:gd name="connsiteX46" fmla="*/ 6279 w 1034979"/>
                    <a:gd name="connsiteY46" fmla="*/ 1213668 h 1516602"/>
                    <a:gd name="connsiteX47" fmla="*/ 11994 w 1034979"/>
                    <a:gd name="connsiteY47" fmla="*/ 1217478 h 1516602"/>
                    <a:gd name="connsiteX48" fmla="*/ 17709 w 1034979"/>
                    <a:gd name="connsiteY48" fmla="*/ 1219383 h 1516602"/>
                    <a:gd name="connsiteX49" fmla="*/ 145344 w 1034979"/>
                    <a:gd name="connsiteY49" fmla="*/ 1217478 h 1516602"/>
                    <a:gd name="connsiteX50" fmla="*/ 239202 w 1034979"/>
                    <a:gd name="connsiteY50" fmla="*/ 1214801 h 1516602"/>
                    <a:gd name="connsiteX51" fmla="*/ 318699 w 1034979"/>
                    <a:gd name="connsiteY51" fmla="*/ 1217478 h 1516602"/>
                    <a:gd name="connsiteX52" fmla="*/ 330129 w 1034979"/>
                    <a:gd name="connsiteY52" fmla="*/ 1223193 h 1516602"/>
                    <a:gd name="connsiteX53" fmla="*/ 333939 w 1034979"/>
                    <a:gd name="connsiteY53" fmla="*/ 1228908 h 1516602"/>
                    <a:gd name="connsiteX54" fmla="*/ 339654 w 1034979"/>
                    <a:gd name="connsiteY54" fmla="*/ 1230813 h 1516602"/>
                    <a:gd name="connsiteX55" fmla="*/ 351084 w 1034979"/>
                    <a:gd name="connsiteY55" fmla="*/ 1238433 h 1516602"/>
                    <a:gd name="connsiteX56" fmla="*/ 356799 w 1034979"/>
                    <a:gd name="connsiteY56" fmla="*/ 1242243 h 1516602"/>
                    <a:gd name="connsiteX57" fmla="*/ 360609 w 1034979"/>
                    <a:gd name="connsiteY57" fmla="*/ 1247958 h 1516602"/>
                    <a:gd name="connsiteX58" fmla="*/ 366324 w 1034979"/>
                    <a:gd name="connsiteY58" fmla="*/ 1259388 h 1516602"/>
                    <a:gd name="connsiteX59" fmla="*/ 362514 w 1034979"/>
                    <a:gd name="connsiteY59" fmla="*/ 1286058 h 1516602"/>
                    <a:gd name="connsiteX60" fmla="*/ 358704 w 1034979"/>
                    <a:gd name="connsiteY60" fmla="*/ 1291773 h 1516602"/>
                    <a:gd name="connsiteX61" fmla="*/ 356799 w 1034979"/>
                    <a:gd name="connsiteY61" fmla="*/ 1297488 h 1516602"/>
                    <a:gd name="connsiteX62" fmla="*/ 352989 w 1034979"/>
                    <a:gd name="connsiteY62" fmla="*/ 1303203 h 1516602"/>
                    <a:gd name="connsiteX63" fmla="*/ 351084 w 1034979"/>
                    <a:gd name="connsiteY63" fmla="*/ 1308918 h 1516602"/>
                    <a:gd name="connsiteX64" fmla="*/ 347274 w 1034979"/>
                    <a:gd name="connsiteY64" fmla="*/ 1314633 h 1516602"/>
                    <a:gd name="connsiteX65" fmla="*/ 330129 w 1034979"/>
                    <a:gd name="connsiteY65" fmla="*/ 1381308 h 1516602"/>
                    <a:gd name="connsiteX66" fmla="*/ 328224 w 1034979"/>
                    <a:gd name="connsiteY66" fmla="*/ 1432743 h 1516602"/>
                    <a:gd name="connsiteX67" fmla="*/ 330129 w 1034979"/>
                    <a:gd name="connsiteY67" fmla="*/ 1457508 h 1516602"/>
                    <a:gd name="connsiteX68" fmla="*/ 332034 w 1034979"/>
                    <a:gd name="connsiteY68" fmla="*/ 1463223 h 1516602"/>
                    <a:gd name="connsiteX69" fmla="*/ 335844 w 1034979"/>
                    <a:gd name="connsiteY69" fmla="*/ 1467033 h 1516602"/>
                    <a:gd name="connsiteX70" fmla="*/ 364419 w 1034979"/>
                    <a:gd name="connsiteY70" fmla="*/ 1512753 h 1516602"/>
                    <a:gd name="connsiteX71" fmla="*/ 387279 w 1034979"/>
                    <a:gd name="connsiteY71" fmla="*/ 1514658 h 1516602"/>
                    <a:gd name="connsiteX72" fmla="*/ 392994 w 1034979"/>
                    <a:gd name="connsiteY72" fmla="*/ 1508943 h 1516602"/>
                    <a:gd name="connsiteX73" fmla="*/ 394899 w 1034979"/>
                    <a:gd name="connsiteY73" fmla="*/ 1497513 h 1516602"/>
                    <a:gd name="connsiteX74" fmla="*/ 396804 w 1034979"/>
                    <a:gd name="connsiteY74" fmla="*/ 1491798 h 1516602"/>
                    <a:gd name="connsiteX75" fmla="*/ 398709 w 1034979"/>
                    <a:gd name="connsiteY75" fmla="*/ 1474653 h 1516602"/>
                    <a:gd name="connsiteX76" fmla="*/ 400614 w 1034979"/>
                    <a:gd name="connsiteY76" fmla="*/ 1461318 h 1516602"/>
                    <a:gd name="connsiteX77" fmla="*/ 404424 w 1034979"/>
                    <a:gd name="connsiteY77" fmla="*/ 1404168 h 1516602"/>
                    <a:gd name="connsiteX78" fmla="*/ 410139 w 1034979"/>
                    <a:gd name="connsiteY78" fmla="*/ 1392738 h 1516602"/>
                    <a:gd name="connsiteX79" fmla="*/ 413949 w 1034979"/>
                    <a:gd name="connsiteY79" fmla="*/ 1379403 h 1516602"/>
                    <a:gd name="connsiteX80" fmla="*/ 415854 w 1034979"/>
                    <a:gd name="connsiteY80" fmla="*/ 1373688 h 1516602"/>
                    <a:gd name="connsiteX81" fmla="*/ 417759 w 1034979"/>
                    <a:gd name="connsiteY81" fmla="*/ 1360353 h 1516602"/>
                    <a:gd name="connsiteX82" fmla="*/ 421569 w 1034979"/>
                    <a:gd name="connsiteY82" fmla="*/ 1348923 h 1516602"/>
                    <a:gd name="connsiteX83" fmla="*/ 427284 w 1034979"/>
                    <a:gd name="connsiteY83" fmla="*/ 1335588 h 1516602"/>
                    <a:gd name="connsiteX84" fmla="*/ 467289 w 1034979"/>
                    <a:gd name="connsiteY84" fmla="*/ 1265103 h 1516602"/>
                    <a:gd name="connsiteX85" fmla="*/ 528455 w 1034979"/>
                    <a:gd name="connsiteY85" fmla="*/ 1252334 h 1516602"/>
                    <a:gd name="connsiteX86" fmla="*/ 573969 w 1034979"/>
                    <a:gd name="connsiteY86" fmla="*/ 1236528 h 1516602"/>
                    <a:gd name="connsiteX87" fmla="*/ 585399 w 1034979"/>
                    <a:gd name="connsiteY87" fmla="*/ 1232718 h 1516602"/>
                    <a:gd name="connsiteX88" fmla="*/ 720654 w 1034979"/>
                    <a:gd name="connsiteY88" fmla="*/ 1316538 h 1516602"/>
                    <a:gd name="connsiteX89" fmla="*/ 733989 w 1034979"/>
                    <a:gd name="connsiteY89" fmla="*/ 1326063 h 1516602"/>
                    <a:gd name="connsiteX90" fmla="*/ 743514 w 1034979"/>
                    <a:gd name="connsiteY90" fmla="*/ 1327968 h 1516602"/>
                    <a:gd name="connsiteX91" fmla="*/ 749229 w 1034979"/>
                    <a:gd name="connsiteY91" fmla="*/ 1329873 h 1516602"/>
                    <a:gd name="connsiteX92" fmla="*/ 762564 w 1034979"/>
                    <a:gd name="connsiteY92" fmla="*/ 1335588 h 1516602"/>
                    <a:gd name="connsiteX93" fmla="*/ 777804 w 1034979"/>
                    <a:gd name="connsiteY93" fmla="*/ 1333683 h 1516602"/>
                    <a:gd name="connsiteX94" fmla="*/ 789234 w 1034979"/>
                    <a:gd name="connsiteY94" fmla="*/ 1327968 h 1516602"/>
                    <a:gd name="connsiteX95" fmla="*/ 794949 w 1034979"/>
                    <a:gd name="connsiteY95" fmla="*/ 1326063 h 1516602"/>
                    <a:gd name="connsiteX96" fmla="*/ 802569 w 1034979"/>
                    <a:gd name="connsiteY96" fmla="*/ 1308918 h 1516602"/>
                    <a:gd name="connsiteX97" fmla="*/ 800664 w 1034979"/>
                    <a:gd name="connsiteY97" fmla="*/ 1284153 h 1516602"/>
                    <a:gd name="connsiteX98" fmla="*/ 798759 w 1034979"/>
                    <a:gd name="connsiteY98" fmla="*/ 1278438 h 1516602"/>
                    <a:gd name="connsiteX99" fmla="*/ 796854 w 1034979"/>
                    <a:gd name="connsiteY99" fmla="*/ 1270818 h 1516602"/>
                    <a:gd name="connsiteX100" fmla="*/ 783519 w 1034979"/>
                    <a:gd name="connsiteY100" fmla="*/ 1253673 h 1516602"/>
                    <a:gd name="connsiteX101" fmla="*/ 773994 w 1034979"/>
                    <a:gd name="connsiteY101" fmla="*/ 1247958 h 1516602"/>
                    <a:gd name="connsiteX102" fmla="*/ 648264 w 1034979"/>
                    <a:gd name="connsiteY102" fmla="*/ 1156518 h 1516602"/>
                    <a:gd name="connsiteX103" fmla="*/ 644454 w 1034979"/>
                    <a:gd name="connsiteY103" fmla="*/ 1139373 h 1516602"/>
                    <a:gd name="connsiteX104" fmla="*/ 646359 w 1034979"/>
                    <a:gd name="connsiteY104" fmla="*/ 1131753 h 1516602"/>
                    <a:gd name="connsiteX105" fmla="*/ 650169 w 1034979"/>
                    <a:gd name="connsiteY105" fmla="*/ 1114608 h 1516602"/>
                    <a:gd name="connsiteX106" fmla="*/ 653979 w 1034979"/>
                    <a:gd name="connsiteY106" fmla="*/ 1108893 h 1516602"/>
                    <a:gd name="connsiteX107" fmla="*/ 655884 w 1034979"/>
                    <a:gd name="connsiteY107" fmla="*/ 1103178 h 1516602"/>
                    <a:gd name="connsiteX108" fmla="*/ 661599 w 1034979"/>
                    <a:gd name="connsiteY108" fmla="*/ 1101273 h 1516602"/>
                    <a:gd name="connsiteX109" fmla="*/ 671124 w 1034979"/>
                    <a:gd name="connsiteY109" fmla="*/ 1089843 h 1516602"/>
                    <a:gd name="connsiteX110" fmla="*/ 724464 w 1034979"/>
                    <a:gd name="connsiteY110" fmla="*/ 1082223 h 1516602"/>
                    <a:gd name="connsiteX111" fmla="*/ 842574 w 1034979"/>
                    <a:gd name="connsiteY111" fmla="*/ 1084128 h 1516602"/>
                    <a:gd name="connsiteX112" fmla="*/ 871149 w 1034979"/>
                    <a:gd name="connsiteY112" fmla="*/ 1086033 h 1516602"/>
                    <a:gd name="connsiteX113" fmla="*/ 899724 w 1034979"/>
                    <a:gd name="connsiteY113" fmla="*/ 1091748 h 1516602"/>
                    <a:gd name="connsiteX114" fmla="*/ 922584 w 1034979"/>
                    <a:gd name="connsiteY114" fmla="*/ 1095558 h 1516602"/>
                    <a:gd name="connsiteX115" fmla="*/ 951159 w 1034979"/>
                    <a:gd name="connsiteY115" fmla="*/ 1101273 h 1516602"/>
                    <a:gd name="connsiteX116" fmla="*/ 956874 w 1034979"/>
                    <a:gd name="connsiteY116" fmla="*/ 1101273 h 1516602"/>
                    <a:gd name="connsiteX117" fmla="*/ 1002594 w 1034979"/>
                    <a:gd name="connsiteY117" fmla="*/ 1099368 h 1516602"/>
                    <a:gd name="connsiteX118" fmla="*/ 1031169 w 1034979"/>
                    <a:gd name="connsiteY118" fmla="*/ 1091748 h 1516602"/>
                    <a:gd name="connsiteX119" fmla="*/ 1034979 w 1034979"/>
                    <a:gd name="connsiteY119" fmla="*/ 1086033 h 1516602"/>
                    <a:gd name="connsiteX120" fmla="*/ 1033074 w 1034979"/>
                    <a:gd name="connsiteY120" fmla="*/ 1066983 h 1516602"/>
                    <a:gd name="connsiteX121" fmla="*/ 1027359 w 1034979"/>
                    <a:gd name="connsiteY121" fmla="*/ 1063173 h 1516602"/>
                    <a:gd name="connsiteX122" fmla="*/ 1012119 w 1034979"/>
                    <a:gd name="connsiteY122" fmla="*/ 1061268 h 1516602"/>
                    <a:gd name="connsiteX123" fmla="*/ 1006404 w 1034979"/>
                    <a:gd name="connsiteY123" fmla="*/ 1059363 h 1516602"/>
                    <a:gd name="connsiteX124" fmla="*/ 998784 w 1034979"/>
                    <a:gd name="connsiteY124" fmla="*/ 1057458 h 1516602"/>
                    <a:gd name="connsiteX125" fmla="*/ 987354 w 1034979"/>
                    <a:gd name="connsiteY125" fmla="*/ 1049838 h 1516602"/>
                    <a:gd name="connsiteX126" fmla="*/ 975924 w 1034979"/>
                    <a:gd name="connsiteY126" fmla="*/ 1046028 h 1516602"/>
                    <a:gd name="connsiteX127" fmla="*/ 970209 w 1034979"/>
                    <a:gd name="connsiteY127" fmla="*/ 1044123 h 1516602"/>
                    <a:gd name="connsiteX128" fmla="*/ 962589 w 1034979"/>
                    <a:gd name="connsiteY128" fmla="*/ 1042218 h 1516602"/>
                    <a:gd name="connsiteX129" fmla="*/ 956874 w 1034979"/>
                    <a:gd name="connsiteY129" fmla="*/ 1040313 h 1516602"/>
                    <a:gd name="connsiteX130" fmla="*/ 935919 w 1034979"/>
                    <a:gd name="connsiteY130" fmla="*/ 1034598 h 1516602"/>
                    <a:gd name="connsiteX131" fmla="*/ 825429 w 1034979"/>
                    <a:gd name="connsiteY131" fmla="*/ 1034598 h 1516602"/>
                    <a:gd name="connsiteX132" fmla="*/ 730179 w 1034979"/>
                    <a:gd name="connsiteY132" fmla="*/ 1038408 h 1516602"/>
                    <a:gd name="connsiteX133" fmla="*/ 669219 w 1034979"/>
                    <a:gd name="connsiteY133" fmla="*/ 1046028 h 1516602"/>
                    <a:gd name="connsiteX134" fmla="*/ 646359 w 1034979"/>
                    <a:gd name="connsiteY134" fmla="*/ 1049838 h 1516602"/>
                    <a:gd name="connsiteX135" fmla="*/ 642549 w 1034979"/>
                    <a:gd name="connsiteY135" fmla="*/ 1038408 h 1516602"/>
                    <a:gd name="connsiteX136" fmla="*/ 640644 w 1034979"/>
                    <a:gd name="connsiteY136" fmla="*/ 1032693 h 1516602"/>
                    <a:gd name="connsiteX137" fmla="*/ 642549 w 1034979"/>
                    <a:gd name="connsiteY137" fmla="*/ 1015548 h 1516602"/>
                    <a:gd name="connsiteX138" fmla="*/ 644454 w 1034979"/>
                    <a:gd name="connsiteY138" fmla="*/ 1009833 h 1516602"/>
                    <a:gd name="connsiteX139" fmla="*/ 661599 w 1034979"/>
                    <a:gd name="connsiteY139" fmla="*/ 1000308 h 1516602"/>
                    <a:gd name="connsiteX140" fmla="*/ 673029 w 1034979"/>
                    <a:gd name="connsiteY140" fmla="*/ 992688 h 1516602"/>
                    <a:gd name="connsiteX141" fmla="*/ 674934 w 1034979"/>
                    <a:gd name="connsiteY141" fmla="*/ 986973 h 1516602"/>
                    <a:gd name="connsiteX142" fmla="*/ 680649 w 1034979"/>
                    <a:gd name="connsiteY142" fmla="*/ 985068 h 1516602"/>
                    <a:gd name="connsiteX143" fmla="*/ 686364 w 1034979"/>
                    <a:gd name="connsiteY143" fmla="*/ 981258 h 1516602"/>
                    <a:gd name="connsiteX144" fmla="*/ 695889 w 1034979"/>
                    <a:gd name="connsiteY144" fmla="*/ 971733 h 1516602"/>
                    <a:gd name="connsiteX145" fmla="*/ 705414 w 1034979"/>
                    <a:gd name="connsiteY145" fmla="*/ 960303 h 1516602"/>
                    <a:gd name="connsiteX146" fmla="*/ 716844 w 1034979"/>
                    <a:gd name="connsiteY146" fmla="*/ 952683 h 1516602"/>
                    <a:gd name="connsiteX147" fmla="*/ 732084 w 1034979"/>
                    <a:gd name="connsiteY147" fmla="*/ 939348 h 1516602"/>
                    <a:gd name="connsiteX148" fmla="*/ 741609 w 1034979"/>
                    <a:gd name="connsiteY148" fmla="*/ 927918 h 1516602"/>
                    <a:gd name="connsiteX149" fmla="*/ 753039 w 1034979"/>
                    <a:gd name="connsiteY149" fmla="*/ 918393 h 1516602"/>
                    <a:gd name="connsiteX150" fmla="*/ 758754 w 1034979"/>
                    <a:gd name="connsiteY150" fmla="*/ 906963 h 1516602"/>
                    <a:gd name="connsiteX151" fmla="*/ 760659 w 1034979"/>
                    <a:gd name="connsiteY151" fmla="*/ 901248 h 1516602"/>
                    <a:gd name="connsiteX152" fmla="*/ 766374 w 1034979"/>
                    <a:gd name="connsiteY152" fmla="*/ 889818 h 1516602"/>
                    <a:gd name="connsiteX153" fmla="*/ 764469 w 1034979"/>
                    <a:gd name="connsiteY153" fmla="*/ 874578 h 1516602"/>
                    <a:gd name="connsiteX154" fmla="*/ 758754 w 1034979"/>
                    <a:gd name="connsiteY154" fmla="*/ 872673 h 1516602"/>
                    <a:gd name="connsiteX155" fmla="*/ 737799 w 1034979"/>
                    <a:gd name="connsiteY155" fmla="*/ 874578 h 1516602"/>
                    <a:gd name="connsiteX156" fmla="*/ 732084 w 1034979"/>
                    <a:gd name="connsiteY156" fmla="*/ 878388 h 1516602"/>
                    <a:gd name="connsiteX157" fmla="*/ 699699 w 1034979"/>
                    <a:gd name="connsiteY157" fmla="*/ 899343 h 1516602"/>
                    <a:gd name="connsiteX158" fmla="*/ 595181 w 1034979"/>
                    <a:gd name="connsiteY158" fmla="*/ 957831 h 1516602"/>
                    <a:gd name="connsiteX159" fmla="*/ 507294 w 1034979"/>
                    <a:gd name="connsiteY159" fmla="*/ 847908 h 1516602"/>
                    <a:gd name="connsiteX160" fmla="*/ 503484 w 1034979"/>
                    <a:gd name="connsiteY160" fmla="*/ 358323 h 1516602"/>
                    <a:gd name="connsiteX161" fmla="*/ 499674 w 1034979"/>
                    <a:gd name="connsiteY161" fmla="*/ 66858 h 1516602"/>
                    <a:gd name="connsiteX162" fmla="*/ 490149 w 1034979"/>
                    <a:gd name="connsiteY162" fmla="*/ 40188 h 1516602"/>
                    <a:gd name="connsiteX163" fmla="*/ 488244 w 1034979"/>
                    <a:gd name="connsiteY163" fmla="*/ 34473 h 1516602"/>
                    <a:gd name="connsiteX164" fmla="*/ 484434 w 1034979"/>
                    <a:gd name="connsiteY164" fmla="*/ 28758 h 1516602"/>
                    <a:gd name="connsiteX165" fmla="*/ 478719 w 1034979"/>
                    <a:gd name="connsiteY165" fmla="*/ 17328 h 1516602"/>
                    <a:gd name="connsiteX166" fmla="*/ 473004 w 1034979"/>
                    <a:gd name="connsiteY166" fmla="*/ 13518 h 1516602"/>
                    <a:gd name="connsiteX167" fmla="*/ 469194 w 1034979"/>
                    <a:gd name="connsiteY167" fmla="*/ 7803 h 1516602"/>
                    <a:gd name="connsiteX168" fmla="*/ 429189 w 1034979"/>
                    <a:gd name="connsiteY168" fmla="*/ 11613 h 1516602"/>
                    <a:gd name="connsiteX169" fmla="*/ 425379 w 1034979"/>
                    <a:gd name="connsiteY169" fmla="*/ 78288 h 1516602"/>
                    <a:gd name="connsiteX170" fmla="*/ 425379 w 1034979"/>
                    <a:gd name="connsiteY170" fmla="*/ 84003 h 1516602"/>
                    <a:gd name="connsiteX171" fmla="*/ 429189 w 1034979"/>
                    <a:gd name="connsiteY171" fmla="*/ 238308 h 1516602"/>
                    <a:gd name="connsiteX172" fmla="*/ 440619 w 1034979"/>
                    <a:gd name="connsiteY172" fmla="*/ 421188 h 1516602"/>
                    <a:gd name="connsiteX173" fmla="*/ 435265 w 1034979"/>
                    <a:gd name="connsiteY173" fmla="*/ 718368 h 1516602"/>
                    <a:gd name="connsiteX174" fmla="*/ 435059 w 1034979"/>
                    <a:gd name="connsiteY174" fmla="*/ 799046 h 1516602"/>
                    <a:gd name="connsiteX175" fmla="*/ 430322 w 1034979"/>
                    <a:gd name="connsiteY175"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81539 w 1034979"/>
                    <a:gd name="connsiteY13" fmla="*/ 937443 h 1516602"/>
                    <a:gd name="connsiteX14" fmla="*/ 116769 w 1034979"/>
                    <a:gd name="connsiteY14" fmla="*/ 903153 h 1516602"/>
                    <a:gd name="connsiteX15" fmla="*/ 59619 w 1034979"/>
                    <a:gd name="connsiteY15" fmla="*/ 874578 h 1516602"/>
                    <a:gd name="connsiteX16" fmla="*/ 46284 w 1034979"/>
                    <a:gd name="connsiteY16" fmla="*/ 895533 h 1516602"/>
                    <a:gd name="connsiteX17" fmla="*/ 50094 w 1034979"/>
                    <a:gd name="connsiteY17" fmla="*/ 933633 h 1516602"/>
                    <a:gd name="connsiteX18" fmla="*/ 53904 w 1034979"/>
                    <a:gd name="connsiteY18" fmla="*/ 939348 h 1516602"/>
                    <a:gd name="connsiteX19" fmla="*/ 59619 w 1034979"/>
                    <a:gd name="connsiteY19" fmla="*/ 943158 h 1516602"/>
                    <a:gd name="connsiteX20" fmla="*/ 63429 w 1034979"/>
                    <a:gd name="connsiteY20" fmla="*/ 948873 h 1516602"/>
                    <a:gd name="connsiteX21" fmla="*/ 80574 w 1034979"/>
                    <a:gd name="connsiteY21" fmla="*/ 958398 h 1516602"/>
                    <a:gd name="connsiteX22" fmla="*/ 166299 w 1034979"/>
                    <a:gd name="connsiteY22" fmla="*/ 979353 h 1516602"/>
                    <a:gd name="connsiteX23" fmla="*/ 191064 w 1034979"/>
                    <a:gd name="connsiteY23" fmla="*/ 985068 h 1516602"/>
                    <a:gd name="connsiteX24" fmla="*/ 208209 w 1034979"/>
                    <a:gd name="connsiteY24" fmla="*/ 990783 h 1516602"/>
                    <a:gd name="connsiteX25" fmla="*/ 213924 w 1034979"/>
                    <a:gd name="connsiteY25" fmla="*/ 992688 h 1516602"/>
                    <a:gd name="connsiteX26" fmla="*/ 229164 w 1034979"/>
                    <a:gd name="connsiteY26" fmla="*/ 996498 h 1516602"/>
                    <a:gd name="connsiteX27" fmla="*/ 248214 w 1034979"/>
                    <a:gd name="connsiteY27" fmla="*/ 1002213 h 1516602"/>
                    <a:gd name="connsiteX28" fmla="*/ 253929 w 1034979"/>
                    <a:gd name="connsiteY28" fmla="*/ 1006023 h 1516602"/>
                    <a:gd name="connsiteX29" fmla="*/ 267264 w 1034979"/>
                    <a:gd name="connsiteY29" fmla="*/ 1021263 h 1516602"/>
                    <a:gd name="connsiteX30" fmla="*/ 272979 w 1034979"/>
                    <a:gd name="connsiteY30" fmla="*/ 1040313 h 1516602"/>
                    <a:gd name="connsiteX31" fmla="*/ 274884 w 1034979"/>
                    <a:gd name="connsiteY31" fmla="*/ 1046028 h 1516602"/>
                    <a:gd name="connsiteX32" fmla="*/ 276789 w 1034979"/>
                    <a:gd name="connsiteY32" fmla="*/ 1051743 h 1516602"/>
                    <a:gd name="connsiteX33" fmla="*/ 278694 w 1034979"/>
                    <a:gd name="connsiteY33" fmla="*/ 1076508 h 1516602"/>
                    <a:gd name="connsiteX34" fmla="*/ 280599 w 1034979"/>
                    <a:gd name="connsiteY34" fmla="*/ 1082223 h 1516602"/>
                    <a:gd name="connsiteX35" fmla="*/ 278694 w 1034979"/>
                    <a:gd name="connsiteY35" fmla="*/ 1101273 h 1516602"/>
                    <a:gd name="connsiteX36" fmla="*/ 276789 w 1034979"/>
                    <a:gd name="connsiteY36" fmla="*/ 1110798 h 1516602"/>
                    <a:gd name="connsiteX37" fmla="*/ 263454 w 1034979"/>
                    <a:gd name="connsiteY37" fmla="*/ 1124133 h 1516602"/>
                    <a:gd name="connsiteX38" fmla="*/ 252024 w 1034979"/>
                    <a:gd name="connsiteY38" fmla="*/ 1131753 h 1516602"/>
                    <a:gd name="connsiteX39" fmla="*/ 240594 w 1034979"/>
                    <a:gd name="connsiteY39" fmla="*/ 1135563 h 1516602"/>
                    <a:gd name="connsiteX40" fmla="*/ 27234 w 1034979"/>
                    <a:gd name="connsiteY40" fmla="*/ 1154613 h 1516602"/>
                    <a:gd name="connsiteX41" fmla="*/ 15804 w 1034979"/>
                    <a:gd name="connsiteY41" fmla="*/ 1160328 h 1516602"/>
                    <a:gd name="connsiteX42" fmla="*/ 6279 w 1034979"/>
                    <a:gd name="connsiteY42" fmla="*/ 1169853 h 1516602"/>
                    <a:gd name="connsiteX43" fmla="*/ 4374 w 1034979"/>
                    <a:gd name="connsiteY43" fmla="*/ 1175568 h 1516602"/>
                    <a:gd name="connsiteX44" fmla="*/ 564 w 1034979"/>
                    <a:gd name="connsiteY44" fmla="*/ 1181283 h 1516602"/>
                    <a:gd name="connsiteX45" fmla="*/ 6279 w 1034979"/>
                    <a:gd name="connsiteY45" fmla="*/ 1213668 h 1516602"/>
                    <a:gd name="connsiteX46" fmla="*/ 11994 w 1034979"/>
                    <a:gd name="connsiteY46" fmla="*/ 1217478 h 1516602"/>
                    <a:gd name="connsiteX47" fmla="*/ 17709 w 1034979"/>
                    <a:gd name="connsiteY47" fmla="*/ 1219383 h 1516602"/>
                    <a:gd name="connsiteX48" fmla="*/ 145344 w 1034979"/>
                    <a:gd name="connsiteY48" fmla="*/ 1217478 h 1516602"/>
                    <a:gd name="connsiteX49" fmla="*/ 239202 w 1034979"/>
                    <a:gd name="connsiteY49" fmla="*/ 1214801 h 1516602"/>
                    <a:gd name="connsiteX50" fmla="*/ 318699 w 1034979"/>
                    <a:gd name="connsiteY50" fmla="*/ 1217478 h 1516602"/>
                    <a:gd name="connsiteX51" fmla="*/ 330129 w 1034979"/>
                    <a:gd name="connsiteY51" fmla="*/ 1223193 h 1516602"/>
                    <a:gd name="connsiteX52" fmla="*/ 333939 w 1034979"/>
                    <a:gd name="connsiteY52" fmla="*/ 1228908 h 1516602"/>
                    <a:gd name="connsiteX53" fmla="*/ 339654 w 1034979"/>
                    <a:gd name="connsiteY53" fmla="*/ 1230813 h 1516602"/>
                    <a:gd name="connsiteX54" fmla="*/ 351084 w 1034979"/>
                    <a:gd name="connsiteY54" fmla="*/ 1238433 h 1516602"/>
                    <a:gd name="connsiteX55" fmla="*/ 356799 w 1034979"/>
                    <a:gd name="connsiteY55" fmla="*/ 1242243 h 1516602"/>
                    <a:gd name="connsiteX56" fmla="*/ 360609 w 1034979"/>
                    <a:gd name="connsiteY56" fmla="*/ 1247958 h 1516602"/>
                    <a:gd name="connsiteX57" fmla="*/ 366324 w 1034979"/>
                    <a:gd name="connsiteY57" fmla="*/ 1259388 h 1516602"/>
                    <a:gd name="connsiteX58" fmla="*/ 362514 w 1034979"/>
                    <a:gd name="connsiteY58" fmla="*/ 1286058 h 1516602"/>
                    <a:gd name="connsiteX59" fmla="*/ 358704 w 1034979"/>
                    <a:gd name="connsiteY59" fmla="*/ 1291773 h 1516602"/>
                    <a:gd name="connsiteX60" fmla="*/ 356799 w 1034979"/>
                    <a:gd name="connsiteY60" fmla="*/ 1297488 h 1516602"/>
                    <a:gd name="connsiteX61" fmla="*/ 352989 w 1034979"/>
                    <a:gd name="connsiteY61" fmla="*/ 1303203 h 1516602"/>
                    <a:gd name="connsiteX62" fmla="*/ 351084 w 1034979"/>
                    <a:gd name="connsiteY62" fmla="*/ 1308918 h 1516602"/>
                    <a:gd name="connsiteX63" fmla="*/ 347274 w 1034979"/>
                    <a:gd name="connsiteY63" fmla="*/ 1314633 h 1516602"/>
                    <a:gd name="connsiteX64" fmla="*/ 330129 w 1034979"/>
                    <a:gd name="connsiteY64" fmla="*/ 1381308 h 1516602"/>
                    <a:gd name="connsiteX65" fmla="*/ 328224 w 1034979"/>
                    <a:gd name="connsiteY65" fmla="*/ 1432743 h 1516602"/>
                    <a:gd name="connsiteX66" fmla="*/ 330129 w 1034979"/>
                    <a:gd name="connsiteY66" fmla="*/ 1457508 h 1516602"/>
                    <a:gd name="connsiteX67" fmla="*/ 332034 w 1034979"/>
                    <a:gd name="connsiteY67" fmla="*/ 1463223 h 1516602"/>
                    <a:gd name="connsiteX68" fmla="*/ 335844 w 1034979"/>
                    <a:gd name="connsiteY68" fmla="*/ 1467033 h 1516602"/>
                    <a:gd name="connsiteX69" fmla="*/ 364419 w 1034979"/>
                    <a:gd name="connsiteY69" fmla="*/ 1512753 h 1516602"/>
                    <a:gd name="connsiteX70" fmla="*/ 387279 w 1034979"/>
                    <a:gd name="connsiteY70" fmla="*/ 1514658 h 1516602"/>
                    <a:gd name="connsiteX71" fmla="*/ 392994 w 1034979"/>
                    <a:gd name="connsiteY71" fmla="*/ 1508943 h 1516602"/>
                    <a:gd name="connsiteX72" fmla="*/ 394899 w 1034979"/>
                    <a:gd name="connsiteY72" fmla="*/ 1497513 h 1516602"/>
                    <a:gd name="connsiteX73" fmla="*/ 396804 w 1034979"/>
                    <a:gd name="connsiteY73" fmla="*/ 1491798 h 1516602"/>
                    <a:gd name="connsiteX74" fmla="*/ 398709 w 1034979"/>
                    <a:gd name="connsiteY74" fmla="*/ 1474653 h 1516602"/>
                    <a:gd name="connsiteX75" fmla="*/ 400614 w 1034979"/>
                    <a:gd name="connsiteY75" fmla="*/ 1461318 h 1516602"/>
                    <a:gd name="connsiteX76" fmla="*/ 404424 w 1034979"/>
                    <a:gd name="connsiteY76" fmla="*/ 1404168 h 1516602"/>
                    <a:gd name="connsiteX77" fmla="*/ 410139 w 1034979"/>
                    <a:gd name="connsiteY77" fmla="*/ 1392738 h 1516602"/>
                    <a:gd name="connsiteX78" fmla="*/ 413949 w 1034979"/>
                    <a:gd name="connsiteY78" fmla="*/ 1379403 h 1516602"/>
                    <a:gd name="connsiteX79" fmla="*/ 415854 w 1034979"/>
                    <a:gd name="connsiteY79" fmla="*/ 1373688 h 1516602"/>
                    <a:gd name="connsiteX80" fmla="*/ 417759 w 1034979"/>
                    <a:gd name="connsiteY80" fmla="*/ 1360353 h 1516602"/>
                    <a:gd name="connsiteX81" fmla="*/ 421569 w 1034979"/>
                    <a:gd name="connsiteY81" fmla="*/ 1348923 h 1516602"/>
                    <a:gd name="connsiteX82" fmla="*/ 427284 w 1034979"/>
                    <a:gd name="connsiteY82" fmla="*/ 1335588 h 1516602"/>
                    <a:gd name="connsiteX83" fmla="*/ 467289 w 1034979"/>
                    <a:gd name="connsiteY83" fmla="*/ 1265103 h 1516602"/>
                    <a:gd name="connsiteX84" fmla="*/ 528455 w 1034979"/>
                    <a:gd name="connsiteY84" fmla="*/ 1252334 h 1516602"/>
                    <a:gd name="connsiteX85" fmla="*/ 573969 w 1034979"/>
                    <a:gd name="connsiteY85" fmla="*/ 1236528 h 1516602"/>
                    <a:gd name="connsiteX86" fmla="*/ 585399 w 1034979"/>
                    <a:gd name="connsiteY86" fmla="*/ 1232718 h 1516602"/>
                    <a:gd name="connsiteX87" fmla="*/ 720654 w 1034979"/>
                    <a:gd name="connsiteY87" fmla="*/ 1316538 h 1516602"/>
                    <a:gd name="connsiteX88" fmla="*/ 733989 w 1034979"/>
                    <a:gd name="connsiteY88" fmla="*/ 1326063 h 1516602"/>
                    <a:gd name="connsiteX89" fmla="*/ 743514 w 1034979"/>
                    <a:gd name="connsiteY89" fmla="*/ 1327968 h 1516602"/>
                    <a:gd name="connsiteX90" fmla="*/ 749229 w 1034979"/>
                    <a:gd name="connsiteY90" fmla="*/ 1329873 h 1516602"/>
                    <a:gd name="connsiteX91" fmla="*/ 762564 w 1034979"/>
                    <a:gd name="connsiteY91" fmla="*/ 1335588 h 1516602"/>
                    <a:gd name="connsiteX92" fmla="*/ 777804 w 1034979"/>
                    <a:gd name="connsiteY92" fmla="*/ 1333683 h 1516602"/>
                    <a:gd name="connsiteX93" fmla="*/ 789234 w 1034979"/>
                    <a:gd name="connsiteY93" fmla="*/ 1327968 h 1516602"/>
                    <a:gd name="connsiteX94" fmla="*/ 794949 w 1034979"/>
                    <a:gd name="connsiteY94" fmla="*/ 1326063 h 1516602"/>
                    <a:gd name="connsiteX95" fmla="*/ 802569 w 1034979"/>
                    <a:gd name="connsiteY95" fmla="*/ 1308918 h 1516602"/>
                    <a:gd name="connsiteX96" fmla="*/ 800664 w 1034979"/>
                    <a:gd name="connsiteY96" fmla="*/ 1284153 h 1516602"/>
                    <a:gd name="connsiteX97" fmla="*/ 798759 w 1034979"/>
                    <a:gd name="connsiteY97" fmla="*/ 1278438 h 1516602"/>
                    <a:gd name="connsiteX98" fmla="*/ 796854 w 1034979"/>
                    <a:gd name="connsiteY98" fmla="*/ 1270818 h 1516602"/>
                    <a:gd name="connsiteX99" fmla="*/ 783519 w 1034979"/>
                    <a:gd name="connsiteY99" fmla="*/ 1253673 h 1516602"/>
                    <a:gd name="connsiteX100" fmla="*/ 773994 w 1034979"/>
                    <a:gd name="connsiteY100" fmla="*/ 1247958 h 1516602"/>
                    <a:gd name="connsiteX101" fmla="*/ 648264 w 1034979"/>
                    <a:gd name="connsiteY101" fmla="*/ 1156518 h 1516602"/>
                    <a:gd name="connsiteX102" fmla="*/ 644454 w 1034979"/>
                    <a:gd name="connsiteY102" fmla="*/ 1139373 h 1516602"/>
                    <a:gd name="connsiteX103" fmla="*/ 646359 w 1034979"/>
                    <a:gd name="connsiteY103" fmla="*/ 1131753 h 1516602"/>
                    <a:gd name="connsiteX104" fmla="*/ 650169 w 1034979"/>
                    <a:gd name="connsiteY104" fmla="*/ 1114608 h 1516602"/>
                    <a:gd name="connsiteX105" fmla="*/ 653979 w 1034979"/>
                    <a:gd name="connsiteY105" fmla="*/ 1108893 h 1516602"/>
                    <a:gd name="connsiteX106" fmla="*/ 655884 w 1034979"/>
                    <a:gd name="connsiteY106" fmla="*/ 1103178 h 1516602"/>
                    <a:gd name="connsiteX107" fmla="*/ 661599 w 1034979"/>
                    <a:gd name="connsiteY107" fmla="*/ 1101273 h 1516602"/>
                    <a:gd name="connsiteX108" fmla="*/ 671124 w 1034979"/>
                    <a:gd name="connsiteY108" fmla="*/ 1089843 h 1516602"/>
                    <a:gd name="connsiteX109" fmla="*/ 724464 w 1034979"/>
                    <a:gd name="connsiteY109" fmla="*/ 1082223 h 1516602"/>
                    <a:gd name="connsiteX110" fmla="*/ 842574 w 1034979"/>
                    <a:gd name="connsiteY110" fmla="*/ 1084128 h 1516602"/>
                    <a:gd name="connsiteX111" fmla="*/ 871149 w 1034979"/>
                    <a:gd name="connsiteY111" fmla="*/ 1086033 h 1516602"/>
                    <a:gd name="connsiteX112" fmla="*/ 899724 w 1034979"/>
                    <a:gd name="connsiteY112" fmla="*/ 1091748 h 1516602"/>
                    <a:gd name="connsiteX113" fmla="*/ 922584 w 1034979"/>
                    <a:gd name="connsiteY113" fmla="*/ 1095558 h 1516602"/>
                    <a:gd name="connsiteX114" fmla="*/ 951159 w 1034979"/>
                    <a:gd name="connsiteY114" fmla="*/ 1101273 h 1516602"/>
                    <a:gd name="connsiteX115" fmla="*/ 956874 w 1034979"/>
                    <a:gd name="connsiteY115" fmla="*/ 1101273 h 1516602"/>
                    <a:gd name="connsiteX116" fmla="*/ 1002594 w 1034979"/>
                    <a:gd name="connsiteY116" fmla="*/ 1099368 h 1516602"/>
                    <a:gd name="connsiteX117" fmla="*/ 1031169 w 1034979"/>
                    <a:gd name="connsiteY117" fmla="*/ 1091748 h 1516602"/>
                    <a:gd name="connsiteX118" fmla="*/ 1034979 w 1034979"/>
                    <a:gd name="connsiteY118" fmla="*/ 1086033 h 1516602"/>
                    <a:gd name="connsiteX119" fmla="*/ 1033074 w 1034979"/>
                    <a:gd name="connsiteY119" fmla="*/ 1066983 h 1516602"/>
                    <a:gd name="connsiteX120" fmla="*/ 1027359 w 1034979"/>
                    <a:gd name="connsiteY120" fmla="*/ 1063173 h 1516602"/>
                    <a:gd name="connsiteX121" fmla="*/ 1012119 w 1034979"/>
                    <a:gd name="connsiteY121" fmla="*/ 1061268 h 1516602"/>
                    <a:gd name="connsiteX122" fmla="*/ 1006404 w 1034979"/>
                    <a:gd name="connsiteY122" fmla="*/ 1059363 h 1516602"/>
                    <a:gd name="connsiteX123" fmla="*/ 998784 w 1034979"/>
                    <a:gd name="connsiteY123" fmla="*/ 1057458 h 1516602"/>
                    <a:gd name="connsiteX124" fmla="*/ 987354 w 1034979"/>
                    <a:gd name="connsiteY124" fmla="*/ 1049838 h 1516602"/>
                    <a:gd name="connsiteX125" fmla="*/ 975924 w 1034979"/>
                    <a:gd name="connsiteY125" fmla="*/ 1046028 h 1516602"/>
                    <a:gd name="connsiteX126" fmla="*/ 970209 w 1034979"/>
                    <a:gd name="connsiteY126" fmla="*/ 1044123 h 1516602"/>
                    <a:gd name="connsiteX127" fmla="*/ 962589 w 1034979"/>
                    <a:gd name="connsiteY127" fmla="*/ 1042218 h 1516602"/>
                    <a:gd name="connsiteX128" fmla="*/ 956874 w 1034979"/>
                    <a:gd name="connsiteY128" fmla="*/ 1040313 h 1516602"/>
                    <a:gd name="connsiteX129" fmla="*/ 935919 w 1034979"/>
                    <a:gd name="connsiteY129" fmla="*/ 1034598 h 1516602"/>
                    <a:gd name="connsiteX130" fmla="*/ 825429 w 1034979"/>
                    <a:gd name="connsiteY130" fmla="*/ 1034598 h 1516602"/>
                    <a:gd name="connsiteX131" fmla="*/ 730179 w 1034979"/>
                    <a:gd name="connsiteY131" fmla="*/ 1038408 h 1516602"/>
                    <a:gd name="connsiteX132" fmla="*/ 669219 w 1034979"/>
                    <a:gd name="connsiteY132" fmla="*/ 1046028 h 1516602"/>
                    <a:gd name="connsiteX133" fmla="*/ 646359 w 1034979"/>
                    <a:gd name="connsiteY133" fmla="*/ 1049838 h 1516602"/>
                    <a:gd name="connsiteX134" fmla="*/ 642549 w 1034979"/>
                    <a:gd name="connsiteY134" fmla="*/ 1038408 h 1516602"/>
                    <a:gd name="connsiteX135" fmla="*/ 640644 w 1034979"/>
                    <a:gd name="connsiteY135" fmla="*/ 1032693 h 1516602"/>
                    <a:gd name="connsiteX136" fmla="*/ 642549 w 1034979"/>
                    <a:gd name="connsiteY136" fmla="*/ 1015548 h 1516602"/>
                    <a:gd name="connsiteX137" fmla="*/ 644454 w 1034979"/>
                    <a:gd name="connsiteY137" fmla="*/ 1009833 h 1516602"/>
                    <a:gd name="connsiteX138" fmla="*/ 661599 w 1034979"/>
                    <a:gd name="connsiteY138" fmla="*/ 1000308 h 1516602"/>
                    <a:gd name="connsiteX139" fmla="*/ 673029 w 1034979"/>
                    <a:gd name="connsiteY139" fmla="*/ 992688 h 1516602"/>
                    <a:gd name="connsiteX140" fmla="*/ 674934 w 1034979"/>
                    <a:gd name="connsiteY140" fmla="*/ 986973 h 1516602"/>
                    <a:gd name="connsiteX141" fmla="*/ 680649 w 1034979"/>
                    <a:gd name="connsiteY141" fmla="*/ 985068 h 1516602"/>
                    <a:gd name="connsiteX142" fmla="*/ 686364 w 1034979"/>
                    <a:gd name="connsiteY142" fmla="*/ 981258 h 1516602"/>
                    <a:gd name="connsiteX143" fmla="*/ 695889 w 1034979"/>
                    <a:gd name="connsiteY143" fmla="*/ 971733 h 1516602"/>
                    <a:gd name="connsiteX144" fmla="*/ 705414 w 1034979"/>
                    <a:gd name="connsiteY144" fmla="*/ 960303 h 1516602"/>
                    <a:gd name="connsiteX145" fmla="*/ 716844 w 1034979"/>
                    <a:gd name="connsiteY145" fmla="*/ 952683 h 1516602"/>
                    <a:gd name="connsiteX146" fmla="*/ 732084 w 1034979"/>
                    <a:gd name="connsiteY146" fmla="*/ 939348 h 1516602"/>
                    <a:gd name="connsiteX147" fmla="*/ 741609 w 1034979"/>
                    <a:gd name="connsiteY147" fmla="*/ 927918 h 1516602"/>
                    <a:gd name="connsiteX148" fmla="*/ 753039 w 1034979"/>
                    <a:gd name="connsiteY148" fmla="*/ 918393 h 1516602"/>
                    <a:gd name="connsiteX149" fmla="*/ 758754 w 1034979"/>
                    <a:gd name="connsiteY149" fmla="*/ 906963 h 1516602"/>
                    <a:gd name="connsiteX150" fmla="*/ 760659 w 1034979"/>
                    <a:gd name="connsiteY150" fmla="*/ 901248 h 1516602"/>
                    <a:gd name="connsiteX151" fmla="*/ 766374 w 1034979"/>
                    <a:gd name="connsiteY151" fmla="*/ 889818 h 1516602"/>
                    <a:gd name="connsiteX152" fmla="*/ 764469 w 1034979"/>
                    <a:gd name="connsiteY152" fmla="*/ 874578 h 1516602"/>
                    <a:gd name="connsiteX153" fmla="*/ 758754 w 1034979"/>
                    <a:gd name="connsiteY153" fmla="*/ 872673 h 1516602"/>
                    <a:gd name="connsiteX154" fmla="*/ 737799 w 1034979"/>
                    <a:gd name="connsiteY154" fmla="*/ 874578 h 1516602"/>
                    <a:gd name="connsiteX155" fmla="*/ 732084 w 1034979"/>
                    <a:gd name="connsiteY155" fmla="*/ 878388 h 1516602"/>
                    <a:gd name="connsiteX156" fmla="*/ 699699 w 1034979"/>
                    <a:gd name="connsiteY156" fmla="*/ 899343 h 1516602"/>
                    <a:gd name="connsiteX157" fmla="*/ 595181 w 1034979"/>
                    <a:gd name="connsiteY157" fmla="*/ 957831 h 1516602"/>
                    <a:gd name="connsiteX158" fmla="*/ 507294 w 1034979"/>
                    <a:gd name="connsiteY158" fmla="*/ 847908 h 1516602"/>
                    <a:gd name="connsiteX159" fmla="*/ 503484 w 1034979"/>
                    <a:gd name="connsiteY159" fmla="*/ 358323 h 1516602"/>
                    <a:gd name="connsiteX160" fmla="*/ 499674 w 1034979"/>
                    <a:gd name="connsiteY160" fmla="*/ 66858 h 1516602"/>
                    <a:gd name="connsiteX161" fmla="*/ 490149 w 1034979"/>
                    <a:gd name="connsiteY161" fmla="*/ 40188 h 1516602"/>
                    <a:gd name="connsiteX162" fmla="*/ 488244 w 1034979"/>
                    <a:gd name="connsiteY162" fmla="*/ 34473 h 1516602"/>
                    <a:gd name="connsiteX163" fmla="*/ 484434 w 1034979"/>
                    <a:gd name="connsiteY163" fmla="*/ 28758 h 1516602"/>
                    <a:gd name="connsiteX164" fmla="*/ 478719 w 1034979"/>
                    <a:gd name="connsiteY164" fmla="*/ 17328 h 1516602"/>
                    <a:gd name="connsiteX165" fmla="*/ 473004 w 1034979"/>
                    <a:gd name="connsiteY165" fmla="*/ 13518 h 1516602"/>
                    <a:gd name="connsiteX166" fmla="*/ 469194 w 1034979"/>
                    <a:gd name="connsiteY166" fmla="*/ 7803 h 1516602"/>
                    <a:gd name="connsiteX167" fmla="*/ 429189 w 1034979"/>
                    <a:gd name="connsiteY167" fmla="*/ 11613 h 1516602"/>
                    <a:gd name="connsiteX168" fmla="*/ 425379 w 1034979"/>
                    <a:gd name="connsiteY168" fmla="*/ 78288 h 1516602"/>
                    <a:gd name="connsiteX169" fmla="*/ 425379 w 1034979"/>
                    <a:gd name="connsiteY169" fmla="*/ 84003 h 1516602"/>
                    <a:gd name="connsiteX170" fmla="*/ 429189 w 1034979"/>
                    <a:gd name="connsiteY170" fmla="*/ 238308 h 1516602"/>
                    <a:gd name="connsiteX171" fmla="*/ 440619 w 1034979"/>
                    <a:gd name="connsiteY171" fmla="*/ 421188 h 1516602"/>
                    <a:gd name="connsiteX172" fmla="*/ 435265 w 1034979"/>
                    <a:gd name="connsiteY172" fmla="*/ 718368 h 1516602"/>
                    <a:gd name="connsiteX173" fmla="*/ 435059 w 1034979"/>
                    <a:gd name="connsiteY173" fmla="*/ 799046 h 1516602"/>
                    <a:gd name="connsiteX174" fmla="*/ 430322 w 1034979"/>
                    <a:gd name="connsiteY174"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181539 w 1034979"/>
                    <a:gd name="connsiteY12" fmla="*/ 937443 h 1516602"/>
                    <a:gd name="connsiteX13" fmla="*/ 116769 w 1034979"/>
                    <a:gd name="connsiteY13" fmla="*/ 903153 h 1516602"/>
                    <a:gd name="connsiteX14" fmla="*/ 59619 w 1034979"/>
                    <a:gd name="connsiteY14" fmla="*/ 874578 h 1516602"/>
                    <a:gd name="connsiteX15" fmla="*/ 46284 w 1034979"/>
                    <a:gd name="connsiteY15" fmla="*/ 895533 h 1516602"/>
                    <a:gd name="connsiteX16" fmla="*/ 50094 w 1034979"/>
                    <a:gd name="connsiteY16" fmla="*/ 933633 h 1516602"/>
                    <a:gd name="connsiteX17" fmla="*/ 53904 w 1034979"/>
                    <a:gd name="connsiteY17" fmla="*/ 939348 h 1516602"/>
                    <a:gd name="connsiteX18" fmla="*/ 59619 w 1034979"/>
                    <a:gd name="connsiteY18" fmla="*/ 943158 h 1516602"/>
                    <a:gd name="connsiteX19" fmla="*/ 63429 w 1034979"/>
                    <a:gd name="connsiteY19" fmla="*/ 948873 h 1516602"/>
                    <a:gd name="connsiteX20" fmla="*/ 80574 w 1034979"/>
                    <a:gd name="connsiteY20" fmla="*/ 958398 h 1516602"/>
                    <a:gd name="connsiteX21" fmla="*/ 166299 w 1034979"/>
                    <a:gd name="connsiteY21" fmla="*/ 979353 h 1516602"/>
                    <a:gd name="connsiteX22" fmla="*/ 191064 w 1034979"/>
                    <a:gd name="connsiteY22" fmla="*/ 985068 h 1516602"/>
                    <a:gd name="connsiteX23" fmla="*/ 208209 w 1034979"/>
                    <a:gd name="connsiteY23" fmla="*/ 990783 h 1516602"/>
                    <a:gd name="connsiteX24" fmla="*/ 213924 w 1034979"/>
                    <a:gd name="connsiteY24" fmla="*/ 992688 h 1516602"/>
                    <a:gd name="connsiteX25" fmla="*/ 229164 w 1034979"/>
                    <a:gd name="connsiteY25" fmla="*/ 996498 h 1516602"/>
                    <a:gd name="connsiteX26" fmla="*/ 248214 w 1034979"/>
                    <a:gd name="connsiteY26" fmla="*/ 1002213 h 1516602"/>
                    <a:gd name="connsiteX27" fmla="*/ 253929 w 1034979"/>
                    <a:gd name="connsiteY27" fmla="*/ 1006023 h 1516602"/>
                    <a:gd name="connsiteX28" fmla="*/ 267264 w 1034979"/>
                    <a:gd name="connsiteY28" fmla="*/ 1021263 h 1516602"/>
                    <a:gd name="connsiteX29" fmla="*/ 272979 w 1034979"/>
                    <a:gd name="connsiteY29" fmla="*/ 1040313 h 1516602"/>
                    <a:gd name="connsiteX30" fmla="*/ 274884 w 1034979"/>
                    <a:gd name="connsiteY30" fmla="*/ 1046028 h 1516602"/>
                    <a:gd name="connsiteX31" fmla="*/ 276789 w 1034979"/>
                    <a:gd name="connsiteY31" fmla="*/ 1051743 h 1516602"/>
                    <a:gd name="connsiteX32" fmla="*/ 278694 w 1034979"/>
                    <a:gd name="connsiteY32" fmla="*/ 1076508 h 1516602"/>
                    <a:gd name="connsiteX33" fmla="*/ 280599 w 1034979"/>
                    <a:gd name="connsiteY33" fmla="*/ 1082223 h 1516602"/>
                    <a:gd name="connsiteX34" fmla="*/ 278694 w 1034979"/>
                    <a:gd name="connsiteY34" fmla="*/ 1101273 h 1516602"/>
                    <a:gd name="connsiteX35" fmla="*/ 276789 w 1034979"/>
                    <a:gd name="connsiteY35" fmla="*/ 1110798 h 1516602"/>
                    <a:gd name="connsiteX36" fmla="*/ 263454 w 1034979"/>
                    <a:gd name="connsiteY36" fmla="*/ 1124133 h 1516602"/>
                    <a:gd name="connsiteX37" fmla="*/ 252024 w 1034979"/>
                    <a:gd name="connsiteY37" fmla="*/ 1131753 h 1516602"/>
                    <a:gd name="connsiteX38" fmla="*/ 240594 w 1034979"/>
                    <a:gd name="connsiteY38" fmla="*/ 1135563 h 1516602"/>
                    <a:gd name="connsiteX39" fmla="*/ 27234 w 1034979"/>
                    <a:gd name="connsiteY39" fmla="*/ 1154613 h 1516602"/>
                    <a:gd name="connsiteX40" fmla="*/ 15804 w 1034979"/>
                    <a:gd name="connsiteY40" fmla="*/ 1160328 h 1516602"/>
                    <a:gd name="connsiteX41" fmla="*/ 6279 w 1034979"/>
                    <a:gd name="connsiteY41" fmla="*/ 1169853 h 1516602"/>
                    <a:gd name="connsiteX42" fmla="*/ 4374 w 1034979"/>
                    <a:gd name="connsiteY42" fmla="*/ 1175568 h 1516602"/>
                    <a:gd name="connsiteX43" fmla="*/ 564 w 1034979"/>
                    <a:gd name="connsiteY43" fmla="*/ 1181283 h 1516602"/>
                    <a:gd name="connsiteX44" fmla="*/ 6279 w 1034979"/>
                    <a:gd name="connsiteY44" fmla="*/ 1213668 h 1516602"/>
                    <a:gd name="connsiteX45" fmla="*/ 11994 w 1034979"/>
                    <a:gd name="connsiteY45" fmla="*/ 1217478 h 1516602"/>
                    <a:gd name="connsiteX46" fmla="*/ 17709 w 1034979"/>
                    <a:gd name="connsiteY46" fmla="*/ 1219383 h 1516602"/>
                    <a:gd name="connsiteX47" fmla="*/ 145344 w 1034979"/>
                    <a:gd name="connsiteY47" fmla="*/ 1217478 h 1516602"/>
                    <a:gd name="connsiteX48" fmla="*/ 239202 w 1034979"/>
                    <a:gd name="connsiteY48" fmla="*/ 1214801 h 1516602"/>
                    <a:gd name="connsiteX49" fmla="*/ 318699 w 1034979"/>
                    <a:gd name="connsiteY49" fmla="*/ 1217478 h 1516602"/>
                    <a:gd name="connsiteX50" fmla="*/ 330129 w 1034979"/>
                    <a:gd name="connsiteY50" fmla="*/ 1223193 h 1516602"/>
                    <a:gd name="connsiteX51" fmla="*/ 333939 w 1034979"/>
                    <a:gd name="connsiteY51" fmla="*/ 1228908 h 1516602"/>
                    <a:gd name="connsiteX52" fmla="*/ 339654 w 1034979"/>
                    <a:gd name="connsiteY52" fmla="*/ 1230813 h 1516602"/>
                    <a:gd name="connsiteX53" fmla="*/ 351084 w 1034979"/>
                    <a:gd name="connsiteY53" fmla="*/ 1238433 h 1516602"/>
                    <a:gd name="connsiteX54" fmla="*/ 356799 w 1034979"/>
                    <a:gd name="connsiteY54" fmla="*/ 1242243 h 1516602"/>
                    <a:gd name="connsiteX55" fmla="*/ 360609 w 1034979"/>
                    <a:gd name="connsiteY55" fmla="*/ 1247958 h 1516602"/>
                    <a:gd name="connsiteX56" fmla="*/ 366324 w 1034979"/>
                    <a:gd name="connsiteY56" fmla="*/ 1259388 h 1516602"/>
                    <a:gd name="connsiteX57" fmla="*/ 362514 w 1034979"/>
                    <a:gd name="connsiteY57" fmla="*/ 1286058 h 1516602"/>
                    <a:gd name="connsiteX58" fmla="*/ 358704 w 1034979"/>
                    <a:gd name="connsiteY58" fmla="*/ 1291773 h 1516602"/>
                    <a:gd name="connsiteX59" fmla="*/ 356799 w 1034979"/>
                    <a:gd name="connsiteY59" fmla="*/ 1297488 h 1516602"/>
                    <a:gd name="connsiteX60" fmla="*/ 352989 w 1034979"/>
                    <a:gd name="connsiteY60" fmla="*/ 1303203 h 1516602"/>
                    <a:gd name="connsiteX61" fmla="*/ 351084 w 1034979"/>
                    <a:gd name="connsiteY61" fmla="*/ 1308918 h 1516602"/>
                    <a:gd name="connsiteX62" fmla="*/ 347274 w 1034979"/>
                    <a:gd name="connsiteY62" fmla="*/ 1314633 h 1516602"/>
                    <a:gd name="connsiteX63" fmla="*/ 330129 w 1034979"/>
                    <a:gd name="connsiteY63" fmla="*/ 1381308 h 1516602"/>
                    <a:gd name="connsiteX64" fmla="*/ 328224 w 1034979"/>
                    <a:gd name="connsiteY64" fmla="*/ 1432743 h 1516602"/>
                    <a:gd name="connsiteX65" fmla="*/ 330129 w 1034979"/>
                    <a:gd name="connsiteY65" fmla="*/ 1457508 h 1516602"/>
                    <a:gd name="connsiteX66" fmla="*/ 332034 w 1034979"/>
                    <a:gd name="connsiteY66" fmla="*/ 1463223 h 1516602"/>
                    <a:gd name="connsiteX67" fmla="*/ 335844 w 1034979"/>
                    <a:gd name="connsiteY67" fmla="*/ 1467033 h 1516602"/>
                    <a:gd name="connsiteX68" fmla="*/ 364419 w 1034979"/>
                    <a:gd name="connsiteY68" fmla="*/ 1512753 h 1516602"/>
                    <a:gd name="connsiteX69" fmla="*/ 387279 w 1034979"/>
                    <a:gd name="connsiteY69" fmla="*/ 1514658 h 1516602"/>
                    <a:gd name="connsiteX70" fmla="*/ 392994 w 1034979"/>
                    <a:gd name="connsiteY70" fmla="*/ 1508943 h 1516602"/>
                    <a:gd name="connsiteX71" fmla="*/ 394899 w 1034979"/>
                    <a:gd name="connsiteY71" fmla="*/ 1497513 h 1516602"/>
                    <a:gd name="connsiteX72" fmla="*/ 396804 w 1034979"/>
                    <a:gd name="connsiteY72" fmla="*/ 1491798 h 1516602"/>
                    <a:gd name="connsiteX73" fmla="*/ 398709 w 1034979"/>
                    <a:gd name="connsiteY73" fmla="*/ 1474653 h 1516602"/>
                    <a:gd name="connsiteX74" fmla="*/ 400614 w 1034979"/>
                    <a:gd name="connsiteY74" fmla="*/ 1461318 h 1516602"/>
                    <a:gd name="connsiteX75" fmla="*/ 404424 w 1034979"/>
                    <a:gd name="connsiteY75" fmla="*/ 1404168 h 1516602"/>
                    <a:gd name="connsiteX76" fmla="*/ 410139 w 1034979"/>
                    <a:gd name="connsiteY76" fmla="*/ 1392738 h 1516602"/>
                    <a:gd name="connsiteX77" fmla="*/ 413949 w 1034979"/>
                    <a:gd name="connsiteY77" fmla="*/ 1379403 h 1516602"/>
                    <a:gd name="connsiteX78" fmla="*/ 415854 w 1034979"/>
                    <a:gd name="connsiteY78" fmla="*/ 1373688 h 1516602"/>
                    <a:gd name="connsiteX79" fmla="*/ 417759 w 1034979"/>
                    <a:gd name="connsiteY79" fmla="*/ 1360353 h 1516602"/>
                    <a:gd name="connsiteX80" fmla="*/ 421569 w 1034979"/>
                    <a:gd name="connsiteY80" fmla="*/ 1348923 h 1516602"/>
                    <a:gd name="connsiteX81" fmla="*/ 427284 w 1034979"/>
                    <a:gd name="connsiteY81" fmla="*/ 1335588 h 1516602"/>
                    <a:gd name="connsiteX82" fmla="*/ 467289 w 1034979"/>
                    <a:gd name="connsiteY82" fmla="*/ 1265103 h 1516602"/>
                    <a:gd name="connsiteX83" fmla="*/ 528455 w 1034979"/>
                    <a:gd name="connsiteY83" fmla="*/ 1252334 h 1516602"/>
                    <a:gd name="connsiteX84" fmla="*/ 573969 w 1034979"/>
                    <a:gd name="connsiteY84" fmla="*/ 1236528 h 1516602"/>
                    <a:gd name="connsiteX85" fmla="*/ 585399 w 1034979"/>
                    <a:gd name="connsiteY85" fmla="*/ 1232718 h 1516602"/>
                    <a:gd name="connsiteX86" fmla="*/ 720654 w 1034979"/>
                    <a:gd name="connsiteY86" fmla="*/ 1316538 h 1516602"/>
                    <a:gd name="connsiteX87" fmla="*/ 733989 w 1034979"/>
                    <a:gd name="connsiteY87" fmla="*/ 1326063 h 1516602"/>
                    <a:gd name="connsiteX88" fmla="*/ 743514 w 1034979"/>
                    <a:gd name="connsiteY88" fmla="*/ 1327968 h 1516602"/>
                    <a:gd name="connsiteX89" fmla="*/ 749229 w 1034979"/>
                    <a:gd name="connsiteY89" fmla="*/ 1329873 h 1516602"/>
                    <a:gd name="connsiteX90" fmla="*/ 762564 w 1034979"/>
                    <a:gd name="connsiteY90" fmla="*/ 1335588 h 1516602"/>
                    <a:gd name="connsiteX91" fmla="*/ 777804 w 1034979"/>
                    <a:gd name="connsiteY91" fmla="*/ 1333683 h 1516602"/>
                    <a:gd name="connsiteX92" fmla="*/ 789234 w 1034979"/>
                    <a:gd name="connsiteY92" fmla="*/ 1327968 h 1516602"/>
                    <a:gd name="connsiteX93" fmla="*/ 794949 w 1034979"/>
                    <a:gd name="connsiteY93" fmla="*/ 1326063 h 1516602"/>
                    <a:gd name="connsiteX94" fmla="*/ 802569 w 1034979"/>
                    <a:gd name="connsiteY94" fmla="*/ 1308918 h 1516602"/>
                    <a:gd name="connsiteX95" fmla="*/ 800664 w 1034979"/>
                    <a:gd name="connsiteY95" fmla="*/ 1284153 h 1516602"/>
                    <a:gd name="connsiteX96" fmla="*/ 798759 w 1034979"/>
                    <a:gd name="connsiteY96" fmla="*/ 1278438 h 1516602"/>
                    <a:gd name="connsiteX97" fmla="*/ 796854 w 1034979"/>
                    <a:gd name="connsiteY97" fmla="*/ 1270818 h 1516602"/>
                    <a:gd name="connsiteX98" fmla="*/ 783519 w 1034979"/>
                    <a:gd name="connsiteY98" fmla="*/ 1253673 h 1516602"/>
                    <a:gd name="connsiteX99" fmla="*/ 773994 w 1034979"/>
                    <a:gd name="connsiteY99" fmla="*/ 1247958 h 1516602"/>
                    <a:gd name="connsiteX100" fmla="*/ 648264 w 1034979"/>
                    <a:gd name="connsiteY100" fmla="*/ 1156518 h 1516602"/>
                    <a:gd name="connsiteX101" fmla="*/ 644454 w 1034979"/>
                    <a:gd name="connsiteY101" fmla="*/ 1139373 h 1516602"/>
                    <a:gd name="connsiteX102" fmla="*/ 646359 w 1034979"/>
                    <a:gd name="connsiteY102" fmla="*/ 1131753 h 1516602"/>
                    <a:gd name="connsiteX103" fmla="*/ 650169 w 1034979"/>
                    <a:gd name="connsiteY103" fmla="*/ 1114608 h 1516602"/>
                    <a:gd name="connsiteX104" fmla="*/ 653979 w 1034979"/>
                    <a:gd name="connsiteY104" fmla="*/ 1108893 h 1516602"/>
                    <a:gd name="connsiteX105" fmla="*/ 655884 w 1034979"/>
                    <a:gd name="connsiteY105" fmla="*/ 1103178 h 1516602"/>
                    <a:gd name="connsiteX106" fmla="*/ 661599 w 1034979"/>
                    <a:gd name="connsiteY106" fmla="*/ 1101273 h 1516602"/>
                    <a:gd name="connsiteX107" fmla="*/ 671124 w 1034979"/>
                    <a:gd name="connsiteY107" fmla="*/ 1089843 h 1516602"/>
                    <a:gd name="connsiteX108" fmla="*/ 724464 w 1034979"/>
                    <a:gd name="connsiteY108" fmla="*/ 1082223 h 1516602"/>
                    <a:gd name="connsiteX109" fmla="*/ 842574 w 1034979"/>
                    <a:gd name="connsiteY109" fmla="*/ 1084128 h 1516602"/>
                    <a:gd name="connsiteX110" fmla="*/ 871149 w 1034979"/>
                    <a:gd name="connsiteY110" fmla="*/ 1086033 h 1516602"/>
                    <a:gd name="connsiteX111" fmla="*/ 899724 w 1034979"/>
                    <a:gd name="connsiteY111" fmla="*/ 1091748 h 1516602"/>
                    <a:gd name="connsiteX112" fmla="*/ 922584 w 1034979"/>
                    <a:gd name="connsiteY112" fmla="*/ 1095558 h 1516602"/>
                    <a:gd name="connsiteX113" fmla="*/ 951159 w 1034979"/>
                    <a:gd name="connsiteY113" fmla="*/ 1101273 h 1516602"/>
                    <a:gd name="connsiteX114" fmla="*/ 956874 w 1034979"/>
                    <a:gd name="connsiteY114" fmla="*/ 1101273 h 1516602"/>
                    <a:gd name="connsiteX115" fmla="*/ 1002594 w 1034979"/>
                    <a:gd name="connsiteY115" fmla="*/ 1099368 h 1516602"/>
                    <a:gd name="connsiteX116" fmla="*/ 1031169 w 1034979"/>
                    <a:gd name="connsiteY116" fmla="*/ 1091748 h 1516602"/>
                    <a:gd name="connsiteX117" fmla="*/ 1034979 w 1034979"/>
                    <a:gd name="connsiteY117" fmla="*/ 1086033 h 1516602"/>
                    <a:gd name="connsiteX118" fmla="*/ 1033074 w 1034979"/>
                    <a:gd name="connsiteY118" fmla="*/ 1066983 h 1516602"/>
                    <a:gd name="connsiteX119" fmla="*/ 1027359 w 1034979"/>
                    <a:gd name="connsiteY119" fmla="*/ 1063173 h 1516602"/>
                    <a:gd name="connsiteX120" fmla="*/ 1012119 w 1034979"/>
                    <a:gd name="connsiteY120" fmla="*/ 1061268 h 1516602"/>
                    <a:gd name="connsiteX121" fmla="*/ 1006404 w 1034979"/>
                    <a:gd name="connsiteY121" fmla="*/ 1059363 h 1516602"/>
                    <a:gd name="connsiteX122" fmla="*/ 998784 w 1034979"/>
                    <a:gd name="connsiteY122" fmla="*/ 1057458 h 1516602"/>
                    <a:gd name="connsiteX123" fmla="*/ 987354 w 1034979"/>
                    <a:gd name="connsiteY123" fmla="*/ 1049838 h 1516602"/>
                    <a:gd name="connsiteX124" fmla="*/ 975924 w 1034979"/>
                    <a:gd name="connsiteY124" fmla="*/ 1046028 h 1516602"/>
                    <a:gd name="connsiteX125" fmla="*/ 970209 w 1034979"/>
                    <a:gd name="connsiteY125" fmla="*/ 1044123 h 1516602"/>
                    <a:gd name="connsiteX126" fmla="*/ 962589 w 1034979"/>
                    <a:gd name="connsiteY126" fmla="*/ 1042218 h 1516602"/>
                    <a:gd name="connsiteX127" fmla="*/ 956874 w 1034979"/>
                    <a:gd name="connsiteY127" fmla="*/ 1040313 h 1516602"/>
                    <a:gd name="connsiteX128" fmla="*/ 935919 w 1034979"/>
                    <a:gd name="connsiteY128" fmla="*/ 1034598 h 1516602"/>
                    <a:gd name="connsiteX129" fmla="*/ 825429 w 1034979"/>
                    <a:gd name="connsiteY129" fmla="*/ 1034598 h 1516602"/>
                    <a:gd name="connsiteX130" fmla="*/ 730179 w 1034979"/>
                    <a:gd name="connsiteY130" fmla="*/ 1038408 h 1516602"/>
                    <a:gd name="connsiteX131" fmla="*/ 669219 w 1034979"/>
                    <a:gd name="connsiteY131" fmla="*/ 1046028 h 1516602"/>
                    <a:gd name="connsiteX132" fmla="*/ 646359 w 1034979"/>
                    <a:gd name="connsiteY132" fmla="*/ 1049838 h 1516602"/>
                    <a:gd name="connsiteX133" fmla="*/ 642549 w 1034979"/>
                    <a:gd name="connsiteY133" fmla="*/ 1038408 h 1516602"/>
                    <a:gd name="connsiteX134" fmla="*/ 640644 w 1034979"/>
                    <a:gd name="connsiteY134" fmla="*/ 1032693 h 1516602"/>
                    <a:gd name="connsiteX135" fmla="*/ 642549 w 1034979"/>
                    <a:gd name="connsiteY135" fmla="*/ 1015548 h 1516602"/>
                    <a:gd name="connsiteX136" fmla="*/ 644454 w 1034979"/>
                    <a:gd name="connsiteY136" fmla="*/ 1009833 h 1516602"/>
                    <a:gd name="connsiteX137" fmla="*/ 661599 w 1034979"/>
                    <a:gd name="connsiteY137" fmla="*/ 1000308 h 1516602"/>
                    <a:gd name="connsiteX138" fmla="*/ 673029 w 1034979"/>
                    <a:gd name="connsiteY138" fmla="*/ 992688 h 1516602"/>
                    <a:gd name="connsiteX139" fmla="*/ 674934 w 1034979"/>
                    <a:gd name="connsiteY139" fmla="*/ 986973 h 1516602"/>
                    <a:gd name="connsiteX140" fmla="*/ 680649 w 1034979"/>
                    <a:gd name="connsiteY140" fmla="*/ 985068 h 1516602"/>
                    <a:gd name="connsiteX141" fmla="*/ 686364 w 1034979"/>
                    <a:gd name="connsiteY141" fmla="*/ 981258 h 1516602"/>
                    <a:gd name="connsiteX142" fmla="*/ 695889 w 1034979"/>
                    <a:gd name="connsiteY142" fmla="*/ 971733 h 1516602"/>
                    <a:gd name="connsiteX143" fmla="*/ 705414 w 1034979"/>
                    <a:gd name="connsiteY143" fmla="*/ 960303 h 1516602"/>
                    <a:gd name="connsiteX144" fmla="*/ 716844 w 1034979"/>
                    <a:gd name="connsiteY144" fmla="*/ 952683 h 1516602"/>
                    <a:gd name="connsiteX145" fmla="*/ 732084 w 1034979"/>
                    <a:gd name="connsiteY145" fmla="*/ 939348 h 1516602"/>
                    <a:gd name="connsiteX146" fmla="*/ 741609 w 1034979"/>
                    <a:gd name="connsiteY146" fmla="*/ 927918 h 1516602"/>
                    <a:gd name="connsiteX147" fmla="*/ 753039 w 1034979"/>
                    <a:gd name="connsiteY147" fmla="*/ 918393 h 1516602"/>
                    <a:gd name="connsiteX148" fmla="*/ 758754 w 1034979"/>
                    <a:gd name="connsiteY148" fmla="*/ 906963 h 1516602"/>
                    <a:gd name="connsiteX149" fmla="*/ 760659 w 1034979"/>
                    <a:gd name="connsiteY149" fmla="*/ 901248 h 1516602"/>
                    <a:gd name="connsiteX150" fmla="*/ 766374 w 1034979"/>
                    <a:gd name="connsiteY150" fmla="*/ 889818 h 1516602"/>
                    <a:gd name="connsiteX151" fmla="*/ 764469 w 1034979"/>
                    <a:gd name="connsiteY151" fmla="*/ 874578 h 1516602"/>
                    <a:gd name="connsiteX152" fmla="*/ 758754 w 1034979"/>
                    <a:gd name="connsiteY152" fmla="*/ 872673 h 1516602"/>
                    <a:gd name="connsiteX153" fmla="*/ 737799 w 1034979"/>
                    <a:gd name="connsiteY153" fmla="*/ 874578 h 1516602"/>
                    <a:gd name="connsiteX154" fmla="*/ 732084 w 1034979"/>
                    <a:gd name="connsiteY154" fmla="*/ 878388 h 1516602"/>
                    <a:gd name="connsiteX155" fmla="*/ 699699 w 1034979"/>
                    <a:gd name="connsiteY155" fmla="*/ 899343 h 1516602"/>
                    <a:gd name="connsiteX156" fmla="*/ 595181 w 1034979"/>
                    <a:gd name="connsiteY156" fmla="*/ 957831 h 1516602"/>
                    <a:gd name="connsiteX157" fmla="*/ 507294 w 1034979"/>
                    <a:gd name="connsiteY157" fmla="*/ 847908 h 1516602"/>
                    <a:gd name="connsiteX158" fmla="*/ 503484 w 1034979"/>
                    <a:gd name="connsiteY158" fmla="*/ 358323 h 1516602"/>
                    <a:gd name="connsiteX159" fmla="*/ 499674 w 1034979"/>
                    <a:gd name="connsiteY159" fmla="*/ 66858 h 1516602"/>
                    <a:gd name="connsiteX160" fmla="*/ 490149 w 1034979"/>
                    <a:gd name="connsiteY160" fmla="*/ 40188 h 1516602"/>
                    <a:gd name="connsiteX161" fmla="*/ 488244 w 1034979"/>
                    <a:gd name="connsiteY161" fmla="*/ 34473 h 1516602"/>
                    <a:gd name="connsiteX162" fmla="*/ 484434 w 1034979"/>
                    <a:gd name="connsiteY162" fmla="*/ 28758 h 1516602"/>
                    <a:gd name="connsiteX163" fmla="*/ 478719 w 1034979"/>
                    <a:gd name="connsiteY163" fmla="*/ 17328 h 1516602"/>
                    <a:gd name="connsiteX164" fmla="*/ 473004 w 1034979"/>
                    <a:gd name="connsiteY164" fmla="*/ 13518 h 1516602"/>
                    <a:gd name="connsiteX165" fmla="*/ 469194 w 1034979"/>
                    <a:gd name="connsiteY165" fmla="*/ 7803 h 1516602"/>
                    <a:gd name="connsiteX166" fmla="*/ 429189 w 1034979"/>
                    <a:gd name="connsiteY166" fmla="*/ 11613 h 1516602"/>
                    <a:gd name="connsiteX167" fmla="*/ 425379 w 1034979"/>
                    <a:gd name="connsiteY167" fmla="*/ 78288 h 1516602"/>
                    <a:gd name="connsiteX168" fmla="*/ 425379 w 1034979"/>
                    <a:gd name="connsiteY168" fmla="*/ 84003 h 1516602"/>
                    <a:gd name="connsiteX169" fmla="*/ 429189 w 1034979"/>
                    <a:gd name="connsiteY169" fmla="*/ 238308 h 1516602"/>
                    <a:gd name="connsiteX170" fmla="*/ 440619 w 1034979"/>
                    <a:gd name="connsiteY170" fmla="*/ 421188 h 1516602"/>
                    <a:gd name="connsiteX171" fmla="*/ 435265 w 1034979"/>
                    <a:gd name="connsiteY171" fmla="*/ 718368 h 1516602"/>
                    <a:gd name="connsiteX172" fmla="*/ 435059 w 1034979"/>
                    <a:gd name="connsiteY172" fmla="*/ 799046 h 1516602"/>
                    <a:gd name="connsiteX173" fmla="*/ 430322 w 1034979"/>
                    <a:gd name="connsiteY173"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181539 w 1034979"/>
                    <a:gd name="connsiteY11" fmla="*/ 937443 h 1516602"/>
                    <a:gd name="connsiteX12" fmla="*/ 116769 w 1034979"/>
                    <a:gd name="connsiteY12" fmla="*/ 903153 h 1516602"/>
                    <a:gd name="connsiteX13" fmla="*/ 59619 w 1034979"/>
                    <a:gd name="connsiteY13" fmla="*/ 874578 h 1516602"/>
                    <a:gd name="connsiteX14" fmla="*/ 46284 w 1034979"/>
                    <a:gd name="connsiteY14" fmla="*/ 895533 h 1516602"/>
                    <a:gd name="connsiteX15" fmla="*/ 50094 w 1034979"/>
                    <a:gd name="connsiteY15" fmla="*/ 933633 h 1516602"/>
                    <a:gd name="connsiteX16" fmla="*/ 53904 w 1034979"/>
                    <a:gd name="connsiteY16" fmla="*/ 939348 h 1516602"/>
                    <a:gd name="connsiteX17" fmla="*/ 59619 w 1034979"/>
                    <a:gd name="connsiteY17" fmla="*/ 943158 h 1516602"/>
                    <a:gd name="connsiteX18" fmla="*/ 63429 w 1034979"/>
                    <a:gd name="connsiteY18" fmla="*/ 948873 h 1516602"/>
                    <a:gd name="connsiteX19" fmla="*/ 80574 w 1034979"/>
                    <a:gd name="connsiteY19" fmla="*/ 958398 h 1516602"/>
                    <a:gd name="connsiteX20" fmla="*/ 166299 w 1034979"/>
                    <a:gd name="connsiteY20" fmla="*/ 979353 h 1516602"/>
                    <a:gd name="connsiteX21" fmla="*/ 191064 w 1034979"/>
                    <a:gd name="connsiteY21" fmla="*/ 985068 h 1516602"/>
                    <a:gd name="connsiteX22" fmla="*/ 208209 w 1034979"/>
                    <a:gd name="connsiteY22" fmla="*/ 990783 h 1516602"/>
                    <a:gd name="connsiteX23" fmla="*/ 213924 w 1034979"/>
                    <a:gd name="connsiteY23" fmla="*/ 992688 h 1516602"/>
                    <a:gd name="connsiteX24" fmla="*/ 229164 w 1034979"/>
                    <a:gd name="connsiteY24" fmla="*/ 996498 h 1516602"/>
                    <a:gd name="connsiteX25" fmla="*/ 248214 w 1034979"/>
                    <a:gd name="connsiteY25" fmla="*/ 1002213 h 1516602"/>
                    <a:gd name="connsiteX26" fmla="*/ 253929 w 1034979"/>
                    <a:gd name="connsiteY26" fmla="*/ 1006023 h 1516602"/>
                    <a:gd name="connsiteX27" fmla="*/ 267264 w 1034979"/>
                    <a:gd name="connsiteY27" fmla="*/ 1021263 h 1516602"/>
                    <a:gd name="connsiteX28" fmla="*/ 272979 w 1034979"/>
                    <a:gd name="connsiteY28" fmla="*/ 1040313 h 1516602"/>
                    <a:gd name="connsiteX29" fmla="*/ 274884 w 1034979"/>
                    <a:gd name="connsiteY29" fmla="*/ 1046028 h 1516602"/>
                    <a:gd name="connsiteX30" fmla="*/ 276789 w 1034979"/>
                    <a:gd name="connsiteY30" fmla="*/ 1051743 h 1516602"/>
                    <a:gd name="connsiteX31" fmla="*/ 278694 w 1034979"/>
                    <a:gd name="connsiteY31" fmla="*/ 1076508 h 1516602"/>
                    <a:gd name="connsiteX32" fmla="*/ 280599 w 1034979"/>
                    <a:gd name="connsiteY32" fmla="*/ 1082223 h 1516602"/>
                    <a:gd name="connsiteX33" fmla="*/ 278694 w 1034979"/>
                    <a:gd name="connsiteY33" fmla="*/ 1101273 h 1516602"/>
                    <a:gd name="connsiteX34" fmla="*/ 276789 w 1034979"/>
                    <a:gd name="connsiteY34" fmla="*/ 1110798 h 1516602"/>
                    <a:gd name="connsiteX35" fmla="*/ 263454 w 1034979"/>
                    <a:gd name="connsiteY35" fmla="*/ 1124133 h 1516602"/>
                    <a:gd name="connsiteX36" fmla="*/ 252024 w 1034979"/>
                    <a:gd name="connsiteY36" fmla="*/ 1131753 h 1516602"/>
                    <a:gd name="connsiteX37" fmla="*/ 240594 w 1034979"/>
                    <a:gd name="connsiteY37" fmla="*/ 1135563 h 1516602"/>
                    <a:gd name="connsiteX38" fmla="*/ 27234 w 1034979"/>
                    <a:gd name="connsiteY38" fmla="*/ 1154613 h 1516602"/>
                    <a:gd name="connsiteX39" fmla="*/ 15804 w 1034979"/>
                    <a:gd name="connsiteY39" fmla="*/ 1160328 h 1516602"/>
                    <a:gd name="connsiteX40" fmla="*/ 6279 w 1034979"/>
                    <a:gd name="connsiteY40" fmla="*/ 1169853 h 1516602"/>
                    <a:gd name="connsiteX41" fmla="*/ 4374 w 1034979"/>
                    <a:gd name="connsiteY41" fmla="*/ 1175568 h 1516602"/>
                    <a:gd name="connsiteX42" fmla="*/ 564 w 1034979"/>
                    <a:gd name="connsiteY42" fmla="*/ 1181283 h 1516602"/>
                    <a:gd name="connsiteX43" fmla="*/ 6279 w 1034979"/>
                    <a:gd name="connsiteY43" fmla="*/ 1213668 h 1516602"/>
                    <a:gd name="connsiteX44" fmla="*/ 11994 w 1034979"/>
                    <a:gd name="connsiteY44" fmla="*/ 1217478 h 1516602"/>
                    <a:gd name="connsiteX45" fmla="*/ 17709 w 1034979"/>
                    <a:gd name="connsiteY45" fmla="*/ 1219383 h 1516602"/>
                    <a:gd name="connsiteX46" fmla="*/ 145344 w 1034979"/>
                    <a:gd name="connsiteY46" fmla="*/ 1217478 h 1516602"/>
                    <a:gd name="connsiteX47" fmla="*/ 239202 w 1034979"/>
                    <a:gd name="connsiteY47" fmla="*/ 1214801 h 1516602"/>
                    <a:gd name="connsiteX48" fmla="*/ 318699 w 1034979"/>
                    <a:gd name="connsiteY48" fmla="*/ 1217478 h 1516602"/>
                    <a:gd name="connsiteX49" fmla="*/ 330129 w 1034979"/>
                    <a:gd name="connsiteY49" fmla="*/ 1223193 h 1516602"/>
                    <a:gd name="connsiteX50" fmla="*/ 333939 w 1034979"/>
                    <a:gd name="connsiteY50" fmla="*/ 1228908 h 1516602"/>
                    <a:gd name="connsiteX51" fmla="*/ 339654 w 1034979"/>
                    <a:gd name="connsiteY51" fmla="*/ 1230813 h 1516602"/>
                    <a:gd name="connsiteX52" fmla="*/ 351084 w 1034979"/>
                    <a:gd name="connsiteY52" fmla="*/ 1238433 h 1516602"/>
                    <a:gd name="connsiteX53" fmla="*/ 356799 w 1034979"/>
                    <a:gd name="connsiteY53" fmla="*/ 1242243 h 1516602"/>
                    <a:gd name="connsiteX54" fmla="*/ 360609 w 1034979"/>
                    <a:gd name="connsiteY54" fmla="*/ 1247958 h 1516602"/>
                    <a:gd name="connsiteX55" fmla="*/ 366324 w 1034979"/>
                    <a:gd name="connsiteY55" fmla="*/ 1259388 h 1516602"/>
                    <a:gd name="connsiteX56" fmla="*/ 362514 w 1034979"/>
                    <a:gd name="connsiteY56" fmla="*/ 1286058 h 1516602"/>
                    <a:gd name="connsiteX57" fmla="*/ 358704 w 1034979"/>
                    <a:gd name="connsiteY57" fmla="*/ 1291773 h 1516602"/>
                    <a:gd name="connsiteX58" fmla="*/ 356799 w 1034979"/>
                    <a:gd name="connsiteY58" fmla="*/ 1297488 h 1516602"/>
                    <a:gd name="connsiteX59" fmla="*/ 352989 w 1034979"/>
                    <a:gd name="connsiteY59" fmla="*/ 1303203 h 1516602"/>
                    <a:gd name="connsiteX60" fmla="*/ 351084 w 1034979"/>
                    <a:gd name="connsiteY60" fmla="*/ 1308918 h 1516602"/>
                    <a:gd name="connsiteX61" fmla="*/ 347274 w 1034979"/>
                    <a:gd name="connsiteY61" fmla="*/ 1314633 h 1516602"/>
                    <a:gd name="connsiteX62" fmla="*/ 330129 w 1034979"/>
                    <a:gd name="connsiteY62" fmla="*/ 1381308 h 1516602"/>
                    <a:gd name="connsiteX63" fmla="*/ 328224 w 1034979"/>
                    <a:gd name="connsiteY63" fmla="*/ 1432743 h 1516602"/>
                    <a:gd name="connsiteX64" fmla="*/ 330129 w 1034979"/>
                    <a:gd name="connsiteY64" fmla="*/ 1457508 h 1516602"/>
                    <a:gd name="connsiteX65" fmla="*/ 332034 w 1034979"/>
                    <a:gd name="connsiteY65" fmla="*/ 1463223 h 1516602"/>
                    <a:gd name="connsiteX66" fmla="*/ 335844 w 1034979"/>
                    <a:gd name="connsiteY66" fmla="*/ 1467033 h 1516602"/>
                    <a:gd name="connsiteX67" fmla="*/ 364419 w 1034979"/>
                    <a:gd name="connsiteY67" fmla="*/ 1512753 h 1516602"/>
                    <a:gd name="connsiteX68" fmla="*/ 387279 w 1034979"/>
                    <a:gd name="connsiteY68" fmla="*/ 1514658 h 1516602"/>
                    <a:gd name="connsiteX69" fmla="*/ 392994 w 1034979"/>
                    <a:gd name="connsiteY69" fmla="*/ 1508943 h 1516602"/>
                    <a:gd name="connsiteX70" fmla="*/ 394899 w 1034979"/>
                    <a:gd name="connsiteY70" fmla="*/ 1497513 h 1516602"/>
                    <a:gd name="connsiteX71" fmla="*/ 396804 w 1034979"/>
                    <a:gd name="connsiteY71" fmla="*/ 1491798 h 1516602"/>
                    <a:gd name="connsiteX72" fmla="*/ 398709 w 1034979"/>
                    <a:gd name="connsiteY72" fmla="*/ 1474653 h 1516602"/>
                    <a:gd name="connsiteX73" fmla="*/ 400614 w 1034979"/>
                    <a:gd name="connsiteY73" fmla="*/ 1461318 h 1516602"/>
                    <a:gd name="connsiteX74" fmla="*/ 404424 w 1034979"/>
                    <a:gd name="connsiteY74" fmla="*/ 1404168 h 1516602"/>
                    <a:gd name="connsiteX75" fmla="*/ 410139 w 1034979"/>
                    <a:gd name="connsiteY75" fmla="*/ 1392738 h 1516602"/>
                    <a:gd name="connsiteX76" fmla="*/ 413949 w 1034979"/>
                    <a:gd name="connsiteY76" fmla="*/ 1379403 h 1516602"/>
                    <a:gd name="connsiteX77" fmla="*/ 415854 w 1034979"/>
                    <a:gd name="connsiteY77" fmla="*/ 1373688 h 1516602"/>
                    <a:gd name="connsiteX78" fmla="*/ 417759 w 1034979"/>
                    <a:gd name="connsiteY78" fmla="*/ 1360353 h 1516602"/>
                    <a:gd name="connsiteX79" fmla="*/ 421569 w 1034979"/>
                    <a:gd name="connsiteY79" fmla="*/ 1348923 h 1516602"/>
                    <a:gd name="connsiteX80" fmla="*/ 427284 w 1034979"/>
                    <a:gd name="connsiteY80" fmla="*/ 1335588 h 1516602"/>
                    <a:gd name="connsiteX81" fmla="*/ 467289 w 1034979"/>
                    <a:gd name="connsiteY81" fmla="*/ 1265103 h 1516602"/>
                    <a:gd name="connsiteX82" fmla="*/ 528455 w 1034979"/>
                    <a:gd name="connsiteY82" fmla="*/ 1252334 h 1516602"/>
                    <a:gd name="connsiteX83" fmla="*/ 573969 w 1034979"/>
                    <a:gd name="connsiteY83" fmla="*/ 1236528 h 1516602"/>
                    <a:gd name="connsiteX84" fmla="*/ 585399 w 1034979"/>
                    <a:gd name="connsiteY84" fmla="*/ 1232718 h 1516602"/>
                    <a:gd name="connsiteX85" fmla="*/ 720654 w 1034979"/>
                    <a:gd name="connsiteY85" fmla="*/ 1316538 h 1516602"/>
                    <a:gd name="connsiteX86" fmla="*/ 733989 w 1034979"/>
                    <a:gd name="connsiteY86" fmla="*/ 1326063 h 1516602"/>
                    <a:gd name="connsiteX87" fmla="*/ 743514 w 1034979"/>
                    <a:gd name="connsiteY87" fmla="*/ 1327968 h 1516602"/>
                    <a:gd name="connsiteX88" fmla="*/ 749229 w 1034979"/>
                    <a:gd name="connsiteY88" fmla="*/ 1329873 h 1516602"/>
                    <a:gd name="connsiteX89" fmla="*/ 762564 w 1034979"/>
                    <a:gd name="connsiteY89" fmla="*/ 1335588 h 1516602"/>
                    <a:gd name="connsiteX90" fmla="*/ 777804 w 1034979"/>
                    <a:gd name="connsiteY90" fmla="*/ 1333683 h 1516602"/>
                    <a:gd name="connsiteX91" fmla="*/ 789234 w 1034979"/>
                    <a:gd name="connsiteY91" fmla="*/ 1327968 h 1516602"/>
                    <a:gd name="connsiteX92" fmla="*/ 794949 w 1034979"/>
                    <a:gd name="connsiteY92" fmla="*/ 1326063 h 1516602"/>
                    <a:gd name="connsiteX93" fmla="*/ 802569 w 1034979"/>
                    <a:gd name="connsiteY93" fmla="*/ 1308918 h 1516602"/>
                    <a:gd name="connsiteX94" fmla="*/ 800664 w 1034979"/>
                    <a:gd name="connsiteY94" fmla="*/ 1284153 h 1516602"/>
                    <a:gd name="connsiteX95" fmla="*/ 798759 w 1034979"/>
                    <a:gd name="connsiteY95" fmla="*/ 1278438 h 1516602"/>
                    <a:gd name="connsiteX96" fmla="*/ 796854 w 1034979"/>
                    <a:gd name="connsiteY96" fmla="*/ 1270818 h 1516602"/>
                    <a:gd name="connsiteX97" fmla="*/ 783519 w 1034979"/>
                    <a:gd name="connsiteY97" fmla="*/ 1253673 h 1516602"/>
                    <a:gd name="connsiteX98" fmla="*/ 773994 w 1034979"/>
                    <a:gd name="connsiteY98" fmla="*/ 1247958 h 1516602"/>
                    <a:gd name="connsiteX99" fmla="*/ 648264 w 1034979"/>
                    <a:gd name="connsiteY99" fmla="*/ 1156518 h 1516602"/>
                    <a:gd name="connsiteX100" fmla="*/ 644454 w 1034979"/>
                    <a:gd name="connsiteY100" fmla="*/ 1139373 h 1516602"/>
                    <a:gd name="connsiteX101" fmla="*/ 646359 w 1034979"/>
                    <a:gd name="connsiteY101" fmla="*/ 1131753 h 1516602"/>
                    <a:gd name="connsiteX102" fmla="*/ 650169 w 1034979"/>
                    <a:gd name="connsiteY102" fmla="*/ 1114608 h 1516602"/>
                    <a:gd name="connsiteX103" fmla="*/ 653979 w 1034979"/>
                    <a:gd name="connsiteY103" fmla="*/ 1108893 h 1516602"/>
                    <a:gd name="connsiteX104" fmla="*/ 655884 w 1034979"/>
                    <a:gd name="connsiteY104" fmla="*/ 1103178 h 1516602"/>
                    <a:gd name="connsiteX105" fmla="*/ 661599 w 1034979"/>
                    <a:gd name="connsiteY105" fmla="*/ 1101273 h 1516602"/>
                    <a:gd name="connsiteX106" fmla="*/ 671124 w 1034979"/>
                    <a:gd name="connsiteY106" fmla="*/ 1089843 h 1516602"/>
                    <a:gd name="connsiteX107" fmla="*/ 724464 w 1034979"/>
                    <a:gd name="connsiteY107" fmla="*/ 1082223 h 1516602"/>
                    <a:gd name="connsiteX108" fmla="*/ 842574 w 1034979"/>
                    <a:gd name="connsiteY108" fmla="*/ 1084128 h 1516602"/>
                    <a:gd name="connsiteX109" fmla="*/ 871149 w 1034979"/>
                    <a:gd name="connsiteY109" fmla="*/ 1086033 h 1516602"/>
                    <a:gd name="connsiteX110" fmla="*/ 899724 w 1034979"/>
                    <a:gd name="connsiteY110" fmla="*/ 1091748 h 1516602"/>
                    <a:gd name="connsiteX111" fmla="*/ 922584 w 1034979"/>
                    <a:gd name="connsiteY111" fmla="*/ 1095558 h 1516602"/>
                    <a:gd name="connsiteX112" fmla="*/ 951159 w 1034979"/>
                    <a:gd name="connsiteY112" fmla="*/ 1101273 h 1516602"/>
                    <a:gd name="connsiteX113" fmla="*/ 956874 w 1034979"/>
                    <a:gd name="connsiteY113" fmla="*/ 1101273 h 1516602"/>
                    <a:gd name="connsiteX114" fmla="*/ 1002594 w 1034979"/>
                    <a:gd name="connsiteY114" fmla="*/ 1099368 h 1516602"/>
                    <a:gd name="connsiteX115" fmla="*/ 1031169 w 1034979"/>
                    <a:gd name="connsiteY115" fmla="*/ 1091748 h 1516602"/>
                    <a:gd name="connsiteX116" fmla="*/ 1034979 w 1034979"/>
                    <a:gd name="connsiteY116" fmla="*/ 1086033 h 1516602"/>
                    <a:gd name="connsiteX117" fmla="*/ 1033074 w 1034979"/>
                    <a:gd name="connsiteY117" fmla="*/ 1066983 h 1516602"/>
                    <a:gd name="connsiteX118" fmla="*/ 1027359 w 1034979"/>
                    <a:gd name="connsiteY118" fmla="*/ 1063173 h 1516602"/>
                    <a:gd name="connsiteX119" fmla="*/ 1012119 w 1034979"/>
                    <a:gd name="connsiteY119" fmla="*/ 1061268 h 1516602"/>
                    <a:gd name="connsiteX120" fmla="*/ 1006404 w 1034979"/>
                    <a:gd name="connsiteY120" fmla="*/ 1059363 h 1516602"/>
                    <a:gd name="connsiteX121" fmla="*/ 998784 w 1034979"/>
                    <a:gd name="connsiteY121" fmla="*/ 1057458 h 1516602"/>
                    <a:gd name="connsiteX122" fmla="*/ 987354 w 1034979"/>
                    <a:gd name="connsiteY122" fmla="*/ 1049838 h 1516602"/>
                    <a:gd name="connsiteX123" fmla="*/ 975924 w 1034979"/>
                    <a:gd name="connsiteY123" fmla="*/ 1046028 h 1516602"/>
                    <a:gd name="connsiteX124" fmla="*/ 970209 w 1034979"/>
                    <a:gd name="connsiteY124" fmla="*/ 1044123 h 1516602"/>
                    <a:gd name="connsiteX125" fmla="*/ 962589 w 1034979"/>
                    <a:gd name="connsiteY125" fmla="*/ 1042218 h 1516602"/>
                    <a:gd name="connsiteX126" fmla="*/ 956874 w 1034979"/>
                    <a:gd name="connsiteY126" fmla="*/ 1040313 h 1516602"/>
                    <a:gd name="connsiteX127" fmla="*/ 935919 w 1034979"/>
                    <a:gd name="connsiteY127" fmla="*/ 1034598 h 1516602"/>
                    <a:gd name="connsiteX128" fmla="*/ 825429 w 1034979"/>
                    <a:gd name="connsiteY128" fmla="*/ 1034598 h 1516602"/>
                    <a:gd name="connsiteX129" fmla="*/ 730179 w 1034979"/>
                    <a:gd name="connsiteY129" fmla="*/ 1038408 h 1516602"/>
                    <a:gd name="connsiteX130" fmla="*/ 669219 w 1034979"/>
                    <a:gd name="connsiteY130" fmla="*/ 1046028 h 1516602"/>
                    <a:gd name="connsiteX131" fmla="*/ 646359 w 1034979"/>
                    <a:gd name="connsiteY131" fmla="*/ 1049838 h 1516602"/>
                    <a:gd name="connsiteX132" fmla="*/ 642549 w 1034979"/>
                    <a:gd name="connsiteY132" fmla="*/ 1038408 h 1516602"/>
                    <a:gd name="connsiteX133" fmla="*/ 640644 w 1034979"/>
                    <a:gd name="connsiteY133" fmla="*/ 1032693 h 1516602"/>
                    <a:gd name="connsiteX134" fmla="*/ 642549 w 1034979"/>
                    <a:gd name="connsiteY134" fmla="*/ 1015548 h 1516602"/>
                    <a:gd name="connsiteX135" fmla="*/ 644454 w 1034979"/>
                    <a:gd name="connsiteY135" fmla="*/ 1009833 h 1516602"/>
                    <a:gd name="connsiteX136" fmla="*/ 661599 w 1034979"/>
                    <a:gd name="connsiteY136" fmla="*/ 1000308 h 1516602"/>
                    <a:gd name="connsiteX137" fmla="*/ 673029 w 1034979"/>
                    <a:gd name="connsiteY137" fmla="*/ 992688 h 1516602"/>
                    <a:gd name="connsiteX138" fmla="*/ 674934 w 1034979"/>
                    <a:gd name="connsiteY138" fmla="*/ 986973 h 1516602"/>
                    <a:gd name="connsiteX139" fmla="*/ 680649 w 1034979"/>
                    <a:gd name="connsiteY139" fmla="*/ 985068 h 1516602"/>
                    <a:gd name="connsiteX140" fmla="*/ 686364 w 1034979"/>
                    <a:gd name="connsiteY140" fmla="*/ 981258 h 1516602"/>
                    <a:gd name="connsiteX141" fmla="*/ 695889 w 1034979"/>
                    <a:gd name="connsiteY141" fmla="*/ 971733 h 1516602"/>
                    <a:gd name="connsiteX142" fmla="*/ 705414 w 1034979"/>
                    <a:gd name="connsiteY142" fmla="*/ 960303 h 1516602"/>
                    <a:gd name="connsiteX143" fmla="*/ 716844 w 1034979"/>
                    <a:gd name="connsiteY143" fmla="*/ 952683 h 1516602"/>
                    <a:gd name="connsiteX144" fmla="*/ 732084 w 1034979"/>
                    <a:gd name="connsiteY144" fmla="*/ 939348 h 1516602"/>
                    <a:gd name="connsiteX145" fmla="*/ 741609 w 1034979"/>
                    <a:gd name="connsiteY145" fmla="*/ 927918 h 1516602"/>
                    <a:gd name="connsiteX146" fmla="*/ 753039 w 1034979"/>
                    <a:gd name="connsiteY146" fmla="*/ 918393 h 1516602"/>
                    <a:gd name="connsiteX147" fmla="*/ 758754 w 1034979"/>
                    <a:gd name="connsiteY147" fmla="*/ 906963 h 1516602"/>
                    <a:gd name="connsiteX148" fmla="*/ 760659 w 1034979"/>
                    <a:gd name="connsiteY148" fmla="*/ 901248 h 1516602"/>
                    <a:gd name="connsiteX149" fmla="*/ 766374 w 1034979"/>
                    <a:gd name="connsiteY149" fmla="*/ 889818 h 1516602"/>
                    <a:gd name="connsiteX150" fmla="*/ 764469 w 1034979"/>
                    <a:gd name="connsiteY150" fmla="*/ 874578 h 1516602"/>
                    <a:gd name="connsiteX151" fmla="*/ 758754 w 1034979"/>
                    <a:gd name="connsiteY151" fmla="*/ 872673 h 1516602"/>
                    <a:gd name="connsiteX152" fmla="*/ 737799 w 1034979"/>
                    <a:gd name="connsiteY152" fmla="*/ 874578 h 1516602"/>
                    <a:gd name="connsiteX153" fmla="*/ 732084 w 1034979"/>
                    <a:gd name="connsiteY153" fmla="*/ 878388 h 1516602"/>
                    <a:gd name="connsiteX154" fmla="*/ 699699 w 1034979"/>
                    <a:gd name="connsiteY154" fmla="*/ 899343 h 1516602"/>
                    <a:gd name="connsiteX155" fmla="*/ 595181 w 1034979"/>
                    <a:gd name="connsiteY155" fmla="*/ 957831 h 1516602"/>
                    <a:gd name="connsiteX156" fmla="*/ 507294 w 1034979"/>
                    <a:gd name="connsiteY156" fmla="*/ 847908 h 1516602"/>
                    <a:gd name="connsiteX157" fmla="*/ 503484 w 1034979"/>
                    <a:gd name="connsiteY157" fmla="*/ 358323 h 1516602"/>
                    <a:gd name="connsiteX158" fmla="*/ 499674 w 1034979"/>
                    <a:gd name="connsiteY158" fmla="*/ 66858 h 1516602"/>
                    <a:gd name="connsiteX159" fmla="*/ 490149 w 1034979"/>
                    <a:gd name="connsiteY159" fmla="*/ 40188 h 1516602"/>
                    <a:gd name="connsiteX160" fmla="*/ 488244 w 1034979"/>
                    <a:gd name="connsiteY160" fmla="*/ 34473 h 1516602"/>
                    <a:gd name="connsiteX161" fmla="*/ 484434 w 1034979"/>
                    <a:gd name="connsiteY161" fmla="*/ 28758 h 1516602"/>
                    <a:gd name="connsiteX162" fmla="*/ 478719 w 1034979"/>
                    <a:gd name="connsiteY162" fmla="*/ 17328 h 1516602"/>
                    <a:gd name="connsiteX163" fmla="*/ 473004 w 1034979"/>
                    <a:gd name="connsiteY163" fmla="*/ 13518 h 1516602"/>
                    <a:gd name="connsiteX164" fmla="*/ 469194 w 1034979"/>
                    <a:gd name="connsiteY164" fmla="*/ 7803 h 1516602"/>
                    <a:gd name="connsiteX165" fmla="*/ 429189 w 1034979"/>
                    <a:gd name="connsiteY165" fmla="*/ 11613 h 1516602"/>
                    <a:gd name="connsiteX166" fmla="*/ 425379 w 1034979"/>
                    <a:gd name="connsiteY166" fmla="*/ 78288 h 1516602"/>
                    <a:gd name="connsiteX167" fmla="*/ 425379 w 1034979"/>
                    <a:gd name="connsiteY167" fmla="*/ 84003 h 1516602"/>
                    <a:gd name="connsiteX168" fmla="*/ 429189 w 1034979"/>
                    <a:gd name="connsiteY168" fmla="*/ 238308 h 1516602"/>
                    <a:gd name="connsiteX169" fmla="*/ 440619 w 1034979"/>
                    <a:gd name="connsiteY169" fmla="*/ 421188 h 1516602"/>
                    <a:gd name="connsiteX170" fmla="*/ 435265 w 1034979"/>
                    <a:gd name="connsiteY170" fmla="*/ 718368 h 1516602"/>
                    <a:gd name="connsiteX171" fmla="*/ 435059 w 1034979"/>
                    <a:gd name="connsiteY171" fmla="*/ 799046 h 1516602"/>
                    <a:gd name="connsiteX172" fmla="*/ 430322 w 1034979"/>
                    <a:gd name="connsiteY172"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181539 w 1034979"/>
                    <a:gd name="connsiteY10" fmla="*/ 937443 h 1516602"/>
                    <a:gd name="connsiteX11" fmla="*/ 116769 w 1034979"/>
                    <a:gd name="connsiteY11" fmla="*/ 903153 h 1516602"/>
                    <a:gd name="connsiteX12" fmla="*/ 59619 w 1034979"/>
                    <a:gd name="connsiteY12" fmla="*/ 874578 h 1516602"/>
                    <a:gd name="connsiteX13" fmla="*/ 46284 w 1034979"/>
                    <a:gd name="connsiteY13" fmla="*/ 895533 h 1516602"/>
                    <a:gd name="connsiteX14" fmla="*/ 50094 w 1034979"/>
                    <a:gd name="connsiteY14" fmla="*/ 933633 h 1516602"/>
                    <a:gd name="connsiteX15" fmla="*/ 53904 w 1034979"/>
                    <a:gd name="connsiteY15" fmla="*/ 939348 h 1516602"/>
                    <a:gd name="connsiteX16" fmla="*/ 59619 w 1034979"/>
                    <a:gd name="connsiteY16" fmla="*/ 943158 h 1516602"/>
                    <a:gd name="connsiteX17" fmla="*/ 63429 w 1034979"/>
                    <a:gd name="connsiteY17" fmla="*/ 948873 h 1516602"/>
                    <a:gd name="connsiteX18" fmla="*/ 80574 w 1034979"/>
                    <a:gd name="connsiteY18" fmla="*/ 958398 h 1516602"/>
                    <a:gd name="connsiteX19" fmla="*/ 166299 w 1034979"/>
                    <a:gd name="connsiteY19" fmla="*/ 979353 h 1516602"/>
                    <a:gd name="connsiteX20" fmla="*/ 191064 w 1034979"/>
                    <a:gd name="connsiteY20" fmla="*/ 985068 h 1516602"/>
                    <a:gd name="connsiteX21" fmla="*/ 208209 w 1034979"/>
                    <a:gd name="connsiteY21" fmla="*/ 990783 h 1516602"/>
                    <a:gd name="connsiteX22" fmla="*/ 213924 w 1034979"/>
                    <a:gd name="connsiteY22" fmla="*/ 992688 h 1516602"/>
                    <a:gd name="connsiteX23" fmla="*/ 229164 w 1034979"/>
                    <a:gd name="connsiteY23" fmla="*/ 996498 h 1516602"/>
                    <a:gd name="connsiteX24" fmla="*/ 248214 w 1034979"/>
                    <a:gd name="connsiteY24" fmla="*/ 1002213 h 1516602"/>
                    <a:gd name="connsiteX25" fmla="*/ 253929 w 1034979"/>
                    <a:gd name="connsiteY25" fmla="*/ 1006023 h 1516602"/>
                    <a:gd name="connsiteX26" fmla="*/ 267264 w 1034979"/>
                    <a:gd name="connsiteY26" fmla="*/ 1021263 h 1516602"/>
                    <a:gd name="connsiteX27" fmla="*/ 272979 w 1034979"/>
                    <a:gd name="connsiteY27" fmla="*/ 1040313 h 1516602"/>
                    <a:gd name="connsiteX28" fmla="*/ 274884 w 1034979"/>
                    <a:gd name="connsiteY28" fmla="*/ 1046028 h 1516602"/>
                    <a:gd name="connsiteX29" fmla="*/ 276789 w 1034979"/>
                    <a:gd name="connsiteY29" fmla="*/ 1051743 h 1516602"/>
                    <a:gd name="connsiteX30" fmla="*/ 278694 w 1034979"/>
                    <a:gd name="connsiteY30" fmla="*/ 1076508 h 1516602"/>
                    <a:gd name="connsiteX31" fmla="*/ 280599 w 1034979"/>
                    <a:gd name="connsiteY31" fmla="*/ 1082223 h 1516602"/>
                    <a:gd name="connsiteX32" fmla="*/ 278694 w 1034979"/>
                    <a:gd name="connsiteY32" fmla="*/ 1101273 h 1516602"/>
                    <a:gd name="connsiteX33" fmla="*/ 276789 w 1034979"/>
                    <a:gd name="connsiteY33" fmla="*/ 1110798 h 1516602"/>
                    <a:gd name="connsiteX34" fmla="*/ 263454 w 1034979"/>
                    <a:gd name="connsiteY34" fmla="*/ 1124133 h 1516602"/>
                    <a:gd name="connsiteX35" fmla="*/ 252024 w 1034979"/>
                    <a:gd name="connsiteY35" fmla="*/ 1131753 h 1516602"/>
                    <a:gd name="connsiteX36" fmla="*/ 240594 w 1034979"/>
                    <a:gd name="connsiteY36" fmla="*/ 1135563 h 1516602"/>
                    <a:gd name="connsiteX37" fmla="*/ 27234 w 1034979"/>
                    <a:gd name="connsiteY37" fmla="*/ 1154613 h 1516602"/>
                    <a:gd name="connsiteX38" fmla="*/ 15804 w 1034979"/>
                    <a:gd name="connsiteY38" fmla="*/ 1160328 h 1516602"/>
                    <a:gd name="connsiteX39" fmla="*/ 6279 w 1034979"/>
                    <a:gd name="connsiteY39" fmla="*/ 1169853 h 1516602"/>
                    <a:gd name="connsiteX40" fmla="*/ 4374 w 1034979"/>
                    <a:gd name="connsiteY40" fmla="*/ 1175568 h 1516602"/>
                    <a:gd name="connsiteX41" fmla="*/ 564 w 1034979"/>
                    <a:gd name="connsiteY41" fmla="*/ 1181283 h 1516602"/>
                    <a:gd name="connsiteX42" fmla="*/ 6279 w 1034979"/>
                    <a:gd name="connsiteY42" fmla="*/ 1213668 h 1516602"/>
                    <a:gd name="connsiteX43" fmla="*/ 11994 w 1034979"/>
                    <a:gd name="connsiteY43" fmla="*/ 1217478 h 1516602"/>
                    <a:gd name="connsiteX44" fmla="*/ 17709 w 1034979"/>
                    <a:gd name="connsiteY44" fmla="*/ 1219383 h 1516602"/>
                    <a:gd name="connsiteX45" fmla="*/ 145344 w 1034979"/>
                    <a:gd name="connsiteY45" fmla="*/ 1217478 h 1516602"/>
                    <a:gd name="connsiteX46" fmla="*/ 239202 w 1034979"/>
                    <a:gd name="connsiteY46" fmla="*/ 1214801 h 1516602"/>
                    <a:gd name="connsiteX47" fmla="*/ 318699 w 1034979"/>
                    <a:gd name="connsiteY47" fmla="*/ 1217478 h 1516602"/>
                    <a:gd name="connsiteX48" fmla="*/ 330129 w 1034979"/>
                    <a:gd name="connsiteY48" fmla="*/ 1223193 h 1516602"/>
                    <a:gd name="connsiteX49" fmla="*/ 333939 w 1034979"/>
                    <a:gd name="connsiteY49" fmla="*/ 1228908 h 1516602"/>
                    <a:gd name="connsiteX50" fmla="*/ 339654 w 1034979"/>
                    <a:gd name="connsiteY50" fmla="*/ 1230813 h 1516602"/>
                    <a:gd name="connsiteX51" fmla="*/ 351084 w 1034979"/>
                    <a:gd name="connsiteY51" fmla="*/ 1238433 h 1516602"/>
                    <a:gd name="connsiteX52" fmla="*/ 356799 w 1034979"/>
                    <a:gd name="connsiteY52" fmla="*/ 1242243 h 1516602"/>
                    <a:gd name="connsiteX53" fmla="*/ 360609 w 1034979"/>
                    <a:gd name="connsiteY53" fmla="*/ 1247958 h 1516602"/>
                    <a:gd name="connsiteX54" fmla="*/ 366324 w 1034979"/>
                    <a:gd name="connsiteY54" fmla="*/ 1259388 h 1516602"/>
                    <a:gd name="connsiteX55" fmla="*/ 362514 w 1034979"/>
                    <a:gd name="connsiteY55" fmla="*/ 1286058 h 1516602"/>
                    <a:gd name="connsiteX56" fmla="*/ 358704 w 1034979"/>
                    <a:gd name="connsiteY56" fmla="*/ 1291773 h 1516602"/>
                    <a:gd name="connsiteX57" fmla="*/ 356799 w 1034979"/>
                    <a:gd name="connsiteY57" fmla="*/ 1297488 h 1516602"/>
                    <a:gd name="connsiteX58" fmla="*/ 352989 w 1034979"/>
                    <a:gd name="connsiteY58" fmla="*/ 1303203 h 1516602"/>
                    <a:gd name="connsiteX59" fmla="*/ 351084 w 1034979"/>
                    <a:gd name="connsiteY59" fmla="*/ 1308918 h 1516602"/>
                    <a:gd name="connsiteX60" fmla="*/ 347274 w 1034979"/>
                    <a:gd name="connsiteY60" fmla="*/ 1314633 h 1516602"/>
                    <a:gd name="connsiteX61" fmla="*/ 330129 w 1034979"/>
                    <a:gd name="connsiteY61" fmla="*/ 1381308 h 1516602"/>
                    <a:gd name="connsiteX62" fmla="*/ 328224 w 1034979"/>
                    <a:gd name="connsiteY62" fmla="*/ 1432743 h 1516602"/>
                    <a:gd name="connsiteX63" fmla="*/ 330129 w 1034979"/>
                    <a:gd name="connsiteY63" fmla="*/ 1457508 h 1516602"/>
                    <a:gd name="connsiteX64" fmla="*/ 332034 w 1034979"/>
                    <a:gd name="connsiteY64" fmla="*/ 1463223 h 1516602"/>
                    <a:gd name="connsiteX65" fmla="*/ 335844 w 1034979"/>
                    <a:gd name="connsiteY65" fmla="*/ 1467033 h 1516602"/>
                    <a:gd name="connsiteX66" fmla="*/ 364419 w 1034979"/>
                    <a:gd name="connsiteY66" fmla="*/ 1512753 h 1516602"/>
                    <a:gd name="connsiteX67" fmla="*/ 387279 w 1034979"/>
                    <a:gd name="connsiteY67" fmla="*/ 1514658 h 1516602"/>
                    <a:gd name="connsiteX68" fmla="*/ 392994 w 1034979"/>
                    <a:gd name="connsiteY68" fmla="*/ 1508943 h 1516602"/>
                    <a:gd name="connsiteX69" fmla="*/ 394899 w 1034979"/>
                    <a:gd name="connsiteY69" fmla="*/ 1497513 h 1516602"/>
                    <a:gd name="connsiteX70" fmla="*/ 396804 w 1034979"/>
                    <a:gd name="connsiteY70" fmla="*/ 1491798 h 1516602"/>
                    <a:gd name="connsiteX71" fmla="*/ 398709 w 1034979"/>
                    <a:gd name="connsiteY71" fmla="*/ 1474653 h 1516602"/>
                    <a:gd name="connsiteX72" fmla="*/ 400614 w 1034979"/>
                    <a:gd name="connsiteY72" fmla="*/ 1461318 h 1516602"/>
                    <a:gd name="connsiteX73" fmla="*/ 404424 w 1034979"/>
                    <a:gd name="connsiteY73" fmla="*/ 1404168 h 1516602"/>
                    <a:gd name="connsiteX74" fmla="*/ 410139 w 1034979"/>
                    <a:gd name="connsiteY74" fmla="*/ 1392738 h 1516602"/>
                    <a:gd name="connsiteX75" fmla="*/ 413949 w 1034979"/>
                    <a:gd name="connsiteY75" fmla="*/ 1379403 h 1516602"/>
                    <a:gd name="connsiteX76" fmla="*/ 415854 w 1034979"/>
                    <a:gd name="connsiteY76" fmla="*/ 1373688 h 1516602"/>
                    <a:gd name="connsiteX77" fmla="*/ 417759 w 1034979"/>
                    <a:gd name="connsiteY77" fmla="*/ 1360353 h 1516602"/>
                    <a:gd name="connsiteX78" fmla="*/ 421569 w 1034979"/>
                    <a:gd name="connsiteY78" fmla="*/ 1348923 h 1516602"/>
                    <a:gd name="connsiteX79" fmla="*/ 427284 w 1034979"/>
                    <a:gd name="connsiteY79" fmla="*/ 1335588 h 1516602"/>
                    <a:gd name="connsiteX80" fmla="*/ 467289 w 1034979"/>
                    <a:gd name="connsiteY80" fmla="*/ 1265103 h 1516602"/>
                    <a:gd name="connsiteX81" fmla="*/ 528455 w 1034979"/>
                    <a:gd name="connsiteY81" fmla="*/ 1252334 h 1516602"/>
                    <a:gd name="connsiteX82" fmla="*/ 573969 w 1034979"/>
                    <a:gd name="connsiteY82" fmla="*/ 1236528 h 1516602"/>
                    <a:gd name="connsiteX83" fmla="*/ 585399 w 1034979"/>
                    <a:gd name="connsiteY83" fmla="*/ 1232718 h 1516602"/>
                    <a:gd name="connsiteX84" fmla="*/ 720654 w 1034979"/>
                    <a:gd name="connsiteY84" fmla="*/ 1316538 h 1516602"/>
                    <a:gd name="connsiteX85" fmla="*/ 733989 w 1034979"/>
                    <a:gd name="connsiteY85" fmla="*/ 1326063 h 1516602"/>
                    <a:gd name="connsiteX86" fmla="*/ 743514 w 1034979"/>
                    <a:gd name="connsiteY86" fmla="*/ 1327968 h 1516602"/>
                    <a:gd name="connsiteX87" fmla="*/ 749229 w 1034979"/>
                    <a:gd name="connsiteY87" fmla="*/ 1329873 h 1516602"/>
                    <a:gd name="connsiteX88" fmla="*/ 762564 w 1034979"/>
                    <a:gd name="connsiteY88" fmla="*/ 1335588 h 1516602"/>
                    <a:gd name="connsiteX89" fmla="*/ 777804 w 1034979"/>
                    <a:gd name="connsiteY89" fmla="*/ 1333683 h 1516602"/>
                    <a:gd name="connsiteX90" fmla="*/ 789234 w 1034979"/>
                    <a:gd name="connsiteY90" fmla="*/ 1327968 h 1516602"/>
                    <a:gd name="connsiteX91" fmla="*/ 794949 w 1034979"/>
                    <a:gd name="connsiteY91" fmla="*/ 1326063 h 1516602"/>
                    <a:gd name="connsiteX92" fmla="*/ 802569 w 1034979"/>
                    <a:gd name="connsiteY92" fmla="*/ 1308918 h 1516602"/>
                    <a:gd name="connsiteX93" fmla="*/ 800664 w 1034979"/>
                    <a:gd name="connsiteY93" fmla="*/ 1284153 h 1516602"/>
                    <a:gd name="connsiteX94" fmla="*/ 798759 w 1034979"/>
                    <a:gd name="connsiteY94" fmla="*/ 1278438 h 1516602"/>
                    <a:gd name="connsiteX95" fmla="*/ 796854 w 1034979"/>
                    <a:gd name="connsiteY95" fmla="*/ 1270818 h 1516602"/>
                    <a:gd name="connsiteX96" fmla="*/ 783519 w 1034979"/>
                    <a:gd name="connsiteY96" fmla="*/ 1253673 h 1516602"/>
                    <a:gd name="connsiteX97" fmla="*/ 773994 w 1034979"/>
                    <a:gd name="connsiteY97" fmla="*/ 1247958 h 1516602"/>
                    <a:gd name="connsiteX98" fmla="*/ 648264 w 1034979"/>
                    <a:gd name="connsiteY98" fmla="*/ 1156518 h 1516602"/>
                    <a:gd name="connsiteX99" fmla="*/ 644454 w 1034979"/>
                    <a:gd name="connsiteY99" fmla="*/ 1139373 h 1516602"/>
                    <a:gd name="connsiteX100" fmla="*/ 646359 w 1034979"/>
                    <a:gd name="connsiteY100" fmla="*/ 1131753 h 1516602"/>
                    <a:gd name="connsiteX101" fmla="*/ 650169 w 1034979"/>
                    <a:gd name="connsiteY101" fmla="*/ 1114608 h 1516602"/>
                    <a:gd name="connsiteX102" fmla="*/ 653979 w 1034979"/>
                    <a:gd name="connsiteY102" fmla="*/ 1108893 h 1516602"/>
                    <a:gd name="connsiteX103" fmla="*/ 655884 w 1034979"/>
                    <a:gd name="connsiteY103" fmla="*/ 1103178 h 1516602"/>
                    <a:gd name="connsiteX104" fmla="*/ 661599 w 1034979"/>
                    <a:gd name="connsiteY104" fmla="*/ 1101273 h 1516602"/>
                    <a:gd name="connsiteX105" fmla="*/ 671124 w 1034979"/>
                    <a:gd name="connsiteY105" fmla="*/ 1089843 h 1516602"/>
                    <a:gd name="connsiteX106" fmla="*/ 724464 w 1034979"/>
                    <a:gd name="connsiteY106" fmla="*/ 1082223 h 1516602"/>
                    <a:gd name="connsiteX107" fmla="*/ 842574 w 1034979"/>
                    <a:gd name="connsiteY107" fmla="*/ 1084128 h 1516602"/>
                    <a:gd name="connsiteX108" fmla="*/ 871149 w 1034979"/>
                    <a:gd name="connsiteY108" fmla="*/ 1086033 h 1516602"/>
                    <a:gd name="connsiteX109" fmla="*/ 899724 w 1034979"/>
                    <a:gd name="connsiteY109" fmla="*/ 1091748 h 1516602"/>
                    <a:gd name="connsiteX110" fmla="*/ 922584 w 1034979"/>
                    <a:gd name="connsiteY110" fmla="*/ 1095558 h 1516602"/>
                    <a:gd name="connsiteX111" fmla="*/ 951159 w 1034979"/>
                    <a:gd name="connsiteY111" fmla="*/ 1101273 h 1516602"/>
                    <a:gd name="connsiteX112" fmla="*/ 956874 w 1034979"/>
                    <a:gd name="connsiteY112" fmla="*/ 1101273 h 1516602"/>
                    <a:gd name="connsiteX113" fmla="*/ 1002594 w 1034979"/>
                    <a:gd name="connsiteY113" fmla="*/ 1099368 h 1516602"/>
                    <a:gd name="connsiteX114" fmla="*/ 1031169 w 1034979"/>
                    <a:gd name="connsiteY114" fmla="*/ 1091748 h 1516602"/>
                    <a:gd name="connsiteX115" fmla="*/ 1034979 w 1034979"/>
                    <a:gd name="connsiteY115" fmla="*/ 1086033 h 1516602"/>
                    <a:gd name="connsiteX116" fmla="*/ 1033074 w 1034979"/>
                    <a:gd name="connsiteY116" fmla="*/ 1066983 h 1516602"/>
                    <a:gd name="connsiteX117" fmla="*/ 1027359 w 1034979"/>
                    <a:gd name="connsiteY117" fmla="*/ 1063173 h 1516602"/>
                    <a:gd name="connsiteX118" fmla="*/ 1012119 w 1034979"/>
                    <a:gd name="connsiteY118" fmla="*/ 1061268 h 1516602"/>
                    <a:gd name="connsiteX119" fmla="*/ 1006404 w 1034979"/>
                    <a:gd name="connsiteY119" fmla="*/ 1059363 h 1516602"/>
                    <a:gd name="connsiteX120" fmla="*/ 998784 w 1034979"/>
                    <a:gd name="connsiteY120" fmla="*/ 1057458 h 1516602"/>
                    <a:gd name="connsiteX121" fmla="*/ 987354 w 1034979"/>
                    <a:gd name="connsiteY121" fmla="*/ 1049838 h 1516602"/>
                    <a:gd name="connsiteX122" fmla="*/ 975924 w 1034979"/>
                    <a:gd name="connsiteY122" fmla="*/ 1046028 h 1516602"/>
                    <a:gd name="connsiteX123" fmla="*/ 970209 w 1034979"/>
                    <a:gd name="connsiteY123" fmla="*/ 1044123 h 1516602"/>
                    <a:gd name="connsiteX124" fmla="*/ 962589 w 1034979"/>
                    <a:gd name="connsiteY124" fmla="*/ 1042218 h 1516602"/>
                    <a:gd name="connsiteX125" fmla="*/ 956874 w 1034979"/>
                    <a:gd name="connsiteY125" fmla="*/ 1040313 h 1516602"/>
                    <a:gd name="connsiteX126" fmla="*/ 935919 w 1034979"/>
                    <a:gd name="connsiteY126" fmla="*/ 1034598 h 1516602"/>
                    <a:gd name="connsiteX127" fmla="*/ 825429 w 1034979"/>
                    <a:gd name="connsiteY127" fmla="*/ 1034598 h 1516602"/>
                    <a:gd name="connsiteX128" fmla="*/ 730179 w 1034979"/>
                    <a:gd name="connsiteY128" fmla="*/ 1038408 h 1516602"/>
                    <a:gd name="connsiteX129" fmla="*/ 669219 w 1034979"/>
                    <a:gd name="connsiteY129" fmla="*/ 1046028 h 1516602"/>
                    <a:gd name="connsiteX130" fmla="*/ 646359 w 1034979"/>
                    <a:gd name="connsiteY130" fmla="*/ 1049838 h 1516602"/>
                    <a:gd name="connsiteX131" fmla="*/ 642549 w 1034979"/>
                    <a:gd name="connsiteY131" fmla="*/ 1038408 h 1516602"/>
                    <a:gd name="connsiteX132" fmla="*/ 640644 w 1034979"/>
                    <a:gd name="connsiteY132" fmla="*/ 1032693 h 1516602"/>
                    <a:gd name="connsiteX133" fmla="*/ 642549 w 1034979"/>
                    <a:gd name="connsiteY133" fmla="*/ 1015548 h 1516602"/>
                    <a:gd name="connsiteX134" fmla="*/ 644454 w 1034979"/>
                    <a:gd name="connsiteY134" fmla="*/ 1009833 h 1516602"/>
                    <a:gd name="connsiteX135" fmla="*/ 661599 w 1034979"/>
                    <a:gd name="connsiteY135" fmla="*/ 1000308 h 1516602"/>
                    <a:gd name="connsiteX136" fmla="*/ 673029 w 1034979"/>
                    <a:gd name="connsiteY136" fmla="*/ 992688 h 1516602"/>
                    <a:gd name="connsiteX137" fmla="*/ 674934 w 1034979"/>
                    <a:gd name="connsiteY137" fmla="*/ 986973 h 1516602"/>
                    <a:gd name="connsiteX138" fmla="*/ 680649 w 1034979"/>
                    <a:gd name="connsiteY138" fmla="*/ 985068 h 1516602"/>
                    <a:gd name="connsiteX139" fmla="*/ 686364 w 1034979"/>
                    <a:gd name="connsiteY139" fmla="*/ 981258 h 1516602"/>
                    <a:gd name="connsiteX140" fmla="*/ 695889 w 1034979"/>
                    <a:gd name="connsiteY140" fmla="*/ 971733 h 1516602"/>
                    <a:gd name="connsiteX141" fmla="*/ 705414 w 1034979"/>
                    <a:gd name="connsiteY141" fmla="*/ 960303 h 1516602"/>
                    <a:gd name="connsiteX142" fmla="*/ 716844 w 1034979"/>
                    <a:gd name="connsiteY142" fmla="*/ 952683 h 1516602"/>
                    <a:gd name="connsiteX143" fmla="*/ 732084 w 1034979"/>
                    <a:gd name="connsiteY143" fmla="*/ 939348 h 1516602"/>
                    <a:gd name="connsiteX144" fmla="*/ 741609 w 1034979"/>
                    <a:gd name="connsiteY144" fmla="*/ 927918 h 1516602"/>
                    <a:gd name="connsiteX145" fmla="*/ 753039 w 1034979"/>
                    <a:gd name="connsiteY145" fmla="*/ 918393 h 1516602"/>
                    <a:gd name="connsiteX146" fmla="*/ 758754 w 1034979"/>
                    <a:gd name="connsiteY146" fmla="*/ 906963 h 1516602"/>
                    <a:gd name="connsiteX147" fmla="*/ 760659 w 1034979"/>
                    <a:gd name="connsiteY147" fmla="*/ 901248 h 1516602"/>
                    <a:gd name="connsiteX148" fmla="*/ 766374 w 1034979"/>
                    <a:gd name="connsiteY148" fmla="*/ 889818 h 1516602"/>
                    <a:gd name="connsiteX149" fmla="*/ 764469 w 1034979"/>
                    <a:gd name="connsiteY149" fmla="*/ 874578 h 1516602"/>
                    <a:gd name="connsiteX150" fmla="*/ 758754 w 1034979"/>
                    <a:gd name="connsiteY150" fmla="*/ 872673 h 1516602"/>
                    <a:gd name="connsiteX151" fmla="*/ 737799 w 1034979"/>
                    <a:gd name="connsiteY151" fmla="*/ 874578 h 1516602"/>
                    <a:gd name="connsiteX152" fmla="*/ 732084 w 1034979"/>
                    <a:gd name="connsiteY152" fmla="*/ 878388 h 1516602"/>
                    <a:gd name="connsiteX153" fmla="*/ 699699 w 1034979"/>
                    <a:gd name="connsiteY153" fmla="*/ 899343 h 1516602"/>
                    <a:gd name="connsiteX154" fmla="*/ 595181 w 1034979"/>
                    <a:gd name="connsiteY154" fmla="*/ 957831 h 1516602"/>
                    <a:gd name="connsiteX155" fmla="*/ 507294 w 1034979"/>
                    <a:gd name="connsiteY155" fmla="*/ 847908 h 1516602"/>
                    <a:gd name="connsiteX156" fmla="*/ 503484 w 1034979"/>
                    <a:gd name="connsiteY156" fmla="*/ 358323 h 1516602"/>
                    <a:gd name="connsiteX157" fmla="*/ 499674 w 1034979"/>
                    <a:gd name="connsiteY157" fmla="*/ 66858 h 1516602"/>
                    <a:gd name="connsiteX158" fmla="*/ 490149 w 1034979"/>
                    <a:gd name="connsiteY158" fmla="*/ 40188 h 1516602"/>
                    <a:gd name="connsiteX159" fmla="*/ 488244 w 1034979"/>
                    <a:gd name="connsiteY159" fmla="*/ 34473 h 1516602"/>
                    <a:gd name="connsiteX160" fmla="*/ 484434 w 1034979"/>
                    <a:gd name="connsiteY160" fmla="*/ 28758 h 1516602"/>
                    <a:gd name="connsiteX161" fmla="*/ 478719 w 1034979"/>
                    <a:gd name="connsiteY161" fmla="*/ 17328 h 1516602"/>
                    <a:gd name="connsiteX162" fmla="*/ 473004 w 1034979"/>
                    <a:gd name="connsiteY162" fmla="*/ 13518 h 1516602"/>
                    <a:gd name="connsiteX163" fmla="*/ 469194 w 1034979"/>
                    <a:gd name="connsiteY163" fmla="*/ 7803 h 1516602"/>
                    <a:gd name="connsiteX164" fmla="*/ 429189 w 1034979"/>
                    <a:gd name="connsiteY164" fmla="*/ 11613 h 1516602"/>
                    <a:gd name="connsiteX165" fmla="*/ 425379 w 1034979"/>
                    <a:gd name="connsiteY165" fmla="*/ 78288 h 1516602"/>
                    <a:gd name="connsiteX166" fmla="*/ 425379 w 1034979"/>
                    <a:gd name="connsiteY166" fmla="*/ 84003 h 1516602"/>
                    <a:gd name="connsiteX167" fmla="*/ 429189 w 1034979"/>
                    <a:gd name="connsiteY167" fmla="*/ 238308 h 1516602"/>
                    <a:gd name="connsiteX168" fmla="*/ 440619 w 1034979"/>
                    <a:gd name="connsiteY168" fmla="*/ 421188 h 1516602"/>
                    <a:gd name="connsiteX169" fmla="*/ 435265 w 1034979"/>
                    <a:gd name="connsiteY169" fmla="*/ 718368 h 1516602"/>
                    <a:gd name="connsiteX170" fmla="*/ 435059 w 1034979"/>
                    <a:gd name="connsiteY170" fmla="*/ 799046 h 1516602"/>
                    <a:gd name="connsiteX171" fmla="*/ 430322 w 1034979"/>
                    <a:gd name="connsiteY17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181539 w 1034979"/>
                    <a:gd name="connsiteY9" fmla="*/ 937443 h 1516602"/>
                    <a:gd name="connsiteX10" fmla="*/ 116769 w 1034979"/>
                    <a:gd name="connsiteY10" fmla="*/ 903153 h 1516602"/>
                    <a:gd name="connsiteX11" fmla="*/ 59619 w 1034979"/>
                    <a:gd name="connsiteY11" fmla="*/ 874578 h 1516602"/>
                    <a:gd name="connsiteX12" fmla="*/ 46284 w 1034979"/>
                    <a:gd name="connsiteY12" fmla="*/ 895533 h 1516602"/>
                    <a:gd name="connsiteX13" fmla="*/ 50094 w 1034979"/>
                    <a:gd name="connsiteY13" fmla="*/ 933633 h 1516602"/>
                    <a:gd name="connsiteX14" fmla="*/ 53904 w 1034979"/>
                    <a:gd name="connsiteY14" fmla="*/ 939348 h 1516602"/>
                    <a:gd name="connsiteX15" fmla="*/ 59619 w 1034979"/>
                    <a:gd name="connsiteY15" fmla="*/ 943158 h 1516602"/>
                    <a:gd name="connsiteX16" fmla="*/ 63429 w 1034979"/>
                    <a:gd name="connsiteY16" fmla="*/ 948873 h 1516602"/>
                    <a:gd name="connsiteX17" fmla="*/ 80574 w 1034979"/>
                    <a:gd name="connsiteY17" fmla="*/ 958398 h 1516602"/>
                    <a:gd name="connsiteX18" fmla="*/ 166299 w 1034979"/>
                    <a:gd name="connsiteY18" fmla="*/ 979353 h 1516602"/>
                    <a:gd name="connsiteX19" fmla="*/ 191064 w 1034979"/>
                    <a:gd name="connsiteY19" fmla="*/ 985068 h 1516602"/>
                    <a:gd name="connsiteX20" fmla="*/ 208209 w 1034979"/>
                    <a:gd name="connsiteY20" fmla="*/ 990783 h 1516602"/>
                    <a:gd name="connsiteX21" fmla="*/ 213924 w 1034979"/>
                    <a:gd name="connsiteY21" fmla="*/ 992688 h 1516602"/>
                    <a:gd name="connsiteX22" fmla="*/ 229164 w 1034979"/>
                    <a:gd name="connsiteY22" fmla="*/ 996498 h 1516602"/>
                    <a:gd name="connsiteX23" fmla="*/ 248214 w 1034979"/>
                    <a:gd name="connsiteY23" fmla="*/ 1002213 h 1516602"/>
                    <a:gd name="connsiteX24" fmla="*/ 253929 w 1034979"/>
                    <a:gd name="connsiteY24" fmla="*/ 1006023 h 1516602"/>
                    <a:gd name="connsiteX25" fmla="*/ 267264 w 1034979"/>
                    <a:gd name="connsiteY25" fmla="*/ 1021263 h 1516602"/>
                    <a:gd name="connsiteX26" fmla="*/ 272979 w 1034979"/>
                    <a:gd name="connsiteY26" fmla="*/ 1040313 h 1516602"/>
                    <a:gd name="connsiteX27" fmla="*/ 274884 w 1034979"/>
                    <a:gd name="connsiteY27" fmla="*/ 1046028 h 1516602"/>
                    <a:gd name="connsiteX28" fmla="*/ 276789 w 1034979"/>
                    <a:gd name="connsiteY28" fmla="*/ 1051743 h 1516602"/>
                    <a:gd name="connsiteX29" fmla="*/ 278694 w 1034979"/>
                    <a:gd name="connsiteY29" fmla="*/ 1076508 h 1516602"/>
                    <a:gd name="connsiteX30" fmla="*/ 280599 w 1034979"/>
                    <a:gd name="connsiteY30" fmla="*/ 1082223 h 1516602"/>
                    <a:gd name="connsiteX31" fmla="*/ 278694 w 1034979"/>
                    <a:gd name="connsiteY31" fmla="*/ 1101273 h 1516602"/>
                    <a:gd name="connsiteX32" fmla="*/ 276789 w 1034979"/>
                    <a:gd name="connsiteY32" fmla="*/ 1110798 h 1516602"/>
                    <a:gd name="connsiteX33" fmla="*/ 263454 w 1034979"/>
                    <a:gd name="connsiteY33" fmla="*/ 1124133 h 1516602"/>
                    <a:gd name="connsiteX34" fmla="*/ 252024 w 1034979"/>
                    <a:gd name="connsiteY34" fmla="*/ 1131753 h 1516602"/>
                    <a:gd name="connsiteX35" fmla="*/ 240594 w 1034979"/>
                    <a:gd name="connsiteY35" fmla="*/ 1135563 h 1516602"/>
                    <a:gd name="connsiteX36" fmla="*/ 27234 w 1034979"/>
                    <a:gd name="connsiteY36" fmla="*/ 1154613 h 1516602"/>
                    <a:gd name="connsiteX37" fmla="*/ 15804 w 1034979"/>
                    <a:gd name="connsiteY37" fmla="*/ 1160328 h 1516602"/>
                    <a:gd name="connsiteX38" fmla="*/ 6279 w 1034979"/>
                    <a:gd name="connsiteY38" fmla="*/ 1169853 h 1516602"/>
                    <a:gd name="connsiteX39" fmla="*/ 4374 w 1034979"/>
                    <a:gd name="connsiteY39" fmla="*/ 1175568 h 1516602"/>
                    <a:gd name="connsiteX40" fmla="*/ 564 w 1034979"/>
                    <a:gd name="connsiteY40" fmla="*/ 1181283 h 1516602"/>
                    <a:gd name="connsiteX41" fmla="*/ 6279 w 1034979"/>
                    <a:gd name="connsiteY41" fmla="*/ 1213668 h 1516602"/>
                    <a:gd name="connsiteX42" fmla="*/ 11994 w 1034979"/>
                    <a:gd name="connsiteY42" fmla="*/ 1217478 h 1516602"/>
                    <a:gd name="connsiteX43" fmla="*/ 17709 w 1034979"/>
                    <a:gd name="connsiteY43" fmla="*/ 1219383 h 1516602"/>
                    <a:gd name="connsiteX44" fmla="*/ 145344 w 1034979"/>
                    <a:gd name="connsiteY44" fmla="*/ 1217478 h 1516602"/>
                    <a:gd name="connsiteX45" fmla="*/ 239202 w 1034979"/>
                    <a:gd name="connsiteY45" fmla="*/ 1214801 h 1516602"/>
                    <a:gd name="connsiteX46" fmla="*/ 318699 w 1034979"/>
                    <a:gd name="connsiteY46" fmla="*/ 1217478 h 1516602"/>
                    <a:gd name="connsiteX47" fmla="*/ 330129 w 1034979"/>
                    <a:gd name="connsiteY47" fmla="*/ 1223193 h 1516602"/>
                    <a:gd name="connsiteX48" fmla="*/ 333939 w 1034979"/>
                    <a:gd name="connsiteY48" fmla="*/ 1228908 h 1516602"/>
                    <a:gd name="connsiteX49" fmla="*/ 339654 w 1034979"/>
                    <a:gd name="connsiteY49" fmla="*/ 1230813 h 1516602"/>
                    <a:gd name="connsiteX50" fmla="*/ 351084 w 1034979"/>
                    <a:gd name="connsiteY50" fmla="*/ 1238433 h 1516602"/>
                    <a:gd name="connsiteX51" fmla="*/ 356799 w 1034979"/>
                    <a:gd name="connsiteY51" fmla="*/ 1242243 h 1516602"/>
                    <a:gd name="connsiteX52" fmla="*/ 360609 w 1034979"/>
                    <a:gd name="connsiteY52" fmla="*/ 1247958 h 1516602"/>
                    <a:gd name="connsiteX53" fmla="*/ 366324 w 1034979"/>
                    <a:gd name="connsiteY53" fmla="*/ 1259388 h 1516602"/>
                    <a:gd name="connsiteX54" fmla="*/ 362514 w 1034979"/>
                    <a:gd name="connsiteY54" fmla="*/ 1286058 h 1516602"/>
                    <a:gd name="connsiteX55" fmla="*/ 358704 w 1034979"/>
                    <a:gd name="connsiteY55" fmla="*/ 1291773 h 1516602"/>
                    <a:gd name="connsiteX56" fmla="*/ 356799 w 1034979"/>
                    <a:gd name="connsiteY56" fmla="*/ 1297488 h 1516602"/>
                    <a:gd name="connsiteX57" fmla="*/ 352989 w 1034979"/>
                    <a:gd name="connsiteY57" fmla="*/ 1303203 h 1516602"/>
                    <a:gd name="connsiteX58" fmla="*/ 351084 w 1034979"/>
                    <a:gd name="connsiteY58" fmla="*/ 1308918 h 1516602"/>
                    <a:gd name="connsiteX59" fmla="*/ 347274 w 1034979"/>
                    <a:gd name="connsiteY59" fmla="*/ 1314633 h 1516602"/>
                    <a:gd name="connsiteX60" fmla="*/ 330129 w 1034979"/>
                    <a:gd name="connsiteY60" fmla="*/ 1381308 h 1516602"/>
                    <a:gd name="connsiteX61" fmla="*/ 328224 w 1034979"/>
                    <a:gd name="connsiteY61" fmla="*/ 1432743 h 1516602"/>
                    <a:gd name="connsiteX62" fmla="*/ 330129 w 1034979"/>
                    <a:gd name="connsiteY62" fmla="*/ 1457508 h 1516602"/>
                    <a:gd name="connsiteX63" fmla="*/ 332034 w 1034979"/>
                    <a:gd name="connsiteY63" fmla="*/ 1463223 h 1516602"/>
                    <a:gd name="connsiteX64" fmla="*/ 335844 w 1034979"/>
                    <a:gd name="connsiteY64" fmla="*/ 1467033 h 1516602"/>
                    <a:gd name="connsiteX65" fmla="*/ 364419 w 1034979"/>
                    <a:gd name="connsiteY65" fmla="*/ 1512753 h 1516602"/>
                    <a:gd name="connsiteX66" fmla="*/ 387279 w 1034979"/>
                    <a:gd name="connsiteY66" fmla="*/ 1514658 h 1516602"/>
                    <a:gd name="connsiteX67" fmla="*/ 392994 w 1034979"/>
                    <a:gd name="connsiteY67" fmla="*/ 1508943 h 1516602"/>
                    <a:gd name="connsiteX68" fmla="*/ 394899 w 1034979"/>
                    <a:gd name="connsiteY68" fmla="*/ 1497513 h 1516602"/>
                    <a:gd name="connsiteX69" fmla="*/ 396804 w 1034979"/>
                    <a:gd name="connsiteY69" fmla="*/ 1491798 h 1516602"/>
                    <a:gd name="connsiteX70" fmla="*/ 398709 w 1034979"/>
                    <a:gd name="connsiteY70" fmla="*/ 1474653 h 1516602"/>
                    <a:gd name="connsiteX71" fmla="*/ 400614 w 1034979"/>
                    <a:gd name="connsiteY71" fmla="*/ 1461318 h 1516602"/>
                    <a:gd name="connsiteX72" fmla="*/ 404424 w 1034979"/>
                    <a:gd name="connsiteY72" fmla="*/ 1404168 h 1516602"/>
                    <a:gd name="connsiteX73" fmla="*/ 410139 w 1034979"/>
                    <a:gd name="connsiteY73" fmla="*/ 1392738 h 1516602"/>
                    <a:gd name="connsiteX74" fmla="*/ 413949 w 1034979"/>
                    <a:gd name="connsiteY74" fmla="*/ 1379403 h 1516602"/>
                    <a:gd name="connsiteX75" fmla="*/ 415854 w 1034979"/>
                    <a:gd name="connsiteY75" fmla="*/ 1373688 h 1516602"/>
                    <a:gd name="connsiteX76" fmla="*/ 417759 w 1034979"/>
                    <a:gd name="connsiteY76" fmla="*/ 1360353 h 1516602"/>
                    <a:gd name="connsiteX77" fmla="*/ 421569 w 1034979"/>
                    <a:gd name="connsiteY77" fmla="*/ 1348923 h 1516602"/>
                    <a:gd name="connsiteX78" fmla="*/ 427284 w 1034979"/>
                    <a:gd name="connsiteY78" fmla="*/ 1335588 h 1516602"/>
                    <a:gd name="connsiteX79" fmla="*/ 467289 w 1034979"/>
                    <a:gd name="connsiteY79" fmla="*/ 1265103 h 1516602"/>
                    <a:gd name="connsiteX80" fmla="*/ 528455 w 1034979"/>
                    <a:gd name="connsiteY80" fmla="*/ 1252334 h 1516602"/>
                    <a:gd name="connsiteX81" fmla="*/ 573969 w 1034979"/>
                    <a:gd name="connsiteY81" fmla="*/ 1236528 h 1516602"/>
                    <a:gd name="connsiteX82" fmla="*/ 585399 w 1034979"/>
                    <a:gd name="connsiteY82" fmla="*/ 1232718 h 1516602"/>
                    <a:gd name="connsiteX83" fmla="*/ 720654 w 1034979"/>
                    <a:gd name="connsiteY83" fmla="*/ 1316538 h 1516602"/>
                    <a:gd name="connsiteX84" fmla="*/ 733989 w 1034979"/>
                    <a:gd name="connsiteY84" fmla="*/ 1326063 h 1516602"/>
                    <a:gd name="connsiteX85" fmla="*/ 743514 w 1034979"/>
                    <a:gd name="connsiteY85" fmla="*/ 1327968 h 1516602"/>
                    <a:gd name="connsiteX86" fmla="*/ 749229 w 1034979"/>
                    <a:gd name="connsiteY86" fmla="*/ 1329873 h 1516602"/>
                    <a:gd name="connsiteX87" fmla="*/ 762564 w 1034979"/>
                    <a:gd name="connsiteY87" fmla="*/ 1335588 h 1516602"/>
                    <a:gd name="connsiteX88" fmla="*/ 777804 w 1034979"/>
                    <a:gd name="connsiteY88" fmla="*/ 1333683 h 1516602"/>
                    <a:gd name="connsiteX89" fmla="*/ 789234 w 1034979"/>
                    <a:gd name="connsiteY89" fmla="*/ 1327968 h 1516602"/>
                    <a:gd name="connsiteX90" fmla="*/ 794949 w 1034979"/>
                    <a:gd name="connsiteY90" fmla="*/ 1326063 h 1516602"/>
                    <a:gd name="connsiteX91" fmla="*/ 802569 w 1034979"/>
                    <a:gd name="connsiteY91" fmla="*/ 1308918 h 1516602"/>
                    <a:gd name="connsiteX92" fmla="*/ 800664 w 1034979"/>
                    <a:gd name="connsiteY92" fmla="*/ 1284153 h 1516602"/>
                    <a:gd name="connsiteX93" fmla="*/ 798759 w 1034979"/>
                    <a:gd name="connsiteY93" fmla="*/ 1278438 h 1516602"/>
                    <a:gd name="connsiteX94" fmla="*/ 796854 w 1034979"/>
                    <a:gd name="connsiteY94" fmla="*/ 1270818 h 1516602"/>
                    <a:gd name="connsiteX95" fmla="*/ 783519 w 1034979"/>
                    <a:gd name="connsiteY95" fmla="*/ 1253673 h 1516602"/>
                    <a:gd name="connsiteX96" fmla="*/ 773994 w 1034979"/>
                    <a:gd name="connsiteY96" fmla="*/ 1247958 h 1516602"/>
                    <a:gd name="connsiteX97" fmla="*/ 648264 w 1034979"/>
                    <a:gd name="connsiteY97" fmla="*/ 1156518 h 1516602"/>
                    <a:gd name="connsiteX98" fmla="*/ 644454 w 1034979"/>
                    <a:gd name="connsiteY98" fmla="*/ 1139373 h 1516602"/>
                    <a:gd name="connsiteX99" fmla="*/ 646359 w 1034979"/>
                    <a:gd name="connsiteY99" fmla="*/ 1131753 h 1516602"/>
                    <a:gd name="connsiteX100" fmla="*/ 650169 w 1034979"/>
                    <a:gd name="connsiteY100" fmla="*/ 1114608 h 1516602"/>
                    <a:gd name="connsiteX101" fmla="*/ 653979 w 1034979"/>
                    <a:gd name="connsiteY101" fmla="*/ 1108893 h 1516602"/>
                    <a:gd name="connsiteX102" fmla="*/ 655884 w 1034979"/>
                    <a:gd name="connsiteY102" fmla="*/ 1103178 h 1516602"/>
                    <a:gd name="connsiteX103" fmla="*/ 661599 w 1034979"/>
                    <a:gd name="connsiteY103" fmla="*/ 1101273 h 1516602"/>
                    <a:gd name="connsiteX104" fmla="*/ 671124 w 1034979"/>
                    <a:gd name="connsiteY104" fmla="*/ 1089843 h 1516602"/>
                    <a:gd name="connsiteX105" fmla="*/ 724464 w 1034979"/>
                    <a:gd name="connsiteY105" fmla="*/ 1082223 h 1516602"/>
                    <a:gd name="connsiteX106" fmla="*/ 842574 w 1034979"/>
                    <a:gd name="connsiteY106" fmla="*/ 1084128 h 1516602"/>
                    <a:gd name="connsiteX107" fmla="*/ 871149 w 1034979"/>
                    <a:gd name="connsiteY107" fmla="*/ 1086033 h 1516602"/>
                    <a:gd name="connsiteX108" fmla="*/ 899724 w 1034979"/>
                    <a:gd name="connsiteY108" fmla="*/ 1091748 h 1516602"/>
                    <a:gd name="connsiteX109" fmla="*/ 922584 w 1034979"/>
                    <a:gd name="connsiteY109" fmla="*/ 1095558 h 1516602"/>
                    <a:gd name="connsiteX110" fmla="*/ 951159 w 1034979"/>
                    <a:gd name="connsiteY110" fmla="*/ 1101273 h 1516602"/>
                    <a:gd name="connsiteX111" fmla="*/ 956874 w 1034979"/>
                    <a:gd name="connsiteY111" fmla="*/ 1101273 h 1516602"/>
                    <a:gd name="connsiteX112" fmla="*/ 1002594 w 1034979"/>
                    <a:gd name="connsiteY112" fmla="*/ 1099368 h 1516602"/>
                    <a:gd name="connsiteX113" fmla="*/ 1031169 w 1034979"/>
                    <a:gd name="connsiteY113" fmla="*/ 1091748 h 1516602"/>
                    <a:gd name="connsiteX114" fmla="*/ 1034979 w 1034979"/>
                    <a:gd name="connsiteY114" fmla="*/ 1086033 h 1516602"/>
                    <a:gd name="connsiteX115" fmla="*/ 1033074 w 1034979"/>
                    <a:gd name="connsiteY115" fmla="*/ 1066983 h 1516602"/>
                    <a:gd name="connsiteX116" fmla="*/ 1027359 w 1034979"/>
                    <a:gd name="connsiteY116" fmla="*/ 1063173 h 1516602"/>
                    <a:gd name="connsiteX117" fmla="*/ 1012119 w 1034979"/>
                    <a:gd name="connsiteY117" fmla="*/ 1061268 h 1516602"/>
                    <a:gd name="connsiteX118" fmla="*/ 1006404 w 1034979"/>
                    <a:gd name="connsiteY118" fmla="*/ 1059363 h 1516602"/>
                    <a:gd name="connsiteX119" fmla="*/ 998784 w 1034979"/>
                    <a:gd name="connsiteY119" fmla="*/ 1057458 h 1516602"/>
                    <a:gd name="connsiteX120" fmla="*/ 987354 w 1034979"/>
                    <a:gd name="connsiteY120" fmla="*/ 1049838 h 1516602"/>
                    <a:gd name="connsiteX121" fmla="*/ 975924 w 1034979"/>
                    <a:gd name="connsiteY121" fmla="*/ 1046028 h 1516602"/>
                    <a:gd name="connsiteX122" fmla="*/ 970209 w 1034979"/>
                    <a:gd name="connsiteY122" fmla="*/ 1044123 h 1516602"/>
                    <a:gd name="connsiteX123" fmla="*/ 962589 w 1034979"/>
                    <a:gd name="connsiteY123" fmla="*/ 1042218 h 1516602"/>
                    <a:gd name="connsiteX124" fmla="*/ 956874 w 1034979"/>
                    <a:gd name="connsiteY124" fmla="*/ 1040313 h 1516602"/>
                    <a:gd name="connsiteX125" fmla="*/ 935919 w 1034979"/>
                    <a:gd name="connsiteY125" fmla="*/ 1034598 h 1516602"/>
                    <a:gd name="connsiteX126" fmla="*/ 825429 w 1034979"/>
                    <a:gd name="connsiteY126" fmla="*/ 1034598 h 1516602"/>
                    <a:gd name="connsiteX127" fmla="*/ 730179 w 1034979"/>
                    <a:gd name="connsiteY127" fmla="*/ 1038408 h 1516602"/>
                    <a:gd name="connsiteX128" fmla="*/ 669219 w 1034979"/>
                    <a:gd name="connsiteY128" fmla="*/ 1046028 h 1516602"/>
                    <a:gd name="connsiteX129" fmla="*/ 646359 w 1034979"/>
                    <a:gd name="connsiteY129" fmla="*/ 1049838 h 1516602"/>
                    <a:gd name="connsiteX130" fmla="*/ 642549 w 1034979"/>
                    <a:gd name="connsiteY130" fmla="*/ 1038408 h 1516602"/>
                    <a:gd name="connsiteX131" fmla="*/ 640644 w 1034979"/>
                    <a:gd name="connsiteY131" fmla="*/ 1032693 h 1516602"/>
                    <a:gd name="connsiteX132" fmla="*/ 642549 w 1034979"/>
                    <a:gd name="connsiteY132" fmla="*/ 1015548 h 1516602"/>
                    <a:gd name="connsiteX133" fmla="*/ 644454 w 1034979"/>
                    <a:gd name="connsiteY133" fmla="*/ 1009833 h 1516602"/>
                    <a:gd name="connsiteX134" fmla="*/ 661599 w 1034979"/>
                    <a:gd name="connsiteY134" fmla="*/ 1000308 h 1516602"/>
                    <a:gd name="connsiteX135" fmla="*/ 673029 w 1034979"/>
                    <a:gd name="connsiteY135" fmla="*/ 992688 h 1516602"/>
                    <a:gd name="connsiteX136" fmla="*/ 674934 w 1034979"/>
                    <a:gd name="connsiteY136" fmla="*/ 986973 h 1516602"/>
                    <a:gd name="connsiteX137" fmla="*/ 680649 w 1034979"/>
                    <a:gd name="connsiteY137" fmla="*/ 985068 h 1516602"/>
                    <a:gd name="connsiteX138" fmla="*/ 686364 w 1034979"/>
                    <a:gd name="connsiteY138" fmla="*/ 981258 h 1516602"/>
                    <a:gd name="connsiteX139" fmla="*/ 695889 w 1034979"/>
                    <a:gd name="connsiteY139" fmla="*/ 971733 h 1516602"/>
                    <a:gd name="connsiteX140" fmla="*/ 705414 w 1034979"/>
                    <a:gd name="connsiteY140" fmla="*/ 960303 h 1516602"/>
                    <a:gd name="connsiteX141" fmla="*/ 716844 w 1034979"/>
                    <a:gd name="connsiteY141" fmla="*/ 952683 h 1516602"/>
                    <a:gd name="connsiteX142" fmla="*/ 732084 w 1034979"/>
                    <a:gd name="connsiteY142" fmla="*/ 939348 h 1516602"/>
                    <a:gd name="connsiteX143" fmla="*/ 741609 w 1034979"/>
                    <a:gd name="connsiteY143" fmla="*/ 927918 h 1516602"/>
                    <a:gd name="connsiteX144" fmla="*/ 753039 w 1034979"/>
                    <a:gd name="connsiteY144" fmla="*/ 918393 h 1516602"/>
                    <a:gd name="connsiteX145" fmla="*/ 758754 w 1034979"/>
                    <a:gd name="connsiteY145" fmla="*/ 906963 h 1516602"/>
                    <a:gd name="connsiteX146" fmla="*/ 760659 w 1034979"/>
                    <a:gd name="connsiteY146" fmla="*/ 901248 h 1516602"/>
                    <a:gd name="connsiteX147" fmla="*/ 766374 w 1034979"/>
                    <a:gd name="connsiteY147" fmla="*/ 889818 h 1516602"/>
                    <a:gd name="connsiteX148" fmla="*/ 764469 w 1034979"/>
                    <a:gd name="connsiteY148" fmla="*/ 874578 h 1516602"/>
                    <a:gd name="connsiteX149" fmla="*/ 758754 w 1034979"/>
                    <a:gd name="connsiteY149" fmla="*/ 872673 h 1516602"/>
                    <a:gd name="connsiteX150" fmla="*/ 737799 w 1034979"/>
                    <a:gd name="connsiteY150" fmla="*/ 874578 h 1516602"/>
                    <a:gd name="connsiteX151" fmla="*/ 732084 w 1034979"/>
                    <a:gd name="connsiteY151" fmla="*/ 878388 h 1516602"/>
                    <a:gd name="connsiteX152" fmla="*/ 699699 w 1034979"/>
                    <a:gd name="connsiteY152" fmla="*/ 899343 h 1516602"/>
                    <a:gd name="connsiteX153" fmla="*/ 595181 w 1034979"/>
                    <a:gd name="connsiteY153" fmla="*/ 957831 h 1516602"/>
                    <a:gd name="connsiteX154" fmla="*/ 507294 w 1034979"/>
                    <a:gd name="connsiteY154" fmla="*/ 847908 h 1516602"/>
                    <a:gd name="connsiteX155" fmla="*/ 503484 w 1034979"/>
                    <a:gd name="connsiteY155" fmla="*/ 358323 h 1516602"/>
                    <a:gd name="connsiteX156" fmla="*/ 499674 w 1034979"/>
                    <a:gd name="connsiteY156" fmla="*/ 66858 h 1516602"/>
                    <a:gd name="connsiteX157" fmla="*/ 490149 w 1034979"/>
                    <a:gd name="connsiteY157" fmla="*/ 40188 h 1516602"/>
                    <a:gd name="connsiteX158" fmla="*/ 488244 w 1034979"/>
                    <a:gd name="connsiteY158" fmla="*/ 34473 h 1516602"/>
                    <a:gd name="connsiteX159" fmla="*/ 484434 w 1034979"/>
                    <a:gd name="connsiteY159" fmla="*/ 28758 h 1516602"/>
                    <a:gd name="connsiteX160" fmla="*/ 478719 w 1034979"/>
                    <a:gd name="connsiteY160" fmla="*/ 17328 h 1516602"/>
                    <a:gd name="connsiteX161" fmla="*/ 473004 w 1034979"/>
                    <a:gd name="connsiteY161" fmla="*/ 13518 h 1516602"/>
                    <a:gd name="connsiteX162" fmla="*/ 469194 w 1034979"/>
                    <a:gd name="connsiteY162" fmla="*/ 7803 h 1516602"/>
                    <a:gd name="connsiteX163" fmla="*/ 429189 w 1034979"/>
                    <a:gd name="connsiteY163" fmla="*/ 11613 h 1516602"/>
                    <a:gd name="connsiteX164" fmla="*/ 425379 w 1034979"/>
                    <a:gd name="connsiteY164" fmla="*/ 78288 h 1516602"/>
                    <a:gd name="connsiteX165" fmla="*/ 425379 w 1034979"/>
                    <a:gd name="connsiteY165" fmla="*/ 84003 h 1516602"/>
                    <a:gd name="connsiteX166" fmla="*/ 429189 w 1034979"/>
                    <a:gd name="connsiteY166" fmla="*/ 238308 h 1516602"/>
                    <a:gd name="connsiteX167" fmla="*/ 440619 w 1034979"/>
                    <a:gd name="connsiteY167" fmla="*/ 421188 h 1516602"/>
                    <a:gd name="connsiteX168" fmla="*/ 435265 w 1034979"/>
                    <a:gd name="connsiteY168" fmla="*/ 718368 h 1516602"/>
                    <a:gd name="connsiteX169" fmla="*/ 435059 w 1034979"/>
                    <a:gd name="connsiteY169" fmla="*/ 799046 h 1516602"/>
                    <a:gd name="connsiteX170" fmla="*/ 430322 w 1034979"/>
                    <a:gd name="connsiteY17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181539 w 1034979"/>
                    <a:gd name="connsiteY8" fmla="*/ 937443 h 1516602"/>
                    <a:gd name="connsiteX9" fmla="*/ 116769 w 1034979"/>
                    <a:gd name="connsiteY9" fmla="*/ 903153 h 1516602"/>
                    <a:gd name="connsiteX10" fmla="*/ 59619 w 1034979"/>
                    <a:gd name="connsiteY10" fmla="*/ 874578 h 1516602"/>
                    <a:gd name="connsiteX11" fmla="*/ 46284 w 1034979"/>
                    <a:gd name="connsiteY11" fmla="*/ 895533 h 1516602"/>
                    <a:gd name="connsiteX12" fmla="*/ 50094 w 1034979"/>
                    <a:gd name="connsiteY12" fmla="*/ 933633 h 1516602"/>
                    <a:gd name="connsiteX13" fmla="*/ 53904 w 1034979"/>
                    <a:gd name="connsiteY13" fmla="*/ 939348 h 1516602"/>
                    <a:gd name="connsiteX14" fmla="*/ 59619 w 1034979"/>
                    <a:gd name="connsiteY14" fmla="*/ 943158 h 1516602"/>
                    <a:gd name="connsiteX15" fmla="*/ 63429 w 1034979"/>
                    <a:gd name="connsiteY15" fmla="*/ 948873 h 1516602"/>
                    <a:gd name="connsiteX16" fmla="*/ 80574 w 1034979"/>
                    <a:gd name="connsiteY16" fmla="*/ 958398 h 1516602"/>
                    <a:gd name="connsiteX17" fmla="*/ 166299 w 1034979"/>
                    <a:gd name="connsiteY17" fmla="*/ 979353 h 1516602"/>
                    <a:gd name="connsiteX18" fmla="*/ 191064 w 1034979"/>
                    <a:gd name="connsiteY18" fmla="*/ 985068 h 1516602"/>
                    <a:gd name="connsiteX19" fmla="*/ 208209 w 1034979"/>
                    <a:gd name="connsiteY19" fmla="*/ 990783 h 1516602"/>
                    <a:gd name="connsiteX20" fmla="*/ 213924 w 1034979"/>
                    <a:gd name="connsiteY20" fmla="*/ 992688 h 1516602"/>
                    <a:gd name="connsiteX21" fmla="*/ 229164 w 1034979"/>
                    <a:gd name="connsiteY21" fmla="*/ 996498 h 1516602"/>
                    <a:gd name="connsiteX22" fmla="*/ 248214 w 1034979"/>
                    <a:gd name="connsiteY22" fmla="*/ 1002213 h 1516602"/>
                    <a:gd name="connsiteX23" fmla="*/ 253929 w 1034979"/>
                    <a:gd name="connsiteY23" fmla="*/ 1006023 h 1516602"/>
                    <a:gd name="connsiteX24" fmla="*/ 267264 w 1034979"/>
                    <a:gd name="connsiteY24" fmla="*/ 1021263 h 1516602"/>
                    <a:gd name="connsiteX25" fmla="*/ 272979 w 1034979"/>
                    <a:gd name="connsiteY25" fmla="*/ 1040313 h 1516602"/>
                    <a:gd name="connsiteX26" fmla="*/ 274884 w 1034979"/>
                    <a:gd name="connsiteY26" fmla="*/ 1046028 h 1516602"/>
                    <a:gd name="connsiteX27" fmla="*/ 276789 w 1034979"/>
                    <a:gd name="connsiteY27" fmla="*/ 1051743 h 1516602"/>
                    <a:gd name="connsiteX28" fmla="*/ 278694 w 1034979"/>
                    <a:gd name="connsiteY28" fmla="*/ 1076508 h 1516602"/>
                    <a:gd name="connsiteX29" fmla="*/ 280599 w 1034979"/>
                    <a:gd name="connsiteY29" fmla="*/ 1082223 h 1516602"/>
                    <a:gd name="connsiteX30" fmla="*/ 278694 w 1034979"/>
                    <a:gd name="connsiteY30" fmla="*/ 1101273 h 1516602"/>
                    <a:gd name="connsiteX31" fmla="*/ 276789 w 1034979"/>
                    <a:gd name="connsiteY31" fmla="*/ 1110798 h 1516602"/>
                    <a:gd name="connsiteX32" fmla="*/ 263454 w 1034979"/>
                    <a:gd name="connsiteY32" fmla="*/ 1124133 h 1516602"/>
                    <a:gd name="connsiteX33" fmla="*/ 252024 w 1034979"/>
                    <a:gd name="connsiteY33" fmla="*/ 1131753 h 1516602"/>
                    <a:gd name="connsiteX34" fmla="*/ 240594 w 1034979"/>
                    <a:gd name="connsiteY34" fmla="*/ 1135563 h 1516602"/>
                    <a:gd name="connsiteX35" fmla="*/ 27234 w 1034979"/>
                    <a:gd name="connsiteY35" fmla="*/ 1154613 h 1516602"/>
                    <a:gd name="connsiteX36" fmla="*/ 15804 w 1034979"/>
                    <a:gd name="connsiteY36" fmla="*/ 1160328 h 1516602"/>
                    <a:gd name="connsiteX37" fmla="*/ 6279 w 1034979"/>
                    <a:gd name="connsiteY37" fmla="*/ 1169853 h 1516602"/>
                    <a:gd name="connsiteX38" fmla="*/ 4374 w 1034979"/>
                    <a:gd name="connsiteY38" fmla="*/ 1175568 h 1516602"/>
                    <a:gd name="connsiteX39" fmla="*/ 564 w 1034979"/>
                    <a:gd name="connsiteY39" fmla="*/ 1181283 h 1516602"/>
                    <a:gd name="connsiteX40" fmla="*/ 6279 w 1034979"/>
                    <a:gd name="connsiteY40" fmla="*/ 1213668 h 1516602"/>
                    <a:gd name="connsiteX41" fmla="*/ 11994 w 1034979"/>
                    <a:gd name="connsiteY41" fmla="*/ 1217478 h 1516602"/>
                    <a:gd name="connsiteX42" fmla="*/ 17709 w 1034979"/>
                    <a:gd name="connsiteY42" fmla="*/ 1219383 h 1516602"/>
                    <a:gd name="connsiteX43" fmla="*/ 145344 w 1034979"/>
                    <a:gd name="connsiteY43" fmla="*/ 1217478 h 1516602"/>
                    <a:gd name="connsiteX44" fmla="*/ 239202 w 1034979"/>
                    <a:gd name="connsiteY44" fmla="*/ 1214801 h 1516602"/>
                    <a:gd name="connsiteX45" fmla="*/ 318699 w 1034979"/>
                    <a:gd name="connsiteY45" fmla="*/ 1217478 h 1516602"/>
                    <a:gd name="connsiteX46" fmla="*/ 330129 w 1034979"/>
                    <a:gd name="connsiteY46" fmla="*/ 1223193 h 1516602"/>
                    <a:gd name="connsiteX47" fmla="*/ 333939 w 1034979"/>
                    <a:gd name="connsiteY47" fmla="*/ 1228908 h 1516602"/>
                    <a:gd name="connsiteX48" fmla="*/ 339654 w 1034979"/>
                    <a:gd name="connsiteY48" fmla="*/ 1230813 h 1516602"/>
                    <a:gd name="connsiteX49" fmla="*/ 351084 w 1034979"/>
                    <a:gd name="connsiteY49" fmla="*/ 1238433 h 1516602"/>
                    <a:gd name="connsiteX50" fmla="*/ 356799 w 1034979"/>
                    <a:gd name="connsiteY50" fmla="*/ 1242243 h 1516602"/>
                    <a:gd name="connsiteX51" fmla="*/ 360609 w 1034979"/>
                    <a:gd name="connsiteY51" fmla="*/ 1247958 h 1516602"/>
                    <a:gd name="connsiteX52" fmla="*/ 366324 w 1034979"/>
                    <a:gd name="connsiteY52" fmla="*/ 1259388 h 1516602"/>
                    <a:gd name="connsiteX53" fmla="*/ 362514 w 1034979"/>
                    <a:gd name="connsiteY53" fmla="*/ 1286058 h 1516602"/>
                    <a:gd name="connsiteX54" fmla="*/ 358704 w 1034979"/>
                    <a:gd name="connsiteY54" fmla="*/ 1291773 h 1516602"/>
                    <a:gd name="connsiteX55" fmla="*/ 356799 w 1034979"/>
                    <a:gd name="connsiteY55" fmla="*/ 1297488 h 1516602"/>
                    <a:gd name="connsiteX56" fmla="*/ 352989 w 1034979"/>
                    <a:gd name="connsiteY56" fmla="*/ 1303203 h 1516602"/>
                    <a:gd name="connsiteX57" fmla="*/ 351084 w 1034979"/>
                    <a:gd name="connsiteY57" fmla="*/ 1308918 h 1516602"/>
                    <a:gd name="connsiteX58" fmla="*/ 347274 w 1034979"/>
                    <a:gd name="connsiteY58" fmla="*/ 1314633 h 1516602"/>
                    <a:gd name="connsiteX59" fmla="*/ 330129 w 1034979"/>
                    <a:gd name="connsiteY59" fmla="*/ 1381308 h 1516602"/>
                    <a:gd name="connsiteX60" fmla="*/ 328224 w 1034979"/>
                    <a:gd name="connsiteY60" fmla="*/ 1432743 h 1516602"/>
                    <a:gd name="connsiteX61" fmla="*/ 330129 w 1034979"/>
                    <a:gd name="connsiteY61" fmla="*/ 1457508 h 1516602"/>
                    <a:gd name="connsiteX62" fmla="*/ 332034 w 1034979"/>
                    <a:gd name="connsiteY62" fmla="*/ 1463223 h 1516602"/>
                    <a:gd name="connsiteX63" fmla="*/ 335844 w 1034979"/>
                    <a:gd name="connsiteY63" fmla="*/ 1467033 h 1516602"/>
                    <a:gd name="connsiteX64" fmla="*/ 364419 w 1034979"/>
                    <a:gd name="connsiteY64" fmla="*/ 1512753 h 1516602"/>
                    <a:gd name="connsiteX65" fmla="*/ 387279 w 1034979"/>
                    <a:gd name="connsiteY65" fmla="*/ 1514658 h 1516602"/>
                    <a:gd name="connsiteX66" fmla="*/ 392994 w 1034979"/>
                    <a:gd name="connsiteY66" fmla="*/ 1508943 h 1516602"/>
                    <a:gd name="connsiteX67" fmla="*/ 394899 w 1034979"/>
                    <a:gd name="connsiteY67" fmla="*/ 1497513 h 1516602"/>
                    <a:gd name="connsiteX68" fmla="*/ 396804 w 1034979"/>
                    <a:gd name="connsiteY68" fmla="*/ 1491798 h 1516602"/>
                    <a:gd name="connsiteX69" fmla="*/ 398709 w 1034979"/>
                    <a:gd name="connsiteY69" fmla="*/ 1474653 h 1516602"/>
                    <a:gd name="connsiteX70" fmla="*/ 400614 w 1034979"/>
                    <a:gd name="connsiteY70" fmla="*/ 1461318 h 1516602"/>
                    <a:gd name="connsiteX71" fmla="*/ 404424 w 1034979"/>
                    <a:gd name="connsiteY71" fmla="*/ 1404168 h 1516602"/>
                    <a:gd name="connsiteX72" fmla="*/ 410139 w 1034979"/>
                    <a:gd name="connsiteY72" fmla="*/ 1392738 h 1516602"/>
                    <a:gd name="connsiteX73" fmla="*/ 413949 w 1034979"/>
                    <a:gd name="connsiteY73" fmla="*/ 1379403 h 1516602"/>
                    <a:gd name="connsiteX74" fmla="*/ 415854 w 1034979"/>
                    <a:gd name="connsiteY74" fmla="*/ 1373688 h 1516602"/>
                    <a:gd name="connsiteX75" fmla="*/ 417759 w 1034979"/>
                    <a:gd name="connsiteY75" fmla="*/ 1360353 h 1516602"/>
                    <a:gd name="connsiteX76" fmla="*/ 421569 w 1034979"/>
                    <a:gd name="connsiteY76" fmla="*/ 1348923 h 1516602"/>
                    <a:gd name="connsiteX77" fmla="*/ 427284 w 1034979"/>
                    <a:gd name="connsiteY77" fmla="*/ 1335588 h 1516602"/>
                    <a:gd name="connsiteX78" fmla="*/ 467289 w 1034979"/>
                    <a:gd name="connsiteY78" fmla="*/ 1265103 h 1516602"/>
                    <a:gd name="connsiteX79" fmla="*/ 528455 w 1034979"/>
                    <a:gd name="connsiteY79" fmla="*/ 1252334 h 1516602"/>
                    <a:gd name="connsiteX80" fmla="*/ 573969 w 1034979"/>
                    <a:gd name="connsiteY80" fmla="*/ 1236528 h 1516602"/>
                    <a:gd name="connsiteX81" fmla="*/ 585399 w 1034979"/>
                    <a:gd name="connsiteY81" fmla="*/ 1232718 h 1516602"/>
                    <a:gd name="connsiteX82" fmla="*/ 720654 w 1034979"/>
                    <a:gd name="connsiteY82" fmla="*/ 1316538 h 1516602"/>
                    <a:gd name="connsiteX83" fmla="*/ 733989 w 1034979"/>
                    <a:gd name="connsiteY83" fmla="*/ 1326063 h 1516602"/>
                    <a:gd name="connsiteX84" fmla="*/ 743514 w 1034979"/>
                    <a:gd name="connsiteY84" fmla="*/ 1327968 h 1516602"/>
                    <a:gd name="connsiteX85" fmla="*/ 749229 w 1034979"/>
                    <a:gd name="connsiteY85" fmla="*/ 1329873 h 1516602"/>
                    <a:gd name="connsiteX86" fmla="*/ 762564 w 1034979"/>
                    <a:gd name="connsiteY86" fmla="*/ 1335588 h 1516602"/>
                    <a:gd name="connsiteX87" fmla="*/ 777804 w 1034979"/>
                    <a:gd name="connsiteY87" fmla="*/ 1333683 h 1516602"/>
                    <a:gd name="connsiteX88" fmla="*/ 789234 w 1034979"/>
                    <a:gd name="connsiteY88" fmla="*/ 1327968 h 1516602"/>
                    <a:gd name="connsiteX89" fmla="*/ 794949 w 1034979"/>
                    <a:gd name="connsiteY89" fmla="*/ 1326063 h 1516602"/>
                    <a:gd name="connsiteX90" fmla="*/ 802569 w 1034979"/>
                    <a:gd name="connsiteY90" fmla="*/ 1308918 h 1516602"/>
                    <a:gd name="connsiteX91" fmla="*/ 800664 w 1034979"/>
                    <a:gd name="connsiteY91" fmla="*/ 1284153 h 1516602"/>
                    <a:gd name="connsiteX92" fmla="*/ 798759 w 1034979"/>
                    <a:gd name="connsiteY92" fmla="*/ 1278438 h 1516602"/>
                    <a:gd name="connsiteX93" fmla="*/ 796854 w 1034979"/>
                    <a:gd name="connsiteY93" fmla="*/ 1270818 h 1516602"/>
                    <a:gd name="connsiteX94" fmla="*/ 783519 w 1034979"/>
                    <a:gd name="connsiteY94" fmla="*/ 1253673 h 1516602"/>
                    <a:gd name="connsiteX95" fmla="*/ 773994 w 1034979"/>
                    <a:gd name="connsiteY95" fmla="*/ 1247958 h 1516602"/>
                    <a:gd name="connsiteX96" fmla="*/ 648264 w 1034979"/>
                    <a:gd name="connsiteY96" fmla="*/ 1156518 h 1516602"/>
                    <a:gd name="connsiteX97" fmla="*/ 644454 w 1034979"/>
                    <a:gd name="connsiteY97" fmla="*/ 1139373 h 1516602"/>
                    <a:gd name="connsiteX98" fmla="*/ 646359 w 1034979"/>
                    <a:gd name="connsiteY98" fmla="*/ 1131753 h 1516602"/>
                    <a:gd name="connsiteX99" fmla="*/ 650169 w 1034979"/>
                    <a:gd name="connsiteY99" fmla="*/ 1114608 h 1516602"/>
                    <a:gd name="connsiteX100" fmla="*/ 653979 w 1034979"/>
                    <a:gd name="connsiteY100" fmla="*/ 1108893 h 1516602"/>
                    <a:gd name="connsiteX101" fmla="*/ 655884 w 1034979"/>
                    <a:gd name="connsiteY101" fmla="*/ 1103178 h 1516602"/>
                    <a:gd name="connsiteX102" fmla="*/ 661599 w 1034979"/>
                    <a:gd name="connsiteY102" fmla="*/ 1101273 h 1516602"/>
                    <a:gd name="connsiteX103" fmla="*/ 671124 w 1034979"/>
                    <a:gd name="connsiteY103" fmla="*/ 1089843 h 1516602"/>
                    <a:gd name="connsiteX104" fmla="*/ 724464 w 1034979"/>
                    <a:gd name="connsiteY104" fmla="*/ 1082223 h 1516602"/>
                    <a:gd name="connsiteX105" fmla="*/ 842574 w 1034979"/>
                    <a:gd name="connsiteY105" fmla="*/ 1084128 h 1516602"/>
                    <a:gd name="connsiteX106" fmla="*/ 871149 w 1034979"/>
                    <a:gd name="connsiteY106" fmla="*/ 1086033 h 1516602"/>
                    <a:gd name="connsiteX107" fmla="*/ 899724 w 1034979"/>
                    <a:gd name="connsiteY107" fmla="*/ 1091748 h 1516602"/>
                    <a:gd name="connsiteX108" fmla="*/ 922584 w 1034979"/>
                    <a:gd name="connsiteY108" fmla="*/ 1095558 h 1516602"/>
                    <a:gd name="connsiteX109" fmla="*/ 951159 w 1034979"/>
                    <a:gd name="connsiteY109" fmla="*/ 1101273 h 1516602"/>
                    <a:gd name="connsiteX110" fmla="*/ 956874 w 1034979"/>
                    <a:gd name="connsiteY110" fmla="*/ 1101273 h 1516602"/>
                    <a:gd name="connsiteX111" fmla="*/ 1002594 w 1034979"/>
                    <a:gd name="connsiteY111" fmla="*/ 1099368 h 1516602"/>
                    <a:gd name="connsiteX112" fmla="*/ 1031169 w 1034979"/>
                    <a:gd name="connsiteY112" fmla="*/ 1091748 h 1516602"/>
                    <a:gd name="connsiteX113" fmla="*/ 1034979 w 1034979"/>
                    <a:gd name="connsiteY113" fmla="*/ 1086033 h 1516602"/>
                    <a:gd name="connsiteX114" fmla="*/ 1033074 w 1034979"/>
                    <a:gd name="connsiteY114" fmla="*/ 1066983 h 1516602"/>
                    <a:gd name="connsiteX115" fmla="*/ 1027359 w 1034979"/>
                    <a:gd name="connsiteY115" fmla="*/ 1063173 h 1516602"/>
                    <a:gd name="connsiteX116" fmla="*/ 1012119 w 1034979"/>
                    <a:gd name="connsiteY116" fmla="*/ 1061268 h 1516602"/>
                    <a:gd name="connsiteX117" fmla="*/ 1006404 w 1034979"/>
                    <a:gd name="connsiteY117" fmla="*/ 1059363 h 1516602"/>
                    <a:gd name="connsiteX118" fmla="*/ 998784 w 1034979"/>
                    <a:gd name="connsiteY118" fmla="*/ 1057458 h 1516602"/>
                    <a:gd name="connsiteX119" fmla="*/ 987354 w 1034979"/>
                    <a:gd name="connsiteY119" fmla="*/ 1049838 h 1516602"/>
                    <a:gd name="connsiteX120" fmla="*/ 975924 w 1034979"/>
                    <a:gd name="connsiteY120" fmla="*/ 1046028 h 1516602"/>
                    <a:gd name="connsiteX121" fmla="*/ 970209 w 1034979"/>
                    <a:gd name="connsiteY121" fmla="*/ 1044123 h 1516602"/>
                    <a:gd name="connsiteX122" fmla="*/ 962589 w 1034979"/>
                    <a:gd name="connsiteY122" fmla="*/ 1042218 h 1516602"/>
                    <a:gd name="connsiteX123" fmla="*/ 956874 w 1034979"/>
                    <a:gd name="connsiteY123" fmla="*/ 1040313 h 1516602"/>
                    <a:gd name="connsiteX124" fmla="*/ 935919 w 1034979"/>
                    <a:gd name="connsiteY124" fmla="*/ 1034598 h 1516602"/>
                    <a:gd name="connsiteX125" fmla="*/ 825429 w 1034979"/>
                    <a:gd name="connsiteY125" fmla="*/ 1034598 h 1516602"/>
                    <a:gd name="connsiteX126" fmla="*/ 730179 w 1034979"/>
                    <a:gd name="connsiteY126" fmla="*/ 1038408 h 1516602"/>
                    <a:gd name="connsiteX127" fmla="*/ 669219 w 1034979"/>
                    <a:gd name="connsiteY127" fmla="*/ 1046028 h 1516602"/>
                    <a:gd name="connsiteX128" fmla="*/ 646359 w 1034979"/>
                    <a:gd name="connsiteY128" fmla="*/ 1049838 h 1516602"/>
                    <a:gd name="connsiteX129" fmla="*/ 642549 w 1034979"/>
                    <a:gd name="connsiteY129" fmla="*/ 1038408 h 1516602"/>
                    <a:gd name="connsiteX130" fmla="*/ 640644 w 1034979"/>
                    <a:gd name="connsiteY130" fmla="*/ 1032693 h 1516602"/>
                    <a:gd name="connsiteX131" fmla="*/ 642549 w 1034979"/>
                    <a:gd name="connsiteY131" fmla="*/ 1015548 h 1516602"/>
                    <a:gd name="connsiteX132" fmla="*/ 644454 w 1034979"/>
                    <a:gd name="connsiteY132" fmla="*/ 1009833 h 1516602"/>
                    <a:gd name="connsiteX133" fmla="*/ 661599 w 1034979"/>
                    <a:gd name="connsiteY133" fmla="*/ 1000308 h 1516602"/>
                    <a:gd name="connsiteX134" fmla="*/ 673029 w 1034979"/>
                    <a:gd name="connsiteY134" fmla="*/ 992688 h 1516602"/>
                    <a:gd name="connsiteX135" fmla="*/ 674934 w 1034979"/>
                    <a:gd name="connsiteY135" fmla="*/ 986973 h 1516602"/>
                    <a:gd name="connsiteX136" fmla="*/ 680649 w 1034979"/>
                    <a:gd name="connsiteY136" fmla="*/ 985068 h 1516602"/>
                    <a:gd name="connsiteX137" fmla="*/ 686364 w 1034979"/>
                    <a:gd name="connsiteY137" fmla="*/ 981258 h 1516602"/>
                    <a:gd name="connsiteX138" fmla="*/ 695889 w 1034979"/>
                    <a:gd name="connsiteY138" fmla="*/ 971733 h 1516602"/>
                    <a:gd name="connsiteX139" fmla="*/ 705414 w 1034979"/>
                    <a:gd name="connsiteY139" fmla="*/ 960303 h 1516602"/>
                    <a:gd name="connsiteX140" fmla="*/ 716844 w 1034979"/>
                    <a:gd name="connsiteY140" fmla="*/ 952683 h 1516602"/>
                    <a:gd name="connsiteX141" fmla="*/ 732084 w 1034979"/>
                    <a:gd name="connsiteY141" fmla="*/ 939348 h 1516602"/>
                    <a:gd name="connsiteX142" fmla="*/ 741609 w 1034979"/>
                    <a:gd name="connsiteY142" fmla="*/ 927918 h 1516602"/>
                    <a:gd name="connsiteX143" fmla="*/ 753039 w 1034979"/>
                    <a:gd name="connsiteY143" fmla="*/ 918393 h 1516602"/>
                    <a:gd name="connsiteX144" fmla="*/ 758754 w 1034979"/>
                    <a:gd name="connsiteY144" fmla="*/ 906963 h 1516602"/>
                    <a:gd name="connsiteX145" fmla="*/ 760659 w 1034979"/>
                    <a:gd name="connsiteY145" fmla="*/ 901248 h 1516602"/>
                    <a:gd name="connsiteX146" fmla="*/ 766374 w 1034979"/>
                    <a:gd name="connsiteY146" fmla="*/ 889818 h 1516602"/>
                    <a:gd name="connsiteX147" fmla="*/ 764469 w 1034979"/>
                    <a:gd name="connsiteY147" fmla="*/ 874578 h 1516602"/>
                    <a:gd name="connsiteX148" fmla="*/ 758754 w 1034979"/>
                    <a:gd name="connsiteY148" fmla="*/ 872673 h 1516602"/>
                    <a:gd name="connsiteX149" fmla="*/ 737799 w 1034979"/>
                    <a:gd name="connsiteY149" fmla="*/ 874578 h 1516602"/>
                    <a:gd name="connsiteX150" fmla="*/ 732084 w 1034979"/>
                    <a:gd name="connsiteY150" fmla="*/ 878388 h 1516602"/>
                    <a:gd name="connsiteX151" fmla="*/ 699699 w 1034979"/>
                    <a:gd name="connsiteY151" fmla="*/ 899343 h 1516602"/>
                    <a:gd name="connsiteX152" fmla="*/ 595181 w 1034979"/>
                    <a:gd name="connsiteY152" fmla="*/ 957831 h 1516602"/>
                    <a:gd name="connsiteX153" fmla="*/ 507294 w 1034979"/>
                    <a:gd name="connsiteY153" fmla="*/ 847908 h 1516602"/>
                    <a:gd name="connsiteX154" fmla="*/ 503484 w 1034979"/>
                    <a:gd name="connsiteY154" fmla="*/ 358323 h 1516602"/>
                    <a:gd name="connsiteX155" fmla="*/ 499674 w 1034979"/>
                    <a:gd name="connsiteY155" fmla="*/ 66858 h 1516602"/>
                    <a:gd name="connsiteX156" fmla="*/ 490149 w 1034979"/>
                    <a:gd name="connsiteY156" fmla="*/ 40188 h 1516602"/>
                    <a:gd name="connsiteX157" fmla="*/ 488244 w 1034979"/>
                    <a:gd name="connsiteY157" fmla="*/ 34473 h 1516602"/>
                    <a:gd name="connsiteX158" fmla="*/ 484434 w 1034979"/>
                    <a:gd name="connsiteY158" fmla="*/ 28758 h 1516602"/>
                    <a:gd name="connsiteX159" fmla="*/ 478719 w 1034979"/>
                    <a:gd name="connsiteY159" fmla="*/ 17328 h 1516602"/>
                    <a:gd name="connsiteX160" fmla="*/ 473004 w 1034979"/>
                    <a:gd name="connsiteY160" fmla="*/ 13518 h 1516602"/>
                    <a:gd name="connsiteX161" fmla="*/ 469194 w 1034979"/>
                    <a:gd name="connsiteY161" fmla="*/ 7803 h 1516602"/>
                    <a:gd name="connsiteX162" fmla="*/ 429189 w 1034979"/>
                    <a:gd name="connsiteY162" fmla="*/ 11613 h 1516602"/>
                    <a:gd name="connsiteX163" fmla="*/ 425379 w 1034979"/>
                    <a:gd name="connsiteY163" fmla="*/ 78288 h 1516602"/>
                    <a:gd name="connsiteX164" fmla="*/ 425379 w 1034979"/>
                    <a:gd name="connsiteY164" fmla="*/ 84003 h 1516602"/>
                    <a:gd name="connsiteX165" fmla="*/ 429189 w 1034979"/>
                    <a:gd name="connsiteY165" fmla="*/ 238308 h 1516602"/>
                    <a:gd name="connsiteX166" fmla="*/ 440619 w 1034979"/>
                    <a:gd name="connsiteY166" fmla="*/ 421188 h 1516602"/>
                    <a:gd name="connsiteX167" fmla="*/ 435265 w 1034979"/>
                    <a:gd name="connsiteY167" fmla="*/ 718368 h 1516602"/>
                    <a:gd name="connsiteX168" fmla="*/ 435059 w 1034979"/>
                    <a:gd name="connsiteY168" fmla="*/ 799046 h 1516602"/>
                    <a:gd name="connsiteX169" fmla="*/ 430322 w 1034979"/>
                    <a:gd name="connsiteY16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181539 w 1034979"/>
                    <a:gd name="connsiteY7" fmla="*/ 937443 h 1516602"/>
                    <a:gd name="connsiteX8" fmla="*/ 116769 w 1034979"/>
                    <a:gd name="connsiteY8" fmla="*/ 903153 h 1516602"/>
                    <a:gd name="connsiteX9" fmla="*/ 59619 w 1034979"/>
                    <a:gd name="connsiteY9" fmla="*/ 874578 h 1516602"/>
                    <a:gd name="connsiteX10" fmla="*/ 46284 w 1034979"/>
                    <a:gd name="connsiteY10" fmla="*/ 895533 h 1516602"/>
                    <a:gd name="connsiteX11" fmla="*/ 50094 w 1034979"/>
                    <a:gd name="connsiteY11" fmla="*/ 933633 h 1516602"/>
                    <a:gd name="connsiteX12" fmla="*/ 53904 w 1034979"/>
                    <a:gd name="connsiteY12" fmla="*/ 939348 h 1516602"/>
                    <a:gd name="connsiteX13" fmla="*/ 59619 w 1034979"/>
                    <a:gd name="connsiteY13" fmla="*/ 943158 h 1516602"/>
                    <a:gd name="connsiteX14" fmla="*/ 63429 w 1034979"/>
                    <a:gd name="connsiteY14" fmla="*/ 948873 h 1516602"/>
                    <a:gd name="connsiteX15" fmla="*/ 80574 w 1034979"/>
                    <a:gd name="connsiteY15" fmla="*/ 958398 h 1516602"/>
                    <a:gd name="connsiteX16" fmla="*/ 166299 w 1034979"/>
                    <a:gd name="connsiteY16" fmla="*/ 979353 h 1516602"/>
                    <a:gd name="connsiteX17" fmla="*/ 191064 w 1034979"/>
                    <a:gd name="connsiteY17" fmla="*/ 985068 h 1516602"/>
                    <a:gd name="connsiteX18" fmla="*/ 208209 w 1034979"/>
                    <a:gd name="connsiteY18" fmla="*/ 990783 h 1516602"/>
                    <a:gd name="connsiteX19" fmla="*/ 213924 w 1034979"/>
                    <a:gd name="connsiteY19" fmla="*/ 992688 h 1516602"/>
                    <a:gd name="connsiteX20" fmla="*/ 229164 w 1034979"/>
                    <a:gd name="connsiteY20" fmla="*/ 996498 h 1516602"/>
                    <a:gd name="connsiteX21" fmla="*/ 248214 w 1034979"/>
                    <a:gd name="connsiteY21" fmla="*/ 1002213 h 1516602"/>
                    <a:gd name="connsiteX22" fmla="*/ 253929 w 1034979"/>
                    <a:gd name="connsiteY22" fmla="*/ 1006023 h 1516602"/>
                    <a:gd name="connsiteX23" fmla="*/ 267264 w 1034979"/>
                    <a:gd name="connsiteY23" fmla="*/ 1021263 h 1516602"/>
                    <a:gd name="connsiteX24" fmla="*/ 272979 w 1034979"/>
                    <a:gd name="connsiteY24" fmla="*/ 1040313 h 1516602"/>
                    <a:gd name="connsiteX25" fmla="*/ 274884 w 1034979"/>
                    <a:gd name="connsiteY25" fmla="*/ 1046028 h 1516602"/>
                    <a:gd name="connsiteX26" fmla="*/ 276789 w 1034979"/>
                    <a:gd name="connsiteY26" fmla="*/ 1051743 h 1516602"/>
                    <a:gd name="connsiteX27" fmla="*/ 278694 w 1034979"/>
                    <a:gd name="connsiteY27" fmla="*/ 1076508 h 1516602"/>
                    <a:gd name="connsiteX28" fmla="*/ 280599 w 1034979"/>
                    <a:gd name="connsiteY28" fmla="*/ 1082223 h 1516602"/>
                    <a:gd name="connsiteX29" fmla="*/ 278694 w 1034979"/>
                    <a:gd name="connsiteY29" fmla="*/ 1101273 h 1516602"/>
                    <a:gd name="connsiteX30" fmla="*/ 276789 w 1034979"/>
                    <a:gd name="connsiteY30" fmla="*/ 1110798 h 1516602"/>
                    <a:gd name="connsiteX31" fmla="*/ 263454 w 1034979"/>
                    <a:gd name="connsiteY31" fmla="*/ 1124133 h 1516602"/>
                    <a:gd name="connsiteX32" fmla="*/ 252024 w 1034979"/>
                    <a:gd name="connsiteY32" fmla="*/ 1131753 h 1516602"/>
                    <a:gd name="connsiteX33" fmla="*/ 240594 w 1034979"/>
                    <a:gd name="connsiteY33" fmla="*/ 1135563 h 1516602"/>
                    <a:gd name="connsiteX34" fmla="*/ 27234 w 1034979"/>
                    <a:gd name="connsiteY34" fmla="*/ 1154613 h 1516602"/>
                    <a:gd name="connsiteX35" fmla="*/ 15804 w 1034979"/>
                    <a:gd name="connsiteY35" fmla="*/ 1160328 h 1516602"/>
                    <a:gd name="connsiteX36" fmla="*/ 6279 w 1034979"/>
                    <a:gd name="connsiteY36" fmla="*/ 1169853 h 1516602"/>
                    <a:gd name="connsiteX37" fmla="*/ 4374 w 1034979"/>
                    <a:gd name="connsiteY37" fmla="*/ 1175568 h 1516602"/>
                    <a:gd name="connsiteX38" fmla="*/ 564 w 1034979"/>
                    <a:gd name="connsiteY38" fmla="*/ 1181283 h 1516602"/>
                    <a:gd name="connsiteX39" fmla="*/ 6279 w 1034979"/>
                    <a:gd name="connsiteY39" fmla="*/ 1213668 h 1516602"/>
                    <a:gd name="connsiteX40" fmla="*/ 11994 w 1034979"/>
                    <a:gd name="connsiteY40" fmla="*/ 1217478 h 1516602"/>
                    <a:gd name="connsiteX41" fmla="*/ 17709 w 1034979"/>
                    <a:gd name="connsiteY41" fmla="*/ 1219383 h 1516602"/>
                    <a:gd name="connsiteX42" fmla="*/ 145344 w 1034979"/>
                    <a:gd name="connsiteY42" fmla="*/ 1217478 h 1516602"/>
                    <a:gd name="connsiteX43" fmla="*/ 239202 w 1034979"/>
                    <a:gd name="connsiteY43" fmla="*/ 1214801 h 1516602"/>
                    <a:gd name="connsiteX44" fmla="*/ 318699 w 1034979"/>
                    <a:gd name="connsiteY44" fmla="*/ 1217478 h 1516602"/>
                    <a:gd name="connsiteX45" fmla="*/ 330129 w 1034979"/>
                    <a:gd name="connsiteY45" fmla="*/ 1223193 h 1516602"/>
                    <a:gd name="connsiteX46" fmla="*/ 333939 w 1034979"/>
                    <a:gd name="connsiteY46" fmla="*/ 1228908 h 1516602"/>
                    <a:gd name="connsiteX47" fmla="*/ 339654 w 1034979"/>
                    <a:gd name="connsiteY47" fmla="*/ 1230813 h 1516602"/>
                    <a:gd name="connsiteX48" fmla="*/ 351084 w 1034979"/>
                    <a:gd name="connsiteY48" fmla="*/ 1238433 h 1516602"/>
                    <a:gd name="connsiteX49" fmla="*/ 356799 w 1034979"/>
                    <a:gd name="connsiteY49" fmla="*/ 1242243 h 1516602"/>
                    <a:gd name="connsiteX50" fmla="*/ 360609 w 1034979"/>
                    <a:gd name="connsiteY50" fmla="*/ 1247958 h 1516602"/>
                    <a:gd name="connsiteX51" fmla="*/ 366324 w 1034979"/>
                    <a:gd name="connsiteY51" fmla="*/ 1259388 h 1516602"/>
                    <a:gd name="connsiteX52" fmla="*/ 362514 w 1034979"/>
                    <a:gd name="connsiteY52" fmla="*/ 1286058 h 1516602"/>
                    <a:gd name="connsiteX53" fmla="*/ 358704 w 1034979"/>
                    <a:gd name="connsiteY53" fmla="*/ 1291773 h 1516602"/>
                    <a:gd name="connsiteX54" fmla="*/ 356799 w 1034979"/>
                    <a:gd name="connsiteY54" fmla="*/ 1297488 h 1516602"/>
                    <a:gd name="connsiteX55" fmla="*/ 352989 w 1034979"/>
                    <a:gd name="connsiteY55" fmla="*/ 1303203 h 1516602"/>
                    <a:gd name="connsiteX56" fmla="*/ 351084 w 1034979"/>
                    <a:gd name="connsiteY56" fmla="*/ 1308918 h 1516602"/>
                    <a:gd name="connsiteX57" fmla="*/ 347274 w 1034979"/>
                    <a:gd name="connsiteY57" fmla="*/ 1314633 h 1516602"/>
                    <a:gd name="connsiteX58" fmla="*/ 330129 w 1034979"/>
                    <a:gd name="connsiteY58" fmla="*/ 1381308 h 1516602"/>
                    <a:gd name="connsiteX59" fmla="*/ 328224 w 1034979"/>
                    <a:gd name="connsiteY59" fmla="*/ 1432743 h 1516602"/>
                    <a:gd name="connsiteX60" fmla="*/ 330129 w 1034979"/>
                    <a:gd name="connsiteY60" fmla="*/ 1457508 h 1516602"/>
                    <a:gd name="connsiteX61" fmla="*/ 332034 w 1034979"/>
                    <a:gd name="connsiteY61" fmla="*/ 1463223 h 1516602"/>
                    <a:gd name="connsiteX62" fmla="*/ 335844 w 1034979"/>
                    <a:gd name="connsiteY62" fmla="*/ 1467033 h 1516602"/>
                    <a:gd name="connsiteX63" fmla="*/ 364419 w 1034979"/>
                    <a:gd name="connsiteY63" fmla="*/ 1512753 h 1516602"/>
                    <a:gd name="connsiteX64" fmla="*/ 387279 w 1034979"/>
                    <a:gd name="connsiteY64" fmla="*/ 1514658 h 1516602"/>
                    <a:gd name="connsiteX65" fmla="*/ 392994 w 1034979"/>
                    <a:gd name="connsiteY65" fmla="*/ 1508943 h 1516602"/>
                    <a:gd name="connsiteX66" fmla="*/ 394899 w 1034979"/>
                    <a:gd name="connsiteY66" fmla="*/ 1497513 h 1516602"/>
                    <a:gd name="connsiteX67" fmla="*/ 396804 w 1034979"/>
                    <a:gd name="connsiteY67" fmla="*/ 1491798 h 1516602"/>
                    <a:gd name="connsiteX68" fmla="*/ 398709 w 1034979"/>
                    <a:gd name="connsiteY68" fmla="*/ 1474653 h 1516602"/>
                    <a:gd name="connsiteX69" fmla="*/ 400614 w 1034979"/>
                    <a:gd name="connsiteY69" fmla="*/ 1461318 h 1516602"/>
                    <a:gd name="connsiteX70" fmla="*/ 404424 w 1034979"/>
                    <a:gd name="connsiteY70" fmla="*/ 1404168 h 1516602"/>
                    <a:gd name="connsiteX71" fmla="*/ 410139 w 1034979"/>
                    <a:gd name="connsiteY71" fmla="*/ 1392738 h 1516602"/>
                    <a:gd name="connsiteX72" fmla="*/ 413949 w 1034979"/>
                    <a:gd name="connsiteY72" fmla="*/ 1379403 h 1516602"/>
                    <a:gd name="connsiteX73" fmla="*/ 415854 w 1034979"/>
                    <a:gd name="connsiteY73" fmla="*/ 1373688 h 1516602"/>
                    <a:gd name="connsiteX74" fmla="*/ 417759 w 1034979"/>
                    <a:gd name="connsiteY74" fmla="*/ 1360353 h 1516602"/>
                    <a:gd name="connsiteX75" fmla="*/ 421569 w 1034979"/>
                    <a:gd name="connsiteY75" fmla="*/ 1348923 h 1516602"/>
                    <a:gd name="connsiteX76" fmla="*/ 427284 w 1034979"/>
                    <a:gd name="connsiteY76" fmla="*/ 1335588 h 1516602"/>
                    <a:gd name="connsiteX77" fmla="*/ 467289 w 1034979"/>
                    <a:gd name="connsiteY77" fmla="*/ 1265103 h 1516602"/>
                    <a:gd name="connsiteX78" fmla="*/ 528455 w 1034979"/>
                    <a:gd name="connsiteY78" fmla="*/ 1252334 h 1516602"/>
                    <a:gd name="connsiteX79" fmla="*/ 573969 w 1034979"/>
                    <a:gd name="connsiteY79" fmla="*/ 1236528 h 1516602"/>
                    <a:gd name="connsiteX80" fmla="*/ 585399 w 1034979"/>
                    <a:gd name="connsiteY80" fmla="*/ 1232718 h 1516602"/>
                    <a:gd name="connsiteX81" fmla="*/ 720654 w 1034979"/>
                    <a:gd name="connsiteY81" fmla="*/ 1316538 h 1516602"/>
                    <a:gd name="connsiteX82" fmla="*/ 733989 w 1034979"/>
                    <a:gd name="connsiteY82" fmla="*/ 1326063 h 1516602"/>
                    <a:gd name="connsiteX83" fmla="*/ 743514 w 1034979"/>
                    <a:gd name="connsiteY83" fmla="*/ 1327968 h 1516602"/>
                    <a:gd name="connsiteX84" fmla="*/ 749229 w 1034979"/>
                    <a:gd name="connsiteY84" fmla="*/ 1329873 h 1516602"/>
                    <a:gd name="connsiteX85" fmla="*/ 762564 w 1034979"/>
                    <a:gd name="connsiteY85" fmla="*/ 1335588 h 1516602"/>
                    <a:gd name="connsiteX86" fmla="*/ 777804 w 1034979"/>
                    <a:gd name="connsiteY86" fmla="*/ 1333683 h 1516602"/>
                    <a:gd name="connsiteX87" fmla="*/ 789234 w 1034979"/>
                    <a:gd name="connsiteY87" fmla="*/ 1327968 h 1516602"/>
                    <a:gd name="connsiteX88" fmla="*/ 794949 w 1034979"/>
                    <a:gd name="connsiteY88" fmla="*/ 1326063 h 1516602"/>
                    <a:gd name="connsiteX89" fmla="*/ 802569 w 1034979"/>
                    <a:gd name="connsiteY89" fmla="*/ 1308918 h 1516602"/>
                    <a:gd name="connsiteX90" fmla="*/ 800664 w 1034979"/>
                    <a:gd name="connsiteY90" fmla="*/ 1284153 h 1516602"/>
                    <a:gd name="connsiteX91" fmla="*/ 798759 w 1034979"/>
                    <a:gd name="connsiteY91" fmla="*/ 1278438 h 1516602"/>
                    <a:gd name="connsiteX92" fmla="*/ 796854 w 1034979"/>
                    <a:gd name="connsiteY92" fmla="*/ 1270818 h 1516602"/>
                    <a:gd name="connsiteX93" fmla="*/ 783519 w 1034979"/>
                    <a:gd name="connsiteY93" fmla="*/ 1253673 h 1516602"/>
                    <a:gd name="connsiteX94" fmla="*/ 773994 w 1034979"/>
                    <a:gd name="connsiteY94" fmla="*/ 1247958 h 1516602"/>
                    <a:gd name="connsiteX95" fmla="*/ 648264 w 1034979"/>
                    <a:gd name="connsiteY95" fmla="*/ 1156518 h 1516602"/>
                    <a:gd name="connsiteX96" fmla="*/ 644454 w 1034979"/>
                    <a:gd name="connsiteY96" fmla="*/ 1139373 h 1516602"/>
                    <a:gd name="connsiteX97" fmla="*/ 646359 w 1034979"/>
                    <a:gd name="connsiteY97" fmla="*/ 1131753 h 1516602"/>
                    <a:gd name="connsiteX98" fmla="*/ 650169 w 1034979"/>
                    <a:gd name="connsiteY98" fmla="*/ 1114608 h 1516602"/>
                    <a:gd name="connsiteX99" fmla="*/ 653979 w 1034979"/>
                    <a:gd name="connsiteY99" fmla="*/ 1108893 h 1516602"/>
                    <a:gd name="connsiteX100" fmla="*/ 655884 w 1034979"/>
                    <a:gd name="connsiteY100" fmla="*/ 1103178 h 1516602"/>
                    <a:gd name="connsiteX101" fmla="*/ 661599 w 1034979"/>
                    <a:gd name="connsiteY101" fmla="*/ 1101273 h 1516602"/>
                    <a:gd name="connsiteX102" fmla="*/ 671124 w 1034979"/>
                    <a:gd name="connsiteY102" fmla="*/ 1089843 h 1516602"/>
                    <a:gd name="connsiteX103" fmla="*/ 724464 w 1034979"/>
                    <a:gd name="connsiteY103" fmla="*/ 1082223 h 1516602"/>
                    <a:gd name="connsiteX104" fmla="*/ 842574 w 1034979"/>
                    <a:gd name="connsiteY104" fmla="*/ 1084128 h 1516602"/>
                    <a:gd name="connsiteX105" fmla="*/ 871149 w 1034979"/>
                    <a:gd name="connsiteY105" fmla="*/ 1086033 h 1516602"/>
                    <a:gd name="connsiteX106" fmla="*/ 899724 w 1034979"/>
                    <a:gd name="connsiteY106" fmla="*/ 1091748 h 1516602"/>
                    <a:gd name="connsiteX107" fmla="*/ 922584 w 1034979"/>
                    <a:gd name="connsiteY107" fmla="*/ 1095558 h 1516602"/>
                    <a:gd name="connsiteX108" fmla="*/ 951159 w 1034979"/>
                    <a:gd name="connsiteY108" fmla="*/ 1101273 h 1516602"/>
                    <a:gd name="connsiteX109" fmla="*/ 956874 w 1034979"/>
                    <a:gd name="connsiteY109" fmla="*/ 1101273 h 1516602"/>
                    <a:gd name="connsiteX110" fmla="*/ 1002594 w 1034979"/>
                    <a:gd name="connsiteY110" fmla="*/ 1099368 h 1516602"/>
                    <a:gd name="connsiteX111" fmla="*/ 1031169 w 1034979"/>
                    <a:gd name="connsiteY111" fmla="*/ 1091748 h 1516602"/>
                    <a:gd name="connsiteX112" fmla="*/ 1034979 w 1034979"/>
                    <a:gd name="connsiteY112" fmla="*/ 1086033 h 1516602"/>
                    <a:gd name="connsiteX113" fmla="*/ 1033074 w 1034979"/>
                    <a:gd name="connsiteY113" fmla="*/ 1066983 h 1516602"/>
                    <a:gd name="connsiteX114" fmla="*/ 1027359 w 1034979"/>
                    <a:gd name="connsiteY114" fmla="*/ 1063173 h 1516602"/>
                    <a:gd name="connsiteX115" fmla="*/ 1012119 w 1034979"/>
                    <a:gd name="connsiteY115" fmla="*/ 1061268 h 1516602"/>
                    <a:gd name="connsiteX116" fmla="*/ 1006404 w 1034979"/>
                    <a:gd name="connsiteY116" fmla="*/ 1059363 h 1516602"/>
                    <a:gd name="connsiteX117" fmla="*/ 998784 w 1034979"/>
                    <a:gd name="connsiteY117" fmla="*/ 1057458 h 1516602"/>
                    <a:gd name="connsiteX118" fmla="*/ 987354 w 1034979"/>
                    <a:gd name="connsiteY118" fmla="*/ 1049838 h 1516602"/>
                    <a:gd name="connsiteX119" fmla="*/ 975924 w 1034979"/>
                    <a:gd name="connsiteY119" fmla="*/ 1046028 h 1516602"/>
                    <a:gd name="connsiteX120" fmla="*/ 970209 w 1034979"/>
                    <a:gd name="connsiteY120" fmla="*/ 1044123 h 1516602"/>
                    <a:gd name="connsiteX121" fmla="*/ 962589 w 1034979"/>
                    <a:gd name="connsiteY121" fmla="*/ 1042218 h 1516602"/>
                    <a:gd name="connsiteX122" fmla="*/ 956874 w 1034979"/>
                    <a:gd name="connsiteY122" fmla="*/ 1040313 h 1516602"/>
                    <a:gd name="connsiteX123" fmla="*/ 935919 w 1034979"/>
                    <a:gd name="connsiteY123" fmla="*/ 1034598 h 1516602"/>
                    <a:gd name="connsiteX124" fmla="*/ 825429 w 1034979"/>
                    <a:gd name="connsiteY124" fmla="*/ 1034598 h 1516602"/>
                    <a:gd name="connsiteX125" fmla="*/ 730179 w 1034979"/>
                    <a:gd name="connsiteY125" fmla="*/ 1038408 h 1516602"/>
                    <a:gd name="connsiteX126" fmla="*/ 669219 w 1034979"/>
                    <a:gd name="connsiteY126" fmla="*/ 1046028 h 1516602"/>
                    <a:gd name="connsiteX127" fmla="*/ 646359 w 1034979"/>
                    <a:gd name="connsiteY127" fmla="*/ 1049838 h 1516602"/>
                    <a:gd name="connsiteX128" fmla="*/ 642549 w 1034979"/>
                    <a:gd name="connsiteY128" fmla="*/ 1038408 h 1516602"/>
                    <a:gd name="connsiteX129" fmla="*/ 640644 w 1034979"/>
                    <a:gd name="connsiteY129" fmla="*/ 1032693 h 1516602"/>
                    <a:gd name="connsiteX130" fmla="*/ 642549 w 1034979"/>
                    <a:gd name="connsiteY130" fmla="*/ 1015548 h 1516602"/>
                    <a:gd name="connsiteX131" fmla="*/ 644454 w 1034979"/>
                    <a:gd name="connsiteY131" fmla="*/ 1009833 h 1516602"/>
                    <a:gd name="connsiteX132" fmla="*/ 661599 w 1034979"/>
                    <a:gd name="connsiteY132" fmla="*/ 1000308 h 1516602"/>
                    <a:gd name="connsiteX133" fmla="*/ 673029 w 1034979"/>
                    <a:gd name="connsiteY133" fmla="*/ 992688 h 1516602"/>
                    <a:gd name="connsiteX134" fmla="*/ 674934 w 1034979"/>
                    <a:gd name="connsiteY134" fmla="*/ 986973 h 1516602"/>
                    <a:gd name="connsiteX135" fmla="*/ 680649 w 1034979"/>
                    <a:gd name="connsiteY135" fmla="*/ 985068 h 1516602"/>
                    <a:gd name="connsiteX136" fmla="*/ 686364 w 1034979"/>
                    <a:gd name="connsiteY136" fmla="*/ 981258 h 1516602"/>
                    <a:gd name="connsiteX137" fmla="*/ 695889 w 1034979"/>
                    <a:gd name="connsiteY137" fmla="*/ 971733 h 1516602"/>
                    <a:gd name="connsiteX138" fmla="*/ 705414 w 1034979"/>
                    <a:gd name="connsiteY138" fmla="*/ 960303 h 1516602"/>
                    <a:gd name="connsiteX139" fmla="*/ 716844 w 1034979"/>
                    <a:gd name="connsiteY139" fmla="*/ 952683 h 1516602"/>
                    <a:gd name="connsiteX140" fmla="*/ 732084 w 1034979"/>
                    <a:gd name="connsiteY140" fmla="*/ 939348 h 1516602"/>
                    <a:gd name="connsiteX141" fmla="*/ 741609 w 1034979"/>
                    <a:gd name="connsiteY141" fmla="*/ 927918 h 1516602"/>
                    <a:gd name="connsiteX142" fmla="*/ 753039 w 1034979"/>
                    <a:gd name="connsiteY142" fmla="*/ 918393 h 1516602"/>
                    <a:gd name="connsiteX143" fmla="*/ 758754 w 1034979"/>
                    <a:gd name="connsiteY143" fmla="*/ 906963 h 1516602"/>
                    <a:gd name="connsiteX144" fmla="*/ 760659 w 1034979"/>
                    <a:gd name="connsiteY144" fmla="*/ 901248 h 1516602"/>
                    <a:gd name="connsiteX145" fmla="*/ 766374 w 1034979"/>
                    <a:gd name="connsiteY145" fmla="*/ 889818 h 1516602"/>
                    <a:gd name="connsiteX146" fmla="*/ 764469 w 1034979"/>
                    <a:gd name="connsiteY146" fmla="*/ 874578 h 1516602"/>
                    <a:gd name="connsiteX147" fmla="*/ 758754 w 1034979"/>
                    <a:gd name="connsiteY147" fmla="*/ 872673 h 1516602"/>
                    <a:gd name="connsiteX148" fmla="*/ 737799 w 1034979"/>
                    <a:gd name="connsiteY148" fmla="*/ 874578 h 1516602"/>
                    <a:gd name="connsiteX149" fmla="*/ 732084 w 1034979"/>
                    <a:gd name="connsiteY149" fmla="*/ 878388 h 1516602"/>
                    <a:gd name="connsiteX150" fmla="*/ 699699 w 1034979"/>
                    <a:gd name="connsiteY150" fmla="*/ 899343 h 1516602"/>
                    <a:gd name="connsiteX151" fmla="*/ 595181 w 1034979"/>
                    <a:gd name="connsiteY151" fmla="*/ 957831 h 1516602"/>
                    <a:gd name="connsiteX152" fmla="*/ 507294 w 1034979"/>
                    <a:gd name="connsiteY152" fmla="*/ 847908 h 1516602"/>
                    <a:gd name="connsiteX153" fmla="*/ 503484 w 1034979"/>
                    <a:gd name="connsiteY153" fmla="*/ 358323 h 1516602"/>
                    <a:gd name="connsiteX154" fmla="*/ 499674 w 1034979"/>
                    <a:gd name="connsiteY154" fmla="*/ 66858 h 1516602"/>
                    <a:gd name="connsiteX155" fmla="*/ 490149 w 1034979"/>
                    <a:gd name="connsiteY155" fmla="*/ 40188 h 1516602"/>
                    <a:gd name="connsiteX156" fmla="*/ 488244 w 1034979"/>
                    <a:gd name="connsiteY156" fmla="*/ 34473 h 1516602"/>
                    <a:gd name="connsiteX157" fmla="*/ 484434 w 1034979"/>
                    <a:gd name="connsiteY157" fmla="*/ 28758 h 1516602"/>
                    <a:gd name="connsiteX158" fmla="*/ 478719 w 1034979"/>
                    <a:gd name="connsiteY158" fmla="*/ 17328 h 1516602"/>
                    <a:gd name="connsiteX159" fmla="*/ 473004 w 1034979"/>
                    <a:gd name="connsiteY159" fmla="*/ 13518 h 1516602"/>
                    <a:gd name="connsiteX160" fmla="*/ 469194 w 1034979"/>
                    <a:gd name="connsiteY160" fmla="*/ 7803 h 1516602"/>
                    <a:gd name="connsiteX161" fmla="*/ 429189 w 1034979"/>
                    <a:gd name="connsiteY161" fmla="*/ 11613 h 1516602"/>
                    <a:gd name="connsiteX162" fmla="*/ 425379 w 1034979"/>
                    <a:gd name="connsiteY162" fmla="*/ 78288 h 1516602"/>
                    <a:gd name="connsiteX163" fmla="*/ 425379 w 1034979"/>
                    <a:gd name="connsiteY163" fmla="*/ 84003 h 1516602"/>
                    <a:gd name="connsiteX164" fmla="*/ 429189 w 1034979"/>
                    <a:gd name="connsiteY164" fmla="*/ 238308 h 1516602"/>
                    <a:gd name="connsiteX165" fmla="*/ 440619 w 1034979"/>
                    <a:gd name="connsiteY165" fmla="*/ 421188 h 1516602"/>
                    <a:gd name="connsiteX166" fmla="*/ 435265 w 1034979"/>
                    <a:gd name="connsiteY166" fmla="*/ 718368 h 1516602"/>
                    <a:gd name="connsiteX167" fmla="*/ 435059 w 1034979"/>
                    <a:gd name="connsiteY167" fmla="*/ 799046 h 1516602"/>
                    <a:gd name="connsiteX168" fmla="*/ 430322 w 1034979"/>
                    <a:gd name="connsiteY16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30091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28224 w 1034979"/>
                    <a:gd name="connsiteY2" fmla="*/ 960303 h 1516602"/>
                    <a:gd name="connsiteX3" fmla="*/ 312984 w 1034979"/>
                    <a:gd name="connsiteY3" fmla="*/ 966018 h 1516602"/>
                    <a:gd name="connsiteX4" fmla="*/ 265359 w 1034979"/>
                    <a:gd name="connsiteY4" fmla="*/ 962208 h 1516602"/>
                    <a:gd name="connsiteX5" fmla="*/ 181539 w 1034979"/>
                    <a:gd name="connsiteY5" fmla="*/ 937443 h 1516602"/>
                    <a:gd name="connsiteX6" fmla="*/ 116769 w 1034979"/>
                    <a:gd name="connsiteY6" fmla="*/ 903153 h 1516602"/>
                    <a:gd name="connsiteX7" fmla="*/ 59619 w 1034979"/>
                    <a:gd name="connsiteY7" fmla="*/ 874578 h 1516602"/>
                    <a:gd name="connsiteX8" fmla="*/ 46284 w 1034979"/>
                    <a:gd name="connsiteY8" fmla="*/ 895533 h 1516602"/>
                    <a:gd name="connsiteX9" fmla="*/ 50094 w 1034979"/>
                    <a:gd name="connsiteY9" fmla="*/ 933633 h 1516602"/>
                    <a:gd name="connsiteX10" fmla="*/ 53904 w 1034979"/>
                    <a:gd name="connsiteY10" fmla="*/ 939348 h 1516602"/>
                    <a:gd name="connsiteX11" fmla="*/ 59619 w 1034979"/>
                    <a:gd name="connsiteY11" fmla="*/ 943158 h 1516602"/>
                    <a:gd name="connsiteX12" fmla="*/ 63429 w 1034979"/>
                    <a:gd name="connsiteY12" fmla="*/ 948873 h 1516602"/>
                    <a:gd name="connsiteX13" fmla="*/ 80574 w 1034979"/>
                    <a:gd name="connsiteY13" fmla="*/ 958398 h 1516602"/>
                    <a:gd name="connsiteX14" fmla="*/ 166299 w 1034979"/>
                    <a:gd name="connsiteY14" fmla="*/ 979353 h 1516602"/>
                    <a:gd name="connsiteX15" fmla="*/ 191064 w 1034979"/>
                    <a:gd name="connsiteY15" fmla="*/ 985068 h 1516602"/>
                    <a:gd name="connsiteX16" fmla="*/ 208209 w 1034979"/>
                    <a:gd name="connsiteY16" fmla="*/ 990783 h 1516602"/>
                    <a:gd name="connsiteX17" fmla="*/ 213924 w 1034979"/>
                    <a:gd name="connsiteY17" fmla="*/ 992688 h 1516602"/>
                    <a:gd name="connsiteX18" fmla="*/ 229164 w 1034979"/>
                    <a:gd name="connsiteY18" fmla="*/ 996498 h 1516602"/>
                    <a:gd name="connsiteX19" fmla="*/ 248214 w 1034979"/>
                    <a:gd name="connsiteY19" fmla="*/ 1002213 h 1516602"/>
                    <a:gd name="connsiteX20" fmla="*/ 253929 w 1034979"/>
                    <a:gd name="connsiteY20" fmla="*/ 1006023 h 1516602"/>
                    <a:gd name="connsiteX21" fmla="*/ 267264 w 1034979"/>
                    <a:gd name="connsiteY21" fmla="*/ 1021263 h 1516602"/>
                    <a:gd name="connsiteX22" fmla="*/ 272979 w 1034979"/>
                    <a:gd name="connsiteY22" fmla="*/ 1040313 h 1516602"/>
                    <a:gd name="connsiteX23" fmla="*/ 274884 w 1034979"/>
                    <a:gd name="connsiteY23" fmla="*/ 1046028 h 1516602"/>
                    <a:gd name="connsiteX24" fmla="*/ 276789 w 1034979"/>
                    <a:gd name="connsiteY24" fmla="*/ 1051743 h 1516602"/>
                    <a:gd name="connsiteX25" fmla="*/ 278694 w 1034979"/>
                    <a:gd name="connsiteY25" fmla="*/ 1076508 h 1516602"/>
                    <a:gd name="connsiteX26" fmla="*/ 280599 w 1034979"/>
                    <a:gd name="connsiteY26" fmla="*/ 1082223 h 1516602"/>
                    <a:gd name="connsiteX27" fmla="*/ 278694 w 1034979"/>
                    <a:gd name="connsiteY27" fmla="*/ 1101273 h 1516602"/>
                    <a:gd name="connsiteX28" fmla="*/ 276789 w 1034979"/>
                    <a:gd name="connsiteY28" fmla="*/ 1110798 h 1516602"/>
                    <a:gd name="connsiteX29" fmla="*/ 263454 w 1034979"/>
                    <a:gd name="connsiteY29" fmla="*/ 1124133 h 1516602"/>
                    <a:gd name="connsiteX30" fmla="*/ 252024 w 1034979"/>
                    <a:gd name="connsiteY30" fmla="*/ 1131753 h 1516602"/>
                    <a:gd name="connsiteX31" fmla="*/ 240594 w 1034979"/>
                    <a:gd name="connsiteY31" fmla="*/ 1135563 h 1516602"/>
                    <a:gd name="connsiteX32" fmla="*/ 27234 w 1034979"/>
                    <a:gd name="connsiteY32" fmla="*/ 1154613 h 1516602"/>
                    <a:gd name="connsiteX33" fmla="*/ 15804 w 1034979"/>
                    <a:gd name="connsiteY33" fmla="*/ 1160328 h 1516602"/>
                    <a:gd name="connsiteX34" fmla="*/ 6279 w 1034979"/>
                    <a:gd name="connsiteY34" fmla="*/ 1169853 h 1516602"/>
                    <a:gd name="connsiteX35" fmla="*/ 4374 w 1034979"/>
                    <a:gd name="connsiteY35" fmla="*/ 1175568 h 1516602"/>
                    <a:gd name="connsiteX36" fmla="*/ 564 w 1034979"/>
                    <a:gd name="connsiteY36" fmla="*/ 1181283 h 1516602"/>
                    <a:gd name="connsiteX37" fmla="*/ 6279 w 1034979"/>
                    <a:gd name="connsiteY37" fmla="*/ 1213668 h 1516602"/>
                    <a:gd name="connsiteX38" fmla="*/ 11994 w 1034979"/>
                    <a:gd name="connsiteY38" fmla="*/ 1217478 h 1516602"/>
                    <a:gd name="connsiteX39" fmla="*/ 17709 w 1034979"/>
                    <a:gd name="connsiteY39" fmla="*/ 1219383 h 1516602"/>
                    <a:gd name="connsiteX40" fmla="*/ 145344 w 1034979"/>
                    <a:gd name="connsiteY40" fmla="*/ 1217478 h 1516602"/>
                    <a:gd name="connsiteX41" fmla="*/ 239202 w 1034979"/>
                    <a:gd name="connsiteY41" fmla="*/ 1214801 h 1516602"/>
                    <a:gd name="connsiteX42" fmla="*/ 318699 w 1034979"/>
                    <a:gd name="connsiteY42" fmla="*/ 1217478 h 1516602"/>
                    <a:gd name="connsiteX43" fmla="*/ 330129 w 1034979"/>
                    <a:gd name="connsiteY43" fmla="*/ 1223193 h 1516602"/>
                    <a:gd name="connsiteX44" fmla="*/ 333939 w 1034979"/>
                    <a:gd name="connsiteY44" fmla="*/ 1228908 h 1516602"/>
                    <a:gd name="connsiteX45" fmla="*/ 339654 w 1034979"/>
                    <a:gd name="connsiteY45" fmla="*/ 1230813 h 1516602"/>
                    <a:gd name="connsiteX46" fmla="*/ 351084 w 1034979"/>
                    <a:gd name="connsiteY46" fmla="*/ 1238433 h 1516602"/>
                    <a:gd name="connsiteX47" fmla="*/ 356799 w 1034979"/>
                    <a:gd name="connsiteY47" fmla="*/ 1242243 h 1516602"/>
                    <a:gd name="connsiteX48" fmla="*/ 360609 w 1034979"/>
                    <a:gd name="connsiteY48" fmla="*/ 1247958 h 1516602"/>
                    <a:gd name="connsiteX49" fmla="*/ 366324 w 1034979"/>
                    <a:gd name="connsiteY49" fmla="*/ 1259388 h 1516602"/>
                    <a:gd name="connsiteX50" fmla="*/ 362514 w 1034979"/>
                    <a:gd name="connsiteY50" fmla="*/ 1286058 h 1516602"/>
                    <a:gd name="connsiteX51" fmla="*/ 358704 w 1034979"/>
                    <a:gd name="connsiteY51" fmla="*/ 1291773 h 1516602"/>
                    <a:gd name="connsiteX52" fmla="*/ 356799 w 1034979"/>
                    <a:gd name="connsiteY52" fmla="*/ 1297488 h 1516602"/>
                    <a:gd name="connsiteX53" fmla="*/ 352989 w 1034979"/>
                    <a:gd name="connsiteY53" fmla="*/ 1303203 h 1516602"/>
                    <a:gd name="connsiteX54" fmla="*/ 351084 w 1034979"/>
                    <a:gd name="connsiteY54" fmla="*/ 1308918 h 1516602"/>
                    <a:gd name="connsiteX55" fmla="*/ 347274 w 1034979"/>
                    <a:gd name="connsiteY55" fmla="*/ 1314633 h 1516602"/>
                    <a:gd name="connsiteX56" fmla="*/ 330129 w 1034979"/>
                    <a:gd name="connsiteY56" fmla="*/ 1381308 h 1516602"/>
                    <a:gd name="connsiteX57" fmla="*/ 328224 w 1034979"/>
                    <a:gd name="connsiteY57" fmla="*/ 1432743 h 1516602"/>
                    <a:gd name="connsiteX58" fmla="*/ 330129 w 1034979"/>
                    <a:gd name="connsiteY58" fmla="*/ 1457508 h 1516602"/>
                    <a:gd name="connsiteX59" fmla="*/ 332034 w 1034979"/>
                    <a:gd name="connsiteY59" fmla="*/ 1463223 h 1516602"/>
                    <a:gd name="connsiteX60" fmla="*/ 335844 w 1034979"/>
                    <a:gd name="connsiteY60" fmla="*/ 1467033 h 1516602"/>
                    <a:gd name="connsiteX61" fmla="*/ 364419 w 1034979"/>
                    <a:gd name="connsiteY61" fmla="*/ 1512753 h 1516602"/>
                    <a:gd name="connsiteX62" fmla="*/ 387279 w 1034979"/>
                    <a:gd name="connsiteY62" fmla="*/ 1514658 h 1516602"/>
                    <a:gd name="connsiteX63" fmla="*/ 392994 w 1034979"/>
                    <a:gd name="connsiteY63" fmla="*/ 1508943 h 1516602"/>
                    <a:gd name="connsiteX64" fmla="*/ 394899 w 1034979"/>
                    <a:gd name="connsiteY64" fmla="*/ 1497513 h 1516602"/>
                    <a:gd name="connsiteX65" fmla="*/ 396804 w 1034979"/>
                    <a:gd name="connsiteY65" fmla="*/ 1491798 h 1516602"/>
                    <a:gd name="connsiteX66" fmla="*/ 398709 w 1034979"/>
                    <a:gd name="connsiteY66" fmla="*/ 1474653 h 1516602"/>
                    <a:gd name="connsiteX67" fmla="*/ 400614 w 1034979"/>
                    <a:gd name="connsiteY67" fmla="*/ 1461318 h 1516602"/>
                    <a:gd name="connsiteX68" fmla="*/ 404424 w 1034979"/>
                    <a:gd name="connsiteY68" fmla="*/ 1404168 h 1516602"/>
                    <a:gd name="connsiteX69" fmla="*/ 410139 w 1034979"/>
                    <a:gd name="connsiteY69" fmla="*/ 1392738 h 1516602"/>
                    <a:gd name="connsiteX70" fmla="*/ 413949 w 1034979"/>
                    <a:gd name="connsiteY70" fmla="*/ 1379403 h 1516602"/>
                    <a:gd name="connsiteX71" fmla="*/ 415854 w 1034979"/>
                    <a:gd name="connsiteY71" fmla="*/ 1373688 h 1516602"/>
                    <a:gd name="connsiteX72" fmla="*/ 417759 w 1034979"/>
                    <a:gd name="connsiteY72" fmla="*/ 1360353 h 1516602"/>
                    <a:gd name="connsiteX73" fmla="*/ 421569 w 1034979"/>
                    <a:gd name="connsiteY73" fmla="*/ 1348923 h 1516602"/>
                    <a:gd name="connsiteX74" fmla="*/ 427284 w 1034979"/>
                    <a:gd name="connsiteY74" fmla="*/ 1335588 h 1516602"/>
                    <a:gd name="connsiteX75" fmla="*/ 467289 w 1034979"/>
                    <a:gd name="connsiteY75" fmla="*/ 1265103 h 1516602"/>
                    <a:gd name="connsiteX76" fmla="*/ 528455 w 1034979"/>
                    <a:gd name="connsiteY76" fmla="*/ 1230091 h 1516602"/>
                    <a:gd name="connsiteX77" fmla="*/ 601154 w 1034979"/>
                    <a:gd name="connsiteY77" fmla="*/ 1221700 h 1516602"/>
                    <a:gd name="connsiteX78" fmla="*/ 720654 w 1034979"/>
                    <a:gd name="connsiteY78" fmla="*/ 1316538 h 1516602"/>
                    <a:gd name="connsiteX79" fmla="*/ 733989 w 1034979"/>
                    <a:gd name="connsiteY79" fmla="*/ 1326063 h 1516602"/>
                    <a:gd name="connsiteX80" fmla="*/ 743514 w 1034979"/>
                    <a:gd name="connsiteY80" fmla="*/ 1327968 h 1516602"/>
                    <a:gd name="connsiteX81" fmla="*/ 749229 w 1034979"/>
                    <a:gd name="connsiteY81" fmla="*/ 1329873 h 1516602"/>
                    <a:gd name="connsiteX82" fmla="*/ 762564 w 1034979"/>
                    <a:gd name="connsiteY82" fmla="*/ 1335588 h 1516602"/>
                    <a:gd name="connsiteX83" fmla="*/ 777804 w 1034979"/>
                    <a:gd name="connsiteY83" fmla="*/ 1333683 h 1516602"/>
                    <a:gd name="connsiteX84" fmla="*/ 789234 w 1034979"/>
                    <a:gd name="connsiteY84" fmla="*/ 1327968 h 1516602"/>
                    <a:gd name="connsiteX85" fmla="*/ 794949 w 1034979"/>
                    <a:gd name="connsiteY85" fmla="*/ 1326063 h 1516602"/>
                    <a:gd name="connsiteX86" fmla="*/ 802569 w 1034979"/>
                    <a:gd name="connsiteY86" fmla="*/ 1308918 h 1516602"/>
                    <a:gd name="connsiteX87" fmla="*/ 800664 w 1034979"/>
                    <a:gd name="connsiteY87" fmla="*/ 1284153 h 1516602"/>
                    <a:gd name="connsiteX88" fmla="*/ 798759 w 1034979"/>
                    <a:gd name="connsiteY88" fmla="*/ 1278438 h 1516602"/>
                    <a:gd name="connsiteX89" fmla="*/ 796854 w 1034979"/>
                    <a:gd name="connsiteY89" fmla="*/ 1270818 h 1516602"/>
                    <a:gd name="connsiteX90" fmla="*/ 783519 w 1034979"/>
                    <a:gd name="connsiteY90" fmla="*/ 1253673 h 1516602"/>
                    <a:gd name="connsiteX91" fmla="*/ 773994 w 1034979"/>
                    <a:gd name="connsiteY91" fmla="*/ 1247958 h 1516602"/>
                    <a:gd name="connsiteX92" fmla="*/ 648264 w 1034979"/>
                    <a:gd name="connsiteY92" fmla="*/ 1156518 h 1516602"/>
                    <a:gd name="connsiteX93" fmla="*/ 644454 w 1034979"/>
                    <a:gd name="connsiteY93" fmla="*/ 1139373 h 1516602"/>
                    <a:gd name="connsiteX94" fmla="*/ 646359 w 1034979"/>
                    <a:gd name="connsiteY94" fmla="*/ 1131753 h 1516602"/>
                    <a:gd name="connsiteX95" fmla="*/ 650169 w 1034979"/>
                    <a:gd name="connsiteY95" fmla="*/ 1114608 h 1516602"/>
                    <a:gd name="connsiteX96" fmla="*/ 653979 w 1034979"/>
                    <a:gd name="connsiteY96" fmla="*/ 1108893 h 1516602"/>
                    <a:gd name="connsiteX97" fmla="*/ 655884 w 1034979"/>
                    <a:gd name="connsiteY97" fmla="*/ 1103178 h 1516602"/>
                    <a:gd name="connsiteX98" fmla="*/ 661599 w 1034979"/>
                    <a:gd name="connsiteY98" fmla="*/ 1101273 h 1516602"/>
                    <a:gd name="connsiteX99" fmla="*/ 671124 w 1034979"/>
                    <a:gd name="connsiteY99" fmla="*/ 1089843 h 1516602"/>
                    <a:gd name="connsiteX100" fmla="*/ 724464 w 1034979"/>
                    <a:gd name="connsiteY100" fmla="*/ 1082223 h 1516602"/>
                    <a:gd name="connsiteX101" fmla="*/ 842574 w 1034979"/>
                    <a:gd name="connsiteY101" fmla="*/ 1084128 h 1516602"/>
                    <a:gd name="connsiteX102" fmla="*/ 871149 w 1034979"/>
                    <a:gd name="connsiteY102" fmla="*/ 1086033 h 1516602"/>
                    <a:gd name="connsiteX103" fmla="*/ 899724 w 1034979"/>
                    <a:gd name="connsiteY103" fmla="*/ 1091748 h 1516602"/>
                    <a:gd name="connsiteX104" fmla="*/ 922584 w 1034979"/>
                    <a:gd name="connsiteY104" fmla="*/ 1095558 h 1516602"/>
                    <a:gd name="connsiteX105" fmla="*/ 951159 w 1034979"/>
                    <a:gd name="connsiteY105" fmla="*/ 1101273 h 1516602"/>
                    <a:gd name="connsiteX106" fmla="*/ 956874 w 1034979"/>
                    <a:gd name="connsiteY106" fmla="*/ 1101273 h 1516602"/>
                    <a:gd name="connsiteX107" fmla="*/ 1002594 w 1034979"/>
                    <a:gd name="connsiteY107" fmla="*/ 1099368 h 1516602"/>
                    <a:gd name="connsiteX108" fmla="*/ 1031169 w 1034979"/>
                    <a:gd name="connsiteY108" fmla="*/ 1091748 h 1516602"/>
                    <a:gd name="connsiteX109" fmla="*/ 1034979 w 1034979"/>
                    <a:gd name="connsiteY109" fmla="*/ 1086033 h 1516602"/>
                    <a:gd name="connsiteX110" fmla="*/ 1033074 w 1034979"/>
                    <a:gd name="connsiteY110" fmla="*/ 1066983 h 1516602"/>
                    <a:gd name="connsiteX111" fmla="*/ 1027359 w 1034979"/>
                    <a:gd name="connsiteY111" fmla="*/ 1063173 h 1516602"/>
                    <a:gd name="connsiteX112" fmla="*/ 1012119 w 1034979"/>
                    <a:gd name="connsiteY112" fmla="*/ 1061268 h 1516602"/>
                    <a:gd name="connsiteX113" fmla="*/ 1006404 w 1034979"/>
                    <a:gd name="connsiteY113" fmla="*/ 1059363 h 1516602"/>
                    <a:gd name="connsiteX114" fmla="*/ 998784 w 1034979"/>
                    <a:gd name="connsiteY114" fmla="*/ 1057458 h 1516602"/>
                    <a:gd name="connsiteX115" fmla="*/ 987354 w 1034979"/>
                    <a:gd name="connsiteY115" fmla="*/ 1049838 h 1516602"/>
                    <a:gd name="connsiteX116" fmla="*/ 975924 w 1034979"/>
                    <a:gd name="connsiteY116" fmla="*/ 1046028 h 1516602"/>
                    <a:gd name="connsiteX117" fmla="*/ 970209 w 1034979"/>
                    <a:gd name="connsiteY117" fmla="*/ 1044123 h 1516602"/>
                    <a:gd name="connsiteX118" fmla="*/ 962589 w 1034979"/>
                    <a:gd name="connsiteY118" fmla="*/ 1042218 h 1516602"/>
                    <a:gd name="connsiteX119" fmla="*/ 956874 w 1034979"/>
                    <a:gd name="connsiteY119" fmla="*/ 1040313 h 1516602"/>
                    <a:gd name="connsiteX120" fmla="*/ 935919 w 1034979"/>
                    <a:gd name="connsiteY120" fmla="*/ 1034598 h 1516602"/>
                    <a:gd name="connsiteX121" fmla="*/ 825429 w 1034979"/>
                    <a:gd name="connsiteY121" fmla="*/ 1034598 h 1516602"/>
                    <a:gd name="connsiteX122" fmla="*/ 730179 w 1034979"/>
                    <a:gd name="connsiteY122" fmla="*/ 1038408 h 1516602"/>
                    <a:gd name="connsiteX123" fmla="*/ 669219 w 1034979"/>
                    <a:gd name="connsiteY123" fmla="*/ 1046028 h 1516602"/>
                    <a:gd name="connsiteX124" fmla="*/ 646359 w 1034979"/>
                    <a:gd name="connsiteY124" fmla="*/ 1049838 h 1516602"/>
                    <a:gd name="connsiteX125" fmla="*/ 642549 w 1034979"/>
                    <a:gd name="connsiteY125" fmla="*/ 1038408 h 1516602"/>
                    <a:gd name="connsiteX126" fmla="*/ 640644 w 1034979"/>
                    <a:gd name="connsiteY126" fmla="*/ 1032693 h 1516602"/>
                    <a:gd name="connsiteX127" fmla="*/ 642549 w 1034979"/>
                    <a:gd name="connsiteY127" fmla="*/ 1015548 h 1516602"/>
                    <a:gd name="connsiteX128" fmla="*/ 644454 w 1034979"/>
                    <a:gd name="connsiteY128" fmla="*/ 1009833 h 1516602"/>
                    <a:gd name="connsiteX129" fmla="*/ 661599 w 1034979"/>
                    <a:gd name="connsiteY129" fmla="*/ 1000308 h 1516602"/>
                    <a:gd name="connsiteX130" fmla="*/ 673029 w 1034979"/>
                    <a:gd name="connsiteY130" fmla="*/ 992688 h 1516602"/>
                    <a:gd name="connsiteX131" fmla="*/ 674934 w 1034979"/>
                    <a:gd name="connsiteY131" fmla="*/ 986973 h 1516602"/>
                    <a:gd name="connsiteX132" fmla="*/ 680649 w 1034979"/>
                    <a:gd name="connsiteY132" fmla="*/ 985068 h 1516602"/>
                    <a:gd name="connsiteX133" fmla="*/ 686364 w 1034979"/>
                    <a:gd name="connsiteY133" fmla="*/ 981258 h 1516602"/>
                    <a:gd name="connsiteX134" fmla="*/ 695889 w 1034979"/>
                    <a:gd name="connsiteY134" fmla="*/ 971733 h 1516602"/>
                    <a:gd name="connsiteX135" fmla="*/ 705414 w 1034979"/>
                    <a:gd name="connsiteY135" fmla="*/ 960303 h 1516602"/>
                    <a:gd name="connsiteX136" fmla="*/ 716844 w 1034979"/>
                    <a:gd name="connsiteY136" fmla="*/ 952683 h 1516602"/>
                    <a:gd name="connsiteX137" fmla="*/ 732084 w 1034979"/>
                    <a:gd name="connsiteY137" fmla="*/ 939348 h 1516602"/>
                    <a:gd name="connsiteX138" fmla="*/ 741609 w 1034979"/>
                    <a:gd name="connsiteY138" fmla="*/ 927918 h 1516602"/>
                    <a:gd name="connsiteX139" fmla="*/ 753039 w 1034979"/>
                    <a:gd name="connsiteY139" fmla="*/ 918393 h 1516602"/>
                    <a:gd name="connsiteX140" fmla="*/ 758754 w 1034979"/>
                    <a:gd name="connsiteY140" fmla="*/ 906963 h 1516602"/>
                    <a:gd name="connsiteX141" fmla="*/ 760659 w 1034979"/>
                    <a:gd name="connsiteY141" fmla="*/ 901248 h 1516602"/>
                    <a:gd name="connsiteX142" fmla="*/ 766374 w 1034979"/>
                    <a:gd name="connsiteY142" fmla="*/ 889818 h 1516602"/>
                    <a:gd name="connsiteX143" fmla="*/ 764469 w 1034979"/>
                    <a:gd name="connsiteY143" fmla="*/ 874578 h 1516602"/>
                    <a:gd name="connsiteX144" fmla="*/ 758754 w 1034979"/>
                    <a:gd name="connsiteY144" fmla="*/ 872673 h 1516602"/>
                    <a:gd name="connsiteX145" fmla="*/ 737799 w 1034979"/>
                    <a:gd name="connsiteY145" fmla="*/ 874578 h 1516602"/>
                    <a:gd name="connsiteX146" fmla="*/ 732084 w 1034979"/>
                    <a:gd name="connsiteY146" fmla="*/ 878388 h 1516602"/>
                    <a:gd name="connsiteX147" fmla="*/ 699699 w 1034979"/>
                    <a:gd name="connsiteY147" fmla="*/ 899343 h 1516602"/>
                    <a:gd name="connsiteX148" fmla="*/ 595181 w 1034979"/>
                    <a:gd name="connsiteY148" fmla="*/ 957831 h 1516602"/>
                    <a:gd name="connsiteX149" fmla="*/ 507294 w 1034979"/>
                    <a:gd name="connsiteY149" fmla="*/ 847908 h 1516602"/>
                    <a:gd name="connsiteX150" fmla="*/ 503484 w 1034979"/>
                    <a:gd name="connsiteY150" fmla="*/ 358323 h 1516602"/>
                    <a:gd name="connsiteX151" fmla="*/ 499674 w 1034979"/>
                    <a:gd name="connsiteY151" fmla="*/ 66858 h 1516602"/>
                    <a:gd name="connsiteX152" fmla="*/ 490149 w 1034979"/>
                    <a:gd name="connsiteY152" fmla="*/ 40188 h 1516602"/>
                    <a:gd name="connsiteX153" fmla="*/ 488244 w 1034979"/>
                    <a:gd name="connsiteY153" fmla="*/ 34473 h 1516602"/>
                    <a:gd name="connsiteX154" fmla="*/ 484434 w 1034979"/>
                    <a:gd name="connsiteY154" fmla="*/ 28758 h 1516602"/>
                    <a:gd name="connsiteX155" fmla="*/ 478719 w 1034979"/>
                    <a:gd name="connsiteY155" fmla="*/ 17328 h 1516602"/>
                    <a:gd name="connsiteX156" fmla="*/ 473004 w 1034979"/>
                    <a:gd name="connsiteY156" fmla="*/ 13518 h 1516602"/>
                    <a:gd name="connsiteX157" fmla="*/ 469194 w 1034979"/>
                    <a:gd name="connsiteY157" fmla="*/ 7803 h 1516602"/>
                    <a:gd name="connsiteX158" fmla="*/ 429189 w 1034979"/>
                    <a:gd name="connsiteY158" fmla="*/ 11613 h 1516602"/>
                    <a:gd name="connsiteX159" fmla="*/ 425379 w 1034979"/>
                    <a:gd name="connsiteY159" fmla="*/ 78288 h 1516602"/>
                    <a:gd name="connsiteX160" fmla="*/ 425379 w 1034979"/>
                    <a:gd name="connsiteY160" fmla="*/ 84003 h 1516602"/>
                    <a:gd name="connsiteX161" fmla="*/ 429189 w 1034979"/>
                    <a:gd name="connsiteY161" fmla="*/ 238308 h 1516602"/>
                    <a:gd name="connsiteX162" fmla="*/ 440619 w 1034979"/>
                    <a:gd name="connsiteY162" fmla="*/ 421188 h 1516602"/>
                    <a:gd name="connsiteX163" fmla="*/ 435265 w 1034979"/>
                    <a:gd name="connsiteY163" fmla="*/ 718368 h 1516602"/>
                    <a:gd name="connsiteX164" fmla="*/ 435059 w 1034979"/>
                    <a:gd name="connsiteY164" fmla="*/ 799046 h 1516602"/>
                    <a:gd name="connsiteX165" fmla="*/ 430322 w 1034979"/>
                    <a:gd name="connsiteY16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65359 w 1034979"/>
                    <a:gd name="connsiteY3" fmla="*/ 962208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67264 w 1034979"/>
                    <a:gd name="connsiteY19" fmla="*/ 1021263 h 1516602"/>
                    <a:gd name="connsiteX20" fmla="*/ 272979 w 1034979"/>
                    <a:gd name="connsiteY20" fmla="*/ 1040313 h 1516602"/>
                    <a:gd name="connsiteX21" fmla="*/ 274884 w 1034979"/>
                    <a:gd name="connsiteY21" fmla="*/ 1046028 h 1516602"/>
                    <a:gd name="connsiteX22" fmla="*/ 276789 w 1034979"/>
                    <a:gd name="connsiteY22" fmla="*/ 1051743 h 1516602"/>
                    <a:gd name="connsiteX23" fmla="*/ 278694 w 1034979"/>
                    <a:gd name="connsiteY23" fmla="*/ 1076508 h 1516602"/>
                    <a:gd name="connsiteX24" fmla="*/ 280599 w 1034979"/>
                    <a:gd name="connsiteY24" fmla="*/ 1082223 h 1516602"/>
                    <a:gd name="connsiteX25" fmla="*/ 278694 w 1034979"/>
                    <a:gd name="connsiteY25" fmla="*/ 1101273 h 1516602"/>
                    <a:gd name="connsiteX26" fmla="*/ 276789 w 1034979"/>
                    <a:gd name="connsiteY26" fmla="*/ 1110798 h 1516602"/>
                    <a:gd name="connsiteX27" fmla="*/ 263454 w 1034979"/>
                    <a:gd name="connsiteY27" fmla="*/ 1124133 h 1516602"/>
                    <a:gd name="connsiteX28" fmla="*/ 252024 w 1034979"/>
                    <a:gd name="connsiteY28" fmla="*/ 1131753 h 1516602"/>
                    <a:gd name="connsiteX29" fmla="*/ 240594 w 1034979"/>
                    <a:gd name="connsiteY29" fmla="*/ 1135563 h 1516602"/>
                    <a:gd name="connsiteX30" fmla="*/ 27234 w 1034979"/>
                    <a:gd name="connsiteY30" fmla="*/ 1154613 h 1516602"/>
                    <a:gd name="connsiteX31" fmla="*/ 15804 w 1034979"/>
                    <a:gd name="connsiteY31" fmla="*/ 1160328 h 1516602"/>
                    <a:gd name="connsiteX32" fmla="*/ 6279 w 1034979"/>
                    <a:gd name="connsiteY32" fmla="*/ 1169853 h 1516602"/>
                    <a:gd name="connsiteX33" fmla="*/ 4374 w 1034979"/>
                    <a:gd name="connsiteY33" fmla="*/ 1175568 h 1516602"/>
                    <a:gd name="connsiteX34" fmla="*/ 564 w 1034979"/>
                    <a:gd name="connsiteY34" fmla="*/ 1181283 h 1516602"/>
                    <a:gd name="connsiteX35" fmla="*/ 6279 w 1034979"/>
                    <a:gd name="connsiteY35" fmla="*/ 1213668 h 1516602"/>
                    <a:gd name="connsiteX36" fmla="*/ 11994 w 1034979"/>
                    <a:gd name="connsiteY36" fmla="*/ 1217478 h 1516602"/>
                    <a:gd name="connsiteX37" fmla="*/ 17709 w 1034979"/>
                    <a:gd name="connsiteY37" fmla="*/ 1219383 h 1516602"/>
                    <a:gd name="connsiteX38" fmla="*/ 145344 w 1034979"/>
                    <a:gd name="connsiteY38" fmla="*/ 1217478 h 1516602"/>
                    <a:gd name="connsiteX39" fmla="*/ 239202 w 1034979"/>
                    <a:gd name="connsiteY39" fmla="*/ 1214801 h 1516602"/>
                    <a:gd name="connsiteX40" fmla="*/ 318699 w 1034979"/>
                    <a:gd name="connsiteY40" fmla="*/ 1217478 h 1516602"/>
                    <a:gd name="connsiteX41" fmla="*/ 330129 w 1034979"/>
                    <a:gd name="connsiteY41" fmla="*/ 1223193 h 1516602"/>
                    <a:gd name="connsiteX42" fmla="*/ 333939 w 1034979"/>
                    <a:gd name="connsiteY42" fmla="*/ 1228908 h 1516602"/>
                    <a:gd name="connsiteX43" fmla="*/ 339654 w 1034979"/>
                    <a:gd name="connsiteY43" fmla="*/ 1230813 h 1516602"/>
                    <a:gd name="connsiteX44" fmla="*/ 351084 w 1034979"/>
                    <a:gd name="connsiteY44" fmla="*/ 1238433 h 1516602"/>
                    <a:gd name="connsiteX45" fmla="*/ 356799 w 1034979"/>
                    <a:gd name="connsiteY45" fmla="*/ 1242243 h 1516602"/>
                    <a:gd name="connsiteX46" fmla="*/ 360609 w 1034979"/>
                    <a:gd name="connsiteY46" fmla="*/ 1247958 h 1516602"/>
                    <a:gd name="connsiteX47" fmla="*/ 366324 w 1034979"/>
                    <a:gd name="connsiteY47" fmla="*/ 1259388 h 1516602"/>
                    <a:gd name="connsiteX48" fmla="*/ 362514 w 1034979"/>
                    <a:gd name="connsiteY48" fmla="*/ 1286058 h 1516602"/>
                    <a:gd name="connsiteX49" fmla="*/ 358704 w 1034979"/>
                    <a:gd name="connsiteY49" fmla="*/ 1291773 h 1516602"/>
                    <a:gd name="connsiteX50" fmla="*/ 356799 w 1034979"/>
                    <a:gd name="connsiteY50" fmla="*/ 1297488 h 1516602"/>
                    <a:gd name="connsiteX51" fmla="*/ 352989 w 1034979"/>
                    <a:gd name="connsiteY51" fmla="*/ 1303203 h 1516602"/>
                    <a:gd name="connsiteX52" fmla="*/ 351084 w 1034979"/>
                    <a:gd name="connsiteY52" fmla="*/ 1308918 h 1516602"/>
                    <a:gd name="connsiteX53" fmla="*/ 347274 w 1034979"/>
                    <a:gd name="connsiteY53" fmla="*/ 1314633 h 1516602"/>
                    <a:gd name="connsiteX54" fmla="*/ 330129 w 1034979"/>
                    <a:gd name="connsiteY54" fmla="*/ 1381308 h 1516602"/>
                    <a:gd name="connsiteX55" fmla="*/ 328224 w 1034979"/>
                    <a:gd name="connsiteY55" fmla="*/ 1432743 h 1516602"/>
                    <a:gd name="connsiteX56" fmla="*/ 330129 w 1034979"/>
                    <a:gd name="connsiteY56" fmla="*/ 1457508 h 1516602"/>
                    <a:gd name="connsiteX57" fmla="*/ 332034 w 1034979"/>
                    <a:gd name="connsiteY57" fmla="*/ 1463223 h 1516602"/>
                    <a:gd name="connsiteX58" fmla="*/ 335844 w 1034979"/>
                    <a:gd name="connsiteY58" fmla="*/ 1467033 h 1516602"/>
                    <a:gd name="connsiteX59" fmla="*/ 364419 w 1034979"/>
                    <a:gd name="connsiteY59" fmla="*/ 1512753 h 1516602"/>
                    <a:gd name="connsiteX60" fmla="*/ 387279 w 1034979"/>
                    <a:gd name="connsiteY60" fmla="*/ 1514658 h 1516602"/>
                    <a:gd name="connsiteX61" fmla="*/ 392994 w 1034979"/>
                    <a:gd name="connsiteY61" fmla="*/ 1508943 h 1516602"/>
                    <a:gd name="connsiteX62" fmla="*/ 394899 w 1034979"/>
                    <a:gd name="connsiteY62" fmla="*/ 1497513 h 1516602"/>
                    <a:gd name="connsiteX63" fmla="*/ 396804 w 1034979"/>
                    <a:gd name="connsiteY63" fmla="*/ 1491798 h 1516602"/>
                    <a:gd name="connsiteX64" fmla="*/ 398709 w 1034979"/>
                    <a:gd name="connsiteY64" fmla="*/ 1474653 h 1516602"/>
                    <a:gd name="connsiteX65" fmla="*/ 400614 w 1034979"/>
                    <a:gd name="connsiteY65" fmla="*/ 1461318 h 1516602"/>
                    <a:gd name="connsiteX66" fmla="*/ 404424 w 1034979"/>
                    <a:gd name="connsiteY66" fmla="*/ 1404168 h 1516602"/>
                    <a:gd name="connsiteX67" fmla="*/ 410139 w 1034979"/>
                    <a:gd name="connsiteY67" fmla="*/ 1392738 h 1516602"/>
                    <a:gd name="connsiteX68" fmla="*/ 413949 w 1034979"/>
                    <a:gd name="connsiteY68" fmla="*/ 1379403 h 1516602"/>
                    <a:gd name="connsiteX69" fmla="*/ 415854 w 1034979"/>
                    <a:gd name="connsiteY69" fmla="*/ 1373688 h 1516602"/>
                    <a:gd name="connsiteX70" fmla="*/ 417759 w 1034979"/>
                    <a:gd name="connsiteY70" fmla="*/ 1360353 h 1516602"/>
                    <a:gd name="connsiteX71" fmla="*/ 421569 w 1034979"/>
                    <a:gd name="connsiteY71" fmla="*/ 1348923 h 1516602"/>
                    <a:gd name="connsiteX72" fmla="*/ 427284 w 1034979"/>
                    <a:gd name="connsiteY72" fmla="*/ 1335588 h 1516602"/>
                    <a:gd name="connsiteX73" fmla="*/ 467289 w 1034979"/>
                    <a:gd name="connsiteY73" fmla="*/ 1265103 h 1516602"/>
                    <a:gd name="connsiteX74" fmla="*/ 528455 w 1034979"/>
                    <a:gd name="connsiteY74" fmla="*/ 1230091 h 1516602"/>
                    <a:gd name="connsiteX75" fmla="*/ 601154 w 1034979"/>
                    <a:gd name="connsiteY75" fmla="*/ 1221700 h 1516602"/>
                    <a:gd name="connsiteX76" fmla="*/ 720654 w 1034979"/>
                    <a:gd name="connsiteY76" fmla="*/ 1316538 h 1516602"/>
                    <a:gd name="connsiteX77" fmla="*/ 733989 w 1034979"/>
                    <a:gd name="connsiteY77" fmla="*/ 1326063 h 1516602"/>
                    <a:gd name="connsiteX78" fmla="*/ 743514 w 1034979"/>
                    <a:gd name="connsiteY78" fmla="*/ 1327968 h 1516602"/>
                    <a:gd name="connsiteX79" fmla="*/ 749229 w 1034979"/>
                    <a:gd name="connsiteY79" fmla="*/ 1329873 h 1516602"/>
                    <a:gd name="connsiteX80" fmla="*/ 762564 w 1034979"/>
                    <a:gd name="connsiteY80" fmla="*/ 1335588 h 1516602"/>
                    <a:gd name="connsiteX81" fmla="*/ 777804 w 1034979"/>
                    <a:gd name="connsiteY81" fmla="*/ 1333683 h 1516602"/>
                    <a:gd name="connsiteX82" fmla="*/ 789234 w 1034979"/>
                    <a:gd name="connsiteY82" fmla="*/ 1327968 h 1516602"/>
                    <a:gd name="connsiteX83" fmla="*/ 794949 w 1034979"/>
                    <a:gd name="connsiteY83" fmla="*/ 1326063 h 1516602"/>
                    <a:gd name="connsiteX84" fmla="*/ 802569 w 1034979"/>
                    <a:gd name="connsiteY84" fmla="*/ 1308918 h 1516602"/>
                    <a:gd name="connsiteX85" fmla="*/ 800664 w 1034979"/>
                    <a:gd name="connsiteY85" fmla="*/ 1284153 h 1516602"/>
                    <a:gd name="connsiteX86" fmla="*/ 798759 w 1034979"/>
                    <a:gd name="connsiteY86" fmla="*/ 1278438 h 1516602"/>
                    <a:gd name="connsiteX87" fmla="*/ 796854 w 1034979"/>
                    <a:gd name="connsiteY87" fmla="*/ 1270818 h 1516602"/>
                    <a:gd name="connsiteX88" fmla="*/ 783519 w 1034979"/>
                    <a:gd name="connsiteY88" fmla="*/ 1253673 h 1516602"/>
                    <a:gd name="connsiteX89" fmla="*/ 773994 w 1034979"/>
                    <a:gd name="connsiteY89" fmla="*/ 1247958 h 1516602"/>
                    <a:gd name="connsiteX90" fmla="*/ 648264 w 1034979"/>
                    <a:gd name="connsiteY90" fmla="*/ 1156518 h 1516602"/>
                    <a:gd name="connsiteX91" fmla="*/ 644454 w 1034979"/>
                    <a:gd name="connsiteY91" fmla="*/ 1139373 h 1516602"/>
                    <a:gd name="connsiteX92" fmla="*/ 646359 w 1034979"/>
                    <a:gd name="connsiteY92" fmla="*/ 1131753 h 1516602"/>
                    <a:gd name="connsiteX93" fmla="*/ 650169 w 1034979"/>
                    <a:gd name="connsiteY93" fmla="*/ 1114608 h 1516602"/>
                    <a:gd name="connsiteX94" fmla="*/ 653979 w 1034979"/>
                    <a:gd name="connsiteY94" fmla="*/ 1108893 h 1516602"/>
                    <a:gd name="connsiteX95" fmla="*/ 655884 w 1034979"/>
                    <a:gd name="connsiteY95" fmla="*/ 1103178 h 1516602"/>
                    <a:gd name="connsiteX96" fmla="*/ 661599 w 1034979"/>
                    <a:gd name="connsiteY96" fmla="*/ 1101273 h 1516602"/>
                    <a:gd name="connsiteX97" fmla="*/ 671124 w 1034979"/>
                    <a:gd name="connsiteY97" fmla="*/ 1089843 h 1516602"/>
                    <a:gd name="connsiteX98" fmla="*/ 724464 w 1034979"/>
                    <a:gd name="connsiteY98" fmla="*/ 1082223 h 1516602"/>
                    <a:gd name="connsiteX99" fmla="*/ 842574 w 1034979"/>
                    <a:gd name="connsiteY99" fmla="*/ 1084128 h 1516602"/>
                    <a:gd name="connsiteX100" fmla="*/ 871149 w 1034979"/>
                    <a:gd name="connsiteY100" fmla="*/ 1086033 h 1516602"/>
                    <a:gd name="connsiteX101" fmla="*/ 899724 w 1034979"/>
                    <a:gd name="connsiteY101" fmla="*/ 1091748 h 1516602"/>
                    <a:gd name="connsiteX102" fmla="*/ 922584 w 1034979"/>
                    <a:gd name="connsiteY102" fmla="*/ 1095558 h 1516602"/>
                    <a:gd name="connsiteX103" fmla="*/ 951159 w 1034979"/>
                    <a:gd name="connsiteY103" fmla="*/ 1101273 h 1516602"/>
                    <a:gd name="connsiteX104" fmla="*/ 956874 w 1034979"/>
                    <a:gd name="connsiteY104" fmla="*/ 1101273 h 1516602"/>
                    <a:gd name="connsiteX105" fmla="*/ 1002594 w 1034979"/>
                    <a:gd name="connsiteY105" fmla="*/ 1099368 h 1516602"/>
                    <a:gd name="connsiteX106" fmla="*/ 1031169 w 1034979"/>
                    <a:gd name="connsiteY106" fmla="*/ 1091748 h 1516602"/>
                    <a:gd name="connsiteX107" fmla="*/ 1034979 w 1034979"/>
                    <a:gd name="connsiteY107" fmla="*/ 1086033 h 1516602"/>
                    <a:gd name="connsiteX108" fmla="*/ 1033074 w 1034979"/>
                    <a:gd name="connsiteY108" fmla="*/ 1066983 h 1516602"/>
                    <a:gd name="connsiteX109" fmla="*/ 1027359 w 1034979"/>
                    <a:gd name="connsiteY109" fmla="*/ 1063173 h 1516602"/>
                    <a:gd name="connsiteX110" fmla="*/ 1012119 w 1034979"/>
                    <a:gd name="connsiteY110" fmla="*/ 1061268 h 1516602"/>
                    <a:gd name="connsiteX111" fmla="*/ 1006404 w 1034979"/>
                    <a:gd name="connsiteY111" fmla="*/ 1059363 h 1516602"/>
                    <a:gd name="connsiteX112" fmla="*/ 998784 w 1034979"/>
                    <a:gd name="connsiteY112" fmla="*/ 1057458 h 1516602"/>
                    <a:gd name="connsiteX113" fmla="*/ 987354 w 1034979"/>
                    <a:gd name="connsiteY113" fmla="*/ 1049838 h 1516602"/>
                    <a:gd name="connsiteX114" fmla="*/ 975924 w 1034979"/>
                    <a:gd name="connsiteY114" fmla="*/ 1046028 h 1516602"/>
                    <a:gd name="connsiteX115" fmla="*/ 970209 w 1034979"/>
                    <a:gd name="connsiteY115" fmla="*/ 1044123 h 1516602"/>
                    <a:gd name="connsiteX116" fmla="*/ 962589 w 1034979"/>
                    <a:gd name="connsiteY116" fmla="*/ 1042218 h 1516602"/>
                    <a:gd name="connsiteX117" fmla="*/ 956874 w 1034979"/>
                    <a:gd name="connsiteY117" fmla="*/ 1040313 h 1516602"/>
                    <a:gd name="connsiteX118" fmla="*/ 935919 w 1034979"/>
                    <a:gd name="connsiteY118" fmla="*/ 1034598 h 1516602"/>
                    <a:gd name="connsiteX119" fmla="*/ 825429 w 1034979"/>
                    <a:gd name="connsiteY119" fmla="*/ 1034598 h 1516602"/>
                    <a:gd name="connsiteX120" fmla="*/ 730179 w 1034979"/>
                    <a:gd name="connsiteY120" fmla="*/ 1038408 h 1516602"/>
                    <a:gd name="connsiteX121" fmla="*/ 669219 w 1034979"/>
                    <a:gd name="connsiteY121" fmla="*/ 1046028 h 1516602"/>
                    <a:gd name="connsiteX122" fmla="*/ 646359 w 1034979"/>
                    <a:gd name="connsiteY122" fmla="*/ 1049838 h 1516602"/>
                    <a:gd name="connsiteX123" fmla="*/ 642549 w 1034979"/>
                    <a:gd name="connsiteY123" fmla="*/ 1038408 h 1516602"/>
                    <a:gd name="connsiteX124" fmla="*/ 640644 w 1034979"/>
                    <a:gd name="connsiteY124" fmla="*/ 1032693 h 1516602"/>
                    <a:gd name="connsiteX125" fmla="*/ 642549 w 1034979"/>
                    <a:gd name="connsiteY125" fmla="*/ 1015548 h 1516602"/>
                    <a:gd name="connsiteX126" fmla="*/ 644454 w 1034979"/>
                    <a:gd name="connsiteY126" fmla="*/ 1009833 h 1516602"/>
                    <a:gd name="connsiteX127" fmla="*/ 661599 w 1034979"/>
                    <a:gd name="connsiteY127" fmla="*/ 1000308 h 1516602"/>
                    <a:gd name="connsiteX128" fmla="*/ 673029 w 1034979"/>
                    <a:gd name="connsiteY128" fmla="*/ 992688 h 1516602"/>
                    <a:gd name="connsiteX129" fmla="*/ 674934 w 1034979"/>
                    <a:gd name="connsiteY129" fmla="*/ 986973 h 1516602"/>
                    <a:gd name="connsiteX130" fmla="*/ 680649 w 1034979"/>
                    <a:gd name="connsiteY130" fmla="*/ 985068 h 1516602"/>
                    <a:gd name="connsiteX131" fmla="*/ 686364 w 1034979"/>
                    <a:gd name="connsiteY131" fmla="*/ 981258 h 1516602"/>
                    <a:gd name="connsiteX132" fmla="*/ 695889 w 1034979"/>
                    <a:gd name="connsiteY132" fmla="*/ 971733 h 1516602"/>
                    <a:gd name="connsiteX133" fmla="*/ 705414 w 1034979"/>
                    <a:gd name="connsiteY133" fmla="*/ 960303 h 1516602"/>
                    <a:gd name="connsiteX134" fmla="*/ 716844 w 1034979"/>
                    <a:gd name="connsiteY134" fmla="*/ 952683 h 1516602"/>
                    <a:gd name="connsiteX135" fmla="*/ 732084 w 1034979"/>
                    <a:gd name="connsiteY135" fmla="*/ 939348 h 1516602"/>
                    <a:gd name="connsiteX136" fmla="*/ 741609 w 1034979"/>
                    <a:gd name="connsiteY136" fmla="*/ 927918 h 1516602"/>
                    <a:gd name="connsiteX137" fmla="*/ 753039 w 1034979"/>
                    <a:gd name="connsiteY137" fmla="*/ 918393 h 1516602"/>
                    <a:gd name="connsiteX138" fmla="*/ 758754 w 1034979"/>
                    <a:gd name="connsiteY138" fmla="*/ 906963 h 1516602"/>
                    <a:gd name="connsiteX139" fmla="*/ 760659 w 1034979"/>
                    <a:gd name="connsiteY139" fmla="*/ 901248 h 1516602"/>
                    <a:gd name="connsiteX140" fmla="*/ 766374 w 1034979"/>
                    <a:gd name="connsiteY140" fmla="*/ 889818 h 1516602"/>
                    <a:gd name="connsiteX141" fmla="*/ 764469 w 1034979"/>
                    <a:gd name="connsiteY141" fmla="*/ 874578 h 1516602"/>
                    <a:gd name="connsiteX142" fmla="*/ 758754 w 1034979"/>
                    <a:gd name="connsiteY142" fmla="*/ 872673 h 1516602"/>
                    <a:gd name="connsiteX143" fmla="*/ 737799 w 1034979"/>
                    <a:gd name="connsiteY143" fmla="*/ 874578 h 1516602"/>
                    <a:gd name="connsiteX144" fmla="*/ 732084 w 1034979"/>
                    <a:gd name="connsiteY144" fmla="*/ 878388 h 1516602"/>
                    <a:gd name="connsiteX145" fmla="*/ 699699 w 1034979"/>
                    <a:gd name="connsiteY145" fmla="*/ 899343 h 1516602"/>
                    <a:gd name="connsiteX146" fmla="*/ 595181 w 1034979"/>
                    <a:gd name="connsiteY146" fmla="*/ 957831 h 1516602"/>
                    <a:gd name="connsiteX147" fmla="*/ 507294 w 1034979"/>
                    <a:gd name="connsiteY147" fmla="*/ 847908 h 1516602"/>
                    <a:gd name="connsiteX148" fmla="*/ 503484 w 1034979"/>
                    <a:gd name="connsiteY148" fmla="*/ 358323 h 1516602"/>
                    <a:gd name="connsiteX149" fmla="*/ 499674 w 1034979"/>
                    <a:gd name="connsiteY149" fmla="*/ 66858 h 1516602"/>
                    <a:gd name="connsiteX150" fmla="*/ 490149 w 1034979"/>
                    <a:gd name="connsiteY150" fmla="*/ 40188 h 1516602"/>
                    <a:gd name="connsiteX151" fmla="*/ 488244 w 1034979"/>
                    <a:gd name="connsiteY151" fmla="*/ 34473 h 1516602"/>
                    <a:gd name="connsiteX152" fmla="*/ 484434 w 1034979"/>
                    <a:gd name="connsiteY152" fmla="*/ 28758 h 1516602"/>
                    <a:gd name="connsiteX153" fmla="*/ 478719 w 1034979"/>
                    <a:gd name="connsiteY153" fmla="*/ 17328 h 1516602"/>
                    <a:gd name="connsiteX154" fmla="*/ 473004 w 1034979"/>
                    <a:gd name="connsiteY154" fmla="*/ 13518 h 1516602"/>
                    <a:gd name="connsiteX155" fmla="*/ 469194 w 1034979"/>
                    <a:gd name="connsiteY155" fmla="*/ 7803 h 1516602"/>
                    <a:gd name="connsiteX156" fmla="*/ 429189 w 1034979"/>
                    <a:gd name="connsiteY156" fmla="*/ 11613 h 1516602"/>
                    <a:gd name="connsiteX157" fmla="*/ 425379 w 1034979"/>
                    <a:gd name="connsiteY157" fmla="*/ 78288 h 1516602"/>
                    <a:gd name="connsiteX158" fmla="*/ 425379 w 1034979"/>
                    <a:gd name="connsiteY158" fmla="*/ 84003 h 1516602"/>
                    <a:gd name="connsiteX159" fmla="*/ 429189 w 1034979"/>
                    <a:gd name="connsiteY159" fmla="*/ 238308 h 1516602"/>
                    <a:gd name="connsiteX160" fmla="*/ 440619 w 1034979"/>
                    <a:gd name="connsiteY160" fmla="*/ 421188 h 1516602"/>
                    <a:gd name="connsiteX161" fmla="*/ 435265 w 1034979"/>
                    <a:gd name="connsiteY161" fmla="*/ 718368 h 1516602"/>
                    <a:gd name="connsiteX162" fmla="*/ 435059 w 1034979"/>
                    <a:gd name="connsiteY162" fmla="*/ 799046 h 1516602"/>
                    <a:gd name="connsiteX163" fmla="*/ 430322 w 1034979"/>
                    <a:gd name="connsiteY16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67264 w 1034979"/>
                    <a:gd name="connsiteY18" fmla="*/ 1021263 h 1516602"/>
                    <a:gd name="connsiteX19" fmla="*/ 272979 w 1034979"/>
                    <a:gd name="connsiteY19" fmla="*/ 1040313 h 1516602"/>
                    <a:gd name="connsiteX20" fmla="*/ 274884 w 1034979"/>
                    <a:gd name="connsiteY20" fmla="*/ 1046028 h 1516602"/>
                    <a:gd name="connsiteX21" fmla="*/ 276789 w 1034979"/>
                    <a:gd name="connsiteY21" fmla="*/ 1051743 h 1516602"/>
                    <a:gd name="connsiteX22" fmla="*/ 278694 w 1034979"/>
                    <a:gd name="connsiteY22" fmla="*/ 1076508 h 1516602"/>
                    <a:gd name="connsiteX23" fmla="*/ 280599 w 1034979"/>
                    <a:gd name="connsiteY23" fmla="*/ 1082223 h 1516602"/>
                    <a:gd name="connsiteX24" fmla="*/ 278694 w 1034979"/>
                    <a:gd name="connsiteY24" fmla="*/ 1101273 h 1516602"/>
                    <a:gd name="connsiteX25" fmla="*/ 276789 w 1034979"/>
                    <a:gd name="connsiteY25" fmla="*/ 1110798 h 1516602"/>
                    <a:gd name="connsiteX26" fmla="*/ 263454 w 1034979"/>
                    <a:gd name="connsiteY26" fmla="*/ 1124133 h 1516602"/>
                    <a:gd name="connsiteX27" fmla="*/ 252024 w 1034979"/>
                    <a:gd name="connsiteY27" fmla="*/ 1131753 h 1516602"/>
                    <a:gd name="connsiteX28" fmla="*/ 240594 w 1034979"/>
                    <a:gd name="connsiteY28" fmla="*/ 1135563 h 1516602"/>
                    <a:gd name="connsiteX29" fmla="*/ 27234 w 1034979"/>
                    <a:gd name="connsiteY29" fmla="*/ 1154613 h 1516602"/>
                    <a:gd name="connsiteX30" fmla="*/ 15804 w 1034979"/>
                    <a:gd name="connsiteY30" fmla="*/ 1160328 h 1516602"/>
                    <a:gd name="connsiteX31" fmla="*/ 6279 w 1034979"/>
                    <a:gd name="connsiteY31" fmla="*/ 1169853 h 1516602"/>
                    <a:gd name="connsiteX32" fmla="*/ 4374 w 1034979"/>
                    <a:gd name="connsiteY32" fmla="*/ 1175568 h 1516602"/>
                    <a:gd name="connsiteX33" fmla="*/ 564 w 1034979"/>
                    <a:gd name="connsiteY33" fmla="*/ 1181283 h 1516602"/>
                    <a:gd name="connsiteX34" fmla="*/ 6279 w 1034979"/>
                    <a:gd name="connsiteY34" fmla="*/ 1213668 h 1516602"/>
                    <a:gd name="connsiteX35" fmla="*/ 11994 w 1034979"/>
                    <a:gd name="connsiteY35" fmla="*/ 1217478 h 1516602"/>
                    <a:gd name="connsiteX36" fmla="*/ 17709 w 1034979"/>
                    <a:gd name="connsiteY36" fmla="*/ 1219383 h 1516602"/>
                    <a:gd name="connsiteX37" fmla="*/ 145344 w 1034979"/>
                    <a:gd name="connsiteY37" fmla="*/ 1217478 h 1516602"/>
                    <a:gd name="connsiteX38" fmla="*/ 239202 w 1034979"/>
                    <a:gd name="connsiteY38" fmla="*/ 1214801 h 1516602"/>
                    <a:gd name="connsiteX39" fmla="*/ 318699 w 1034979"/>
                    <a:gd name="connsiteY39" fmla="*/ 1217478 h 1516602"/>
                    <a:gd name="connsiteX40" fmla="*/ 330129 w 1034979"/>
                    <a:gd name="connsiteY40" fmla="*/ 1223193 h 1516602"/>
                    <a:gd name="connsiteX41" fmla="*/ 333939 w 1034979"/>
                    <a:gd name="connsiteY41" fmla="*/ 1228908 h 1516602"/>
                    <a:gd name="connsiteX42" fmla="*/ 339654 w 1034979"/>
                    <a:gd name="connsiteY42" fmla="*/ 1230813 h 1516602"/>
                    <a:gd name="connsiteX43" fmla="*/ 351084 w 1034979"/>
                    <a:gd name="connsiteY43" fmla="*/ 1238433 h 1516602"/>
                    <a:gd name="connsiteX44" fmla="*/ 356799 w 1034979"/>
                    <a:gd name="connsiteY44" fmla="*/ 1242243 h 1516602"/>
                    <a:gd name="connsiteX45" fmla="*/ 360609 w 1034979"/>
                    <a:gd name="connsiteY45" fmla="*/ 1247958 h 1516602"/>
                    <a:gd name="connsiteX46" fmla="*/ 366324 w 1034979"/>
                    <a:gd name="connsiteY46" fmla="*/ 1259388 h 1516602"/>
                    <a:gd name="connsiteX47" fmla="*/ 362514 w 1034979"/>
                    <a:gd name="connsiteY47" fmla="*/ 1286058 h 1516602"/>
                    <a:gd name="connsiteX48" fmla="*/ 358704 w 1034979"/>
                    <a:gd name="connsiteY48" fmla="*/ 1291773 h 1516602"/>
                    <a:gd name="connsiteX49" fmla="*/ 356799 w 1034979"/>
                    <a:gd name="connsiteY49" fmla="*/ 1297488 h 1516602"/>
                    <a:gd name="connsiteX50" fmla="*/ 352989 w 1034979"/>
                    <a:gd name="connsiteY50" fmla="*/ 1303203 h 1516602"/>
                    <a:gd name="connsiteX51" fmla="*/ 351084 w 1034979"/>
                    <a:gd name="connsiteY51" fmla="*/ 1308918 h 1516602"/>
                    <a:gd name="connsiteX52" fmla="*/ 347274 w 1034979"/>
                    <a:gd name="connsiteY52" fmla="*/ 1314633 h 1516602"/>
                    <a:gd name="connsiteX53" fmla="*/ 330129 w 1034979"/>
                    <a:gd name="connsiteY53" fmla="*/ 1381308 h 1516602"/>
                    <a:gd name="connsiteX54" fmla="*/ 328224 w 1034979"/>
                    <a:gd name="connsiteY54" fmla="*/ 1432743 h 1516602"/>
                    <a:gd name="connsiteX55" fmla="*/ 330129 w 1034979"/>
                    <a:gd name="connsiteY55" fmla="*/ 1457508 h 1516602"/>
                    <a:gd name="connsiteX56" fmla="*/ 332034 w 1034979"/>
                    <a:gd name="connsiteY56" fmla="*/ 1463223 h 1516602"/>
                    <a:gd name="connsiteX57" fmla="*/ 335844 w 1034979"/>
                    <a:gd name="connsiteY57" fmla="*/ 1467033 h 1516602"/>
                    <a:gd name="connsiteX58" fmla="*/ 364419 w 1034979"/>
                    <a:gd name="connsiteY58" fmla="*/ 1512753 h 1516602"/>
                    <a:gd name="connsiteX59" fmla="*/ 387279 w 1034979"/>
                    <a:gd name="connsiteY59" fmla="*/ 1514658 h 1516602"/>
                    <a:gd name="connsiteX60" fmla="*/ 392994 w 1034979"/>
                    <a:gd name="connsiteY60" fmla="*/ 1508943 h 1516602"/>
                    <a:gd name="connsiteX61" fmla="*/ 394899 w 1034979"/>
                    <a:gd name="connsiteY61" fmla="*/ 1497513 h 1516602"/>
                    <a:gd name="connsiteX62" fmla="*/ 396804 w 1034979"/>
                    <a:gd name="connsiteY62" fmla="*/ 1491798 h 1516602"/>
                    <a:gd name="connsiteX63" fmla="*/ 398709 w 1034979"/>
                    <a:gd name="connsiteY63" fmla="*/ 1474653 h 1516602"/>
                    <a:gd name="connsiteX64" fmla="*/ 400614 w 1034979"/>
                    <a:gd name="connsiteY64" fmla="*/ 1461318 h 1516602"/>
                    <a:gd name="connsiteX65" fmla="*/ 404424 w 1034979"/>
                    <a:gd name="connsiteY65" fmla="*/ 1404168 h 1516602"/>
                    <a:gd name="connsiteX66" fmla="*/ 410139 w 1034979"/>
                    <a:gd name="connsiteY66" fmla="*/ 1392738 h 1516602"/>
                    <a:gd name="connsiteX67" fmla="*/ 413949 w 1034979"/>
                    <a:gd name="connsiteY67" fmla="*/ 1379403 h 1516602"/>
                    <a:gd name="connsiteX68" fmla="*/ 415854 w 1034979"/>
                    <a:gd name="connsiteY68" fmla="*/ 1373688 h 1516602"/>
                    <a:gd name="connsiteX69" fmla="*/ 417759 w 1034979"/>
                    <a:gd name="connsiteY69" fmla="*/ 1360353 h 1516602"/>
                    <a:gd name="connsiteX70" fmla="*/ 421569 w 1034979"/>
                    <a:gd name="connsiteY70" fmla="*/ 1348923 h 1516602"/>
                    <a:gd name="connsiteX71" fmla="*/ 427284 w 1034979"/>
                    <a:gd name="connsiteY71" fmla="*/ 1335588 h 1516602"/>
                    <a:gd name="connsiteX72" fmla="*/ 467289 w 1034979"/>
                    <a:gd name="connsiteY72" fmla="*/ 1265103 h 1516602"/>
                    <a:gd name="connsiteX73" fmla="*/ 528455 w 1034979"/>
                    <a:gd name="connsiteY73" fmla="*/ 1230091 h 1516602"/>
                    <a:gd name="connsiteX74" fmla="*/ 601154 w 1034979"/>
                    <a:gd name="connsiteY74" fmla="*/ 1221700 h 1516602"/>
                    <a:gd name="connsiteX75" fmla="*/ 720654 w 1034979"/>
                    <a:gd name="connsiteY75" fmla="*/ 1316538 h 1516602"/>
                    <a:gd name="connsiteX76" fmla="*/ 733989 w 1034979"/>
                    <a:gd name="connsiteY76" fmla="*/ 1326063 h 1516602"/>
                    <a:gd name="connsiteX77" fmla="*/ 743514 w 1034979"/>
                    <a:gd name="connsiteY77" fmla="*/ 1327968 h 1516602"/>
                    <a:gd name="connsiteX78" fmla="*/ 749229 w 1034979"/>
                    <a:gd name="connsiteY78" fmla="*/ 1329873 h 1516602"/>
                    <a:gd name="connsiteX79" fmla="*/ 762564 w 1034979"/>
                    <a:gd name="connsiteY79" fmla="*/ 1335588 h 1516602"/>
                    <a:gd name="connsiteX80" fmla="*/ 777804 w 1034979"/>
                    <a:gd name="connsiteY80" fmla="*/ 1333683 h 1516602"/>
                    <a:gd name="connsiteX81" fmla="*/ 789234 w 1034979"/>
                    <a:gd name="connsiteY81" fmla="*/ 1327968 h 1516602"/>
                    <a:gd name="connsiteX82" fmla="*/ 794949 w 1034979"/>
                    <a:gd name="connsiteY82" fmla="*/ 1326063 h 1516602"/>
                    <a:gd name="connsiteX83" fmla="*/ 802569 w 1034979"/>
                    <a:gd name="connsiteY83" fmla="*/ 1308918 h 1516602"/>
                    <a:gd name="connsiteX84" fmla="*/ 800664 w 1034979"/>
                    <a:gd name="connsiteY84" fmla="*/ 1284153 h 1516602"/>
                    <a:gd name="connsiteX85" fmla="*/ 798759 w 1034979"/>
                    <a:gd name="connsiteY85" fmla="*/ 1278438 h 1516602"/>
                    <a:gd name="connsiteX86" fmla="*/ 796854 w 1034979"/>
                    <a:gd name="connsiteY86" fmla="*/ 1270818 h 1516602"/>
                    <a:gd name="connsiteX87" fmla="*/ 783519 w 1034979"/>
                    <a:gd name="connsiteY87" fmla="*/ 1253673 h 1516602"/>
                    <a:gd name="connsiteX88" fmla="*/ 773994 w 1034979"/>
                    <a:gd name="connsiteY88" fmla="*/ 1247958 h 1516602"/>
                    <a:gd name="connsiteX89" fmla="*/ 648264 w 1034979"/>
                    <a:gd name="connsiteY89" fmla="*/ 1156518 h 1516602"/>
                    <a:gd name="connsiteX90" fmla="*/ 644454 w 1034979"/>
                    <a:gd name="connsiteY90" fmla="*/ 1139373 h 1516602"/>
                    <a:gd name="connsiteX91" fmla="*/ 646359 w 1034979"/>
                    <a:gd name="connsiteY91" fmla="*/ 1131753 h 1516602"/>
                    <a:gd name="connsiteX92" fmla="*/ 650169 w 1034979"/>
                    <a:gd name="connsiteY92" fmla="*/ 1114608 h 1516602"/>
                    <a:gd name="connsiteX93" fmla="*/ 653979 w 1034979"/>
                    <a:gd name="connsiteY93" fmla="*/ 1108893 h 1516602"/>
                    <a:gd name="connsiteX94" fmla="*/ 655884 w 1034979"/>
                    <a:gd name="connsiteY94" fmla="*/ 1103178 h 1516602"/>
                    <a:gd name="connsiteX95" fmla="*/ 661599 w 1034979"/>
                    <a:gd name="connsiteY95" fmla="*/ 1101273 h 1516602"/>
                    <a:gd name="connsiteX96" fmla="*/ 671124 w 1034979"/>
                    <a:gd name="connsiteY96" fmla="*/ 1089843 h 1516602"/>
                    <a:gd name="connsiteX97" fmla="*/ 724464 w 1034979"/>
                    <a:gd name="connsiteY97" fmla="*/ 1082223 h 1516602"/>
                    <a:gd name="connsiteX98" fmla="*/ 842574 w 1034979"/>
                    <a:gd name="connsiteY98" fmla="*/ 1084128 h 1516602"/>
                    <a:gd name="connsiteX99" fmla="*/ 871149 w 1034979"/>
                    <a:gd name="connsiteY99" fmla="*/ 1086033 h 1516602"/>
                    <a:gd name="connsiteX100" fmla="*/ 899724 w 1034979"/>
                    <a:gd name="connsiteY100" fmla="*/ 1091748 h 1516602"/>
                    <a:gd name="connsiteX101" fmla="*/ 922584 w 1034979"/>
                    <a:gd name="connsiteY101" fmla="*/ 1095558 h 1516602"/>
                    <a:gd name="connsiteX102" fmla="*/ 951159 w 1034979"/>
                    <a:gd name="connsiteY102" fmla="*/ 1101273 h 1516602"/>
                    <a:gd name="connsiteX103" fmla="*/ 956874 w 1034979"/>
                    <a:gd name="connsiteY103" fmla="*/ 1101273 h 1516602"/>
                    <a:gd name="connsiteX104" fmla="*/ 1002594 w 1034979"/>
                    <a:gd name="connsiteY104" fmla="*/ 1099368 h 1516602"/>
                    <a:gd name="connsiteX105" fmla="*/ 1031169 w 1034979"/>
                    <a:gd name="connsiteY105" fmla="*/ 1091748 h 1516602"/>
                    <a:gd name="connsiteX106" fmla="*/ 1034979 w 1034979"/>
                    <a:gd name="connsiteY106" fmla="*/ 1086033 h 1516602"/>
                    <a:gd name="connsiteX107" fmla="*/ 1033074 w 1034979"/>
                    <a:gd name="connsiteY107" fmla="*/ 1066983 h 1516602"/>
                    <a:gd name="connsiteX108" fmla="*/ 1027359 w 1034979"/>
                    <a:gd name="connsiteY108" fmla="*/ 1063173 h 1516602"/>
                    <a:gd name="connsiteX109" fmla="*/ 1012119 w 1034979"/>
                    <a:gd name="connsiteY109" fmla="*/ 1061268 h 1516602"/>
                    <a:gd name="connsiteX110" fmla="*/ 1006404 w 1034979"/>
                    <a:gd name="connsiteY110" fmla="*/ 1059363 h 1516602"/>
                    <a:gd name="connsiteX111" fmla="*/ 998784 w 1034979"/>
                    <a:gd name="connsiteY111" fmla="*/ 1057458 h 1516602"/>
                    <a:gd name="connsiteX112" fmla="*/ 987354 w 1034979"/>
                    <a:gd name="connsiteY112" fmla="*/ 1049838 h 1516602"/>
                    <a:gd name="connsiteX113" fmla="*/ 975924 w 1034979"/>
                    <a:gd name="connsiteY113" fmla="*/ 1046028 h 1516602"/>
                    <a:gd name="connsiteX114" fmla="*/ 970209 w 1034979"/>
                    <a:gd name="connsiteY114" fmla="*/ 1044123 h 1516602"/>
                    <a:gd name="connsiteX115" fmla="*/ 962589 w 1034979"/>
                    <a:gd name="connsiteY115" fmla="*/ 1042218 h 1516602"/>
                    <a:gd name="connsiteX116" fmla="*/ 956874 w 1034979"/>
                    <a:gd name="connsiteY116" fmla="*/ 1040313 h 1516602"/>
                    <a:gd name="connsiteX117" fmla="*/ 935919 w 1034979"/>
                    <a:gd name="connsiteY117" fmla="*/ 1034598 h 1516602"/>
                    <a:gd name="connsiteX118" fmla="*/ 825429 w 1034979"/>
                    <a:gd name="connsiteY118" fmla="*/ 1034598 h 1516602"/>
                    <a:gd name="connsiteX119" fmla="*/ 730179 w 1034979"/>
                    <a:gd name="connsiteY119" fmla="*/ 1038408 h 1516602"/>
                    <a:gd name="connsiteX120" fmla="*/ 669219 w 1034979"/>
                    <a:gd name="connsiteY120" fmla="*/ 1046028 h 1516602"/>
                    <a:gd name="connsiteX121" fmla="*/ 646359 w 1034979"/>
                    <a:gd name="connsiteY121" fmla="*/ 1049838 h 1516602"/>
                    <a:gd name="connsiteX122" fmla="*/ 642549 w 1034979"/>
                    <a:gd name="connsiteY122" fmla="*/ 1038408 h 1516602"/>
                    <a:gd name="connsiteX123" fmla="*/ 640644 w 1034979"/>
                    <a:gd name="connsiteY123" fmla="*/ 1032693 h 1516602"/>
                    <a:gd name="connsiteX124" fmla="*/ 642549 w 1034979"/>
                    <a:gd name="connsiteY124" fmla="*/ 1015548 h 1516602"/>
                    <a:gd name="connsiteX125" fmla="*/ 644454 w 1034979"/>
                    <a:gd name="connsiteY125" fmla="*/ 1009833 h 1516602"/>
                    <a:gd name="connsiteX126" fmla="*/ 661599 w 1034979"/>
                    <a:gd name="connsiteY126" fmla="*/ 1000308 h 1516602"/>
                    <a:gd name="connsiteX127" fmla="*/ 673029 w 1034979"/>
                    <a:gd name="connsiteY127" fmla="*/ 992688 h 1516602"/>
                    <a:gd name="connsiteX128" fmla="*/ 674934 w 1034979"/>
                    <a:gd name="connsiteY128" fmla="*/ 986973 h 1516602"/>
                    <a:gd name="connsiteX129" fmla="*/ 680649 w 1034979"/>
                    <a:gd name="connsiteY129" fmla="*/ 985068 h 1516602"/>
                    <a:gd name="connsiteX130" fmla="*/ 686364 w 1034979"/>
                    <a:gd name="connsiteY130" fmla="*/ 981258 h 1516602"/>
                    <a:gd name="connsiteX131" fmla="*/ 695889 w 1034979"/>
                    <a:gd name="connsiteY131" fmla="*/ 971733 h 1516602"/>
                    <a:gd name="connsiteX132" fmla="*/ 705414 w 1034979"/>
                    <a:gd name="connsiteY132" fmla="*/ 960303 h 1516602"/>
                    <a:gd name="connsiteX133" fmla="*/ 716844 w 1034979"/>
                    <a:gd name="connsiteY133" fmla="*/ 952683 h 1516602"/>
                    <a:gd name="connsiteX134" fmla="*/ 732084 w 1034979"/>
                    <a:gd name="connsiteY134" fmla="*/ 939348 h 1516602"/>
                    <a:gd name="connsiteX135" fmla="*/ 741609 w 1034979"/>
                    <a:gd name="connsiteY135" fmla="*/ 927918 h 1516602"/>
                    <a:gd name="connsiteX136" fmla="*/ 753039 w 1034979"/>
                    <a:gd name="connsiteY136" fmla="*/ 918393 h 1516602"/>
                    <a:gd name="connsiteX137" fmla="*/ 758754 w 1034979"/>
                    <a:gd name="connsiteY137" fmla="*/ 906963 h 1516602"/>
                    <a:gd name="connsiteX138" fmla="*/ 760659 w 1034979"/>
                    <a:gd name="connsiteY138" fmla="*/ 901248 h 1516602"/>
                    <a:gd name="connsiteX139" fmla="*/ 766374 w 1034979"/>
                    <a:gd name="connsiteY139" fmla="*/ 889818 h 1516602"/>
                    <a:gd name="connsiteX140" fmla="*/ 764469 w 1034979"/>
                    <a:gd name="connsiteY140" fmla="*/ 874578 h 1516602"/>
                    <a:gd name="connsiteX141" fmla="*/ 758754 w 1034979"/>
                    <a:gd name="connsiteY141" fmla="*/ 872673 h 1516602"/>
                    <a:gd name="connsiteX142" fmla="*/ 737799 w 1034979"/>
                    <a:gd name="connsiteY142" fmla="*/ 874578 h 1516602"/>
                    <a:gd name="connsiteX143" fmla="*/ 732084 w 1034979"/>
                    <a:gd name="connsiteY143" fmla="*/ 878388 h 1516602"/>
                    <a:gd name="connsiteX144" fmla="*/ 699699 w 1034979"/>
                    <a:gd name="connsiteY144" fmla="*/ 899343 h 1516602"/>
                    <a:gd name="connsiteX145" fmla="*/ 595181 w 1034979"/>
                    <a:gd name="connsiteY145" fmla="*/ 957831 h 1516602"/>
                    <a:gd name="connsiteX146" fmla="*/ 507294 w 1034979"/>
                    <a:gd name="connsiteY146" fmla="*/ 847908 h 1516602"/>
                    <a:gd name="connsiteX147" fmla="*/ 503484 w 1034979"/>
                    <a:gd name="connsiteY147" fmla="*/ 358323 h 1516602"/>
                    <a:gd name="connsiteX148" fmla="*/ 499674 w 1034979"/>
                    <a:gd name="connsiteY148" fmla="*/ 66858 h 1516602"/>
                    <a:gd name="connsiteX149" fmla="*/ 490149 w 1034979"/>
                    <a:gd name="connsiteY149" fmla="*/ 40188 h 1516602"/>
                    <a:gd name="connsiteX150" fmla="*/ 488244 w 1034979"/>
                    <a:gd name="connsiteY150" fmla="*/ 34473 h 1516602"/>
                    <a:gd name="connsiteX151" fmla="*/ 484434 w 1034979"/>
                    <a:gd name="connsiteY151" fmla="*/ 28758 h 1516602"/>
                    <a:gd name="connsiteX152" fmla="*/ 478719 w 1034979"/>
                    <a:gd name="connsiteY152" fmla="*/ 17328 h 1516602"/>
                    <a:gd name="connsiteX153" fmla="*/ 473004 w 1034979"/>
                    <a:gd name="connsiteY153" fmla="*/ 13518 h 1516602"/>
                    <a:gd name="connsiteX154" fmla="*/ 469194 w 1034979"/>
                    <a:gd name="connsiteY154" fmla="*/ 7803 h 1516602"/>
                    <a:gd name="connsiteX155" fmla="*/ 429189 w 1034979"/>
                    <a:gd name="connsiteY155" fmla="*/ 11613 h 1516602"/>
                    <a:gd name="connsiteX156" fmla="*/ 425379 w 1034979"/>
                    <a:gd name="connsiteY156" fmla="*/ 78288 h 1516602"/>
                    <a:gd name="connsiteX157" fmla="*/ 425379 w 1034979"/>
                    <a:gd name="connsiteY157" fmla="*/ 84003 h 1516602"/>
                    <a:gd name="connsiteX158" fmla="*/ 429189 w 1034979"/>
                    <a:gd name="connsiteY158" fmla="*/ 238308 h 1516602"/>
                    <a:gd name="connsiteX159" fmla="*/ 440619 w 1034979"/>
                    <a:gd name="connsiteY159" fmla="*/ 421188 h 1516602"/>
                    <a:gd name="connsiteX160" fmla="*/ 435265 w 1034979"/>
                    <a:gd name="connsiteY160" fmla="*/ 718368 h 1516602"/>
                    <a:gd name="connsiteX161" fmla="*/ 435059 w 1034979"/>
                    <a:gd name="connsiteY161" fmla="*/ 799046 h 1516602"/>
                    <a:gd name="connsiteX162" fmla="*/ 430322 w 1034979"/>
                    <a:gd name="connsiteY16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67264 w 1034979"/>
                    <a:gd name="connsiteY17" fmla="*/ 1021263 h 1516602"/>
                    <a:gd name="connsiteX18" fmla="*/ 272979 w 1034979"/>
                    <a:gd name="connsiteY18" fmla="*/ 1040313 h 1516602"/>
                    <a:gd name="connsiteX19" fmla="*/ 274884 w 1034979"/>
                    <a:gd name="connsiteY19" fmla="*/ 1046028 h 1516602"/>
                    <a:gd name="connsiteX20" fmla="*/ 276789 w 1034979"/>
                    <a:gd name="connsiteY20" fmla="*/ 1051743 h 1516602"/>
                    <a:gd name="connsiteX21" fmla="*/ 278694 w 1034979"/>
                    <a:gd name="connsiteY21" fmla="*/ 1076508 h 1516602"/>
                    <a:gd name="connsiteX22" fmla="*/ 280599 w 1034979"/>
                    <a:gd name="connsiteY22" fmla="*/ 1082223 h 1516602"/>
                    <a:gd name="connsiteX23" fmla="*/ 278694 w 1034979"/>
                    <a:gd name="connsiteY23" fmla="*/ 1101273 h 1516602"/>
                    <a:gd name="connsiteX24" fmla="*/ 276789 w 1034979"/>
                    <a:gd name="connsiteY24" fmla="*/ 1110798 h 1516602"/>
                    <a:gd name="connsiteX25" fmla="*/ 263454 w 1034979"/>
                    <a:gd name="connsiteY25" fmla="*/ 1124133 h 1516602"/>
                    <a:gd name="connsiteX26" fmla="*/ 252024 w 1034979"/>
                    <a:gd name="connsiteY26" fmla="*/ 1131753 h 1516602"/>
                    <a:gd name="connsiteX27" fmla="*/ 240594 w 1034979"/>
                    <a:gd name="connsiteY27" fmla="*/ 1135563 h 1516602"/>
                    <a:gd name="connsiteX28" fmla="*/ 27234 w 1034979"/>
                    <a:gd name="connsiteY28" fmla="*/ 1154613 h 1516602"/>
                    <a:gd name="connsiteX29" fmla="*/ 15804 w 1034979"/>
                    <a:gd name="connsiteY29" fmla="*/ 1160328 h 1516602"/>
                    <a:gd name="connsiteX30" fmla="*/ 6279 w 1034979"/>
                    <a:gd name="connsiteY30" fmla="*/ 1169853 h 1516602"/>
                    <a:gd name="connsiteX31" fmla="*/ 4374 w 1034979"/>
                    <a:gd name="connsiteY31" fmla="*/ 1175568 h 1516602"/>
                    <a:gd name="connsiteX32" fmla="*/ 564 w 1034979"/>
                    <a:gd name="connsiteY32" fmla="*/ 1181283 h 1516602"/>
                    <a:gd name="connsiteX33" fmla="*/ 6279 w 1034979"/>
                    <a:gd name="connsiteY33" fmla="*/ 1213668 h 1516602"/>
                    <a:gd name="connsiteX34" fmla="*/ 11994 w 1034979"/>
                    <a:gd name="connsiteY34" fmla="*/ 1217478 h 1516602"/>
                    <a:gd name="connsiteX35" fmla="*/ 17709 w 1034979"/>
                    <a:gd name="connsiteY35" fmla="*/ 1219383 h 1516602"/>
                    <a:gd name="connsiteX36" fmla="*/ 145344 w 1034979"/>
                    <a:gd name="connsiteY36" fmla="*/ 1217478 h 1516602"/>
                    <a:gd name="connsiteX37" fmla="*/ 239202 w 1034979"/>
                    <a:gd name="connsiteY37" fmla="*/ 1214801 h 1516602"/>
                    <a:gd name="connsiteX38" fmla="*/ 318699 w 1034979"/>
                    <a:gd name="connsiteY38" fmla="*/ 1217478 h 1516602"/>
                    <a:gd name="connsiteX39" fmla="*/ 330129 w 1034979"/>
                    <a:gd name="connsiteY39" fmla="*/ 1223193 h 1516602"/>
                    <a:gd name="connsiteX40" fmla="*/ 333939 w 1034979"/>
                    <a:gd name="connsiteY40" fmla="*/ 1228908 h 1516602"/>
                    <a:gd name="connsiteX41" fmla="*/ 339654 w 1034979"/>
                    <a:gd name="connsiteY41" fmla="*/ 1230813 h 1516602"/>
                    <a:gd name="connsiteX42" fmla="*/ 351084 w 1034979"/>
                    <a:gd name="connsiteY42" fmla="*/ 1238433 h 1516602"/>
                    <a:gd name="connsiteX43" fmla="*/ 356799 w 1034979"/>
                    <a:gd name="connsiteY43" fmla="*/ 1242243 h 1516602"/>
                    <a:gd name="connsiteX44" fmla="*/ 360609 w 1034979"/>
                    <a:gd name="connsiteY44" fmla="*/ 1247958 h 1516602"/>
                    <a:gd name="connsiteX45" fmla="*/ 366324 w 1034979"/>
                    <a:gd name="connsiteY45" fmla="*/ 1259388 h 1516602"/>
                    <a:gd name="connsiteX46" fmla="*/ 362514 w 1034979"/>
                    <a:gd name="connsiteY46" fmla="*/ 1286058 h 1516602"/>
                    <a:gd name="connsiteX47" fmla="*/ 358704 w 1034979"/>
                    <a:gd name="connsiteY47" fmla="*/ 1291773 h 1516602"/>
                    <a:gd name="connsiteX48" fmla="*/ 356799 w 1034979"/>
                    <a:gd name="connsiteY48" fmla="*/ 1297488 h 1516602"/>
                    <a:gd name="connsiteX49" fmla="*/ 352989 w 1034979"/>
                    <a:gd name="connsiteY49" fmla="*/ 1303203 h 1516602"/>
                    <a:gd name="connsiteX50" fmla="*/ 351084 w 1034979"/>
                    <a:gd name="connsiteY50" fmla="*/ 1308918 h 1516602"/>
                    <a:gd name="connsiteX51" fmla="*/ 347274 w 1034979"/>
                    <a:gd name="connsiteY51" fmla="*/ 1314633 h 1516602"/>
                    <a:gd name="connsiteX52" fmla="*/ 330129 w 1034979"/>
                    <a:gd name="connsiteY52" fmla="*/ 1381308 h 1516602"/>
                    <a:gd name="connsiteX53" fmla="*/ 328224 w 1034979"/>
                    <a:gd name="connsiteY53" fmla="*/ 1432743 h 1516602"/>
                    <a:gd name="connsiteX54" fmla="*/ 330129 w 1034979"/>
                    <a:gd name="connsiteY54" fmla="*/ 1457508 h 1516602"/>
                    <a:gd name="connsiteX55" fmla="*/ 332034 w 1034979"/>
                    <a:gd name="connsiteY55" fmla="*/ 1463223 h 1516602"/>
                    <a:gd name="connsiteX56" fmla="*/ 335844 w 1034979"/>
                    <a:gd name="connsiteY56" fmla="*/ 1467033 h 1516602"/>
                    <a:gd name="connsiteX57" fmla="*/ 364419 w 1034979"/>
                    <a:gd name="connsiteY57" fmla="*/ 1512753 h 1516602"/>
                    <a:gd name="connsiteX58" fmla="*/ 387279 w 1034979"/>
                    <a:gd name="connsiteY58" fmla="*/ 1514658 h 1516602"/>
                    <a:gd name="connsiteX59" fmla="*/ 392994 w 1034979"/>
                    <a:gd name="connsiteY59" fmla="*/ 1508943 h 1516602"/>
                    <a:gd name="connsiteX60" fmla="*/ 394899 w 1034979"/>
                    <a:gd name="connsiteY60" fmla="*/ 1497513 h 1516602"/>
                    <a:gd name="connsiteX61" fmla="*/ 396804 w 1034979"/>
                    <a:gd name="connsiteY61" fmla="*/ 1491798 h 1516602"/>
                    <a:gd name="connsiteX62" fmla="*/ 398709 w 1034979"/>
                    <a:gd name="connsiteY62" fmla="*/ 1474653 h 1516602"/>
                    <a:gd name="connsiteX63" fmla="*/ 400614 w 1034979"/>
                    <a:gd name="connsiteY63" fmla="*/ 1461318 h 1516602"/>
                    <a:gd name="connsiteX64" fmla="*/ 404424 w 1034979"/>
                    <a:gd name="connsiteY64" fmla="*/ 1404168 h 1516602"/>
                    <a:gd name="connsiteX65" fmla="*/ 410139 w 1034979"/>
                    <a:gd name="connsiteY65" fmla="*/ 1392738 h 1516602"/>
                    <a:gd name="connsiteX66" fmla="*/ 413949 w 1034979"/>
                    <a:gd name="connsiteY66" fmla="*/ 1379403 h 1516602"/>
                    <a:gd name="connsiteX67" fmla="*/ 415854 w 1034979"/>
                    <a:gd name="connsiteY67" fmla="*/ 1373688 h 1516602"/>
                    <a:gd name="connsiteX68" fmla="*/ 417759 w 1034979"/>
                    <a:gd name="connsiteY68" fmla="*/ 1360353 h 1516602"/>
                    <a:gd name="connsiteX69" fmla="*/ 421569 w 1034979"/>
                    <a:gd name="connsiteY69" fmla="*/ 1348923 h 1516602"/>
                    <a:gd name="connsiteX70" fmla="*/ 427284 w 1034979"/>
                    <a:gd name="connsiteY70" fmla="*/ 1335588 h 1516602"/>
                    <a:gd name="connsiteX71" fmla="*/ 467289 w 1034979"/>
                    <a:gd name="connsiteY71" fmla="*/ 1265103 h 1516602"/>
                    <a:gd name="connsiteX72" fmla="*/ 528455 w 1034979"/>
                    <a:gd name="connsiteY72" fmla="*/ 1230091 h 1516602"/>
                    <a:gd name="connsiteX73" fmla="*/ 601154 w 1034979"/>
                    <a:gd name="connsiteY73" fmla="*/ 1221700 h 1516602"/>
                    <a:gd name="connsiteX74" fmla="*/ 720654 w 1034979"/>
                    <a:gd name="connsiteY74" fmla="*/ 1316538 h 1516602"/>
                    <a:gd name="connsiteX75" fmla="*/ 733989 w 1034979"/>
                    <a:gd name="connsiteY75" fmla="*/ 1326063 h 1516602"/>
                    <a:gd name="connsiteX76" fmla="*/ 743514 w 1034979"/>
                    <a:gd name="connsiteY76" fmla="*/ 1327968 h 1516602"/>
                    <a:gd name="connsiteX77" fmla="*/ 749229 w 1034979"/>
                    <a:gd name="connsiteY77" fmla="*/ 1329873 h 1516602"/>
                    <a:gd name="connsiteX78" fmla="*/ 762564 w 1034979"/>
                    <a:gd name="connsiteY78" fmla="*/ 1335588 h 1516602"/>
                    <a:gd name="connsiteX79" fmla="*/ 777804 w 1034979"/>
                    <a:gd name="connsiteY79" fmla="*/ 1333683 h 1516602"/>
                    <a:gd name="connsiteX80" fmla="*/ 789234 w 1034979"/>
                    <a:gd name="connsiteY80" fmla="*/ 1327968 h 1516602"/>
                    <a:gd name="connsiteX81" fmla="*/ 794949 w 1034979"/>
                    <a:gd name="connsiteY81" fmla="*/ 1326063 h 1516602"/>
                    <a:gd name="connsiteX82" fmla="*/ 802569 w 1034979"/>
                    <a:gd name="connsiteY82" fmla="*/ 1308918 h 1516602"/>
                    <a:gd name="connsiteX83" fmla="*/ 800664 w 1034979"/>
                    <a:gd name="connsiteY83" fmla="*/ 1284153 h 1516602"/>
                    <a:gd name="connsiteX84" fmla="*/ 798759 w 1034979"/>
                    <a:gd name="connsiteY84" fmla="*/ 1278438 h 1516602"/>
                    <a:gd name="connsiteX85" fmla="*/ 796854 w 1034979"/>
                    <a:gd name="connsiteY85" fmla="*/ 1270818 h 1516602"/>
                    <a:gd name="connsiteX86" fmla="*/ 783519 w 1034979"/>
                    <a:gd name="connsiteY86" fmla="*/ 1253673 h 1516602"/>
                    <a:gd name="connsiteX87" fmla="*/ 773994 w 1034979"/>
                    <a:gd name="connsiteY87" fmla="*/ 1247958 h 1516602"/>
                    <a:gd name="connsiteX88" fmla="*/ 648264 w 1034979"/>
                    <a:gd name="connsiteY88" fmla="*/ 1156518 h 1516602"/>
                    <a:gd name="connsiteX89" fmla="*/ 644454 w 1034979"/>
                    <a:gd name="connsiteY89" fmla="*/ 1139373 h 1516602"/>
                    <a:gd name="connsiteX90" fmla="*/ 646359 w 1034979"/>
                    <a:gd name="connsiteY90" fmla="*/ 1131753 h 1516602"/>
                    <a:gd name="connsiteX91" fmla="*/ 650169 w 1034979"/>
                    <a:gd name="connsiteY91" fmla="*/ 1114608 h 1516602"/>
                    <a:gd name="connsiteX92" fmla="*/ 653979 w 1034979"/>
                    <a:gd name="connsiteY92" fmla="*/ 1108893 h 1516602"/>
                    <a:gd name="connsiteX93" fmla="*/ 655884 w 1034979"/>
                    <a:gd name="connsiteY93" fmla="*/ 1103178 h 1516602"/>
                    <a:gd name="connsiteX94" fmla="*/ 661599 w 1034979"/>
                    <a:gd name="connsiteY94" fmla="*/ 1101273 h 1516602"/>
                    <a:gd name="connsiteX95" fmla="*/ 671124 w 1034979"/>
                    <a:gd name="connsiteY95" fmla="*/ 1089843 h 1516602"/>
                    <a:gd name="connsiteX96" fmla="*/ 724464 w 1034979"/>
                    <a:gd name="connsiteY96" fmla="*/ 1082223 h 1516602"/>
                    <a:gd name="connsiteX97" fmla="*/ 842574 w 1034979"/>
                    <a:gd name="connsiteY97" fmla="*/ 1084128 h 1516602"/>
                    <a:gd name="connsiteX98" fmla="*/ 871149 w 1034979"/>
                    <a:gd name="connsiteY98" fmla="*/ 1086033 h 1516602"/>
                    <a:gd name="connsiteX99" fmla="*/ 899724 w 1034979"/>
                    <a:gd name="connsiteY99" fmla="*/ 1091748 h 1516602"/>
                    <a:gd name="connsiteX100" fmla="*/ 922584 w 1034979"/>
                    <a:gd name="connsiteY100" fmla="*/ 1095558 h 1516602"/>
                    <a:gd name="connsiteX101" fmla="*/ 951159 w 1034979"/>
                    <a:gd name="connsiteY101" fmla="*/ 1101273 h 1516602"/>
                    <a:gd name="connsiteX102" fmla="*/ 956874 w 1034979"/>
                    <a:gd name="connsiteY102" fmla="*/ 1101273 h 1516602"/>
                    <a:gd name="connsiteX103" fmla="*/ 1002594 w 1034979"/>
                    <a:gd name="connsiteY103" fmla="*/ 1099368 h 1516602"/>
                    <a:gd name="connsiteX104" fmla="*/ 1031169 w 1034979"/>
                    <a:gd name="connsiteY104" fmla="*/ 1091748 h 1516602"/>
                    <a:gd name="connsiteX105" fmla="*/ 1034979 w 1034979"/>
                    <a:gd name="connsiteY105" fmla="*/ 1086033 h 1516602"/>
                    <a:gd name="connsiteX106" fmla="*/ 1033074 w 1034979"/>
                    <a:gd name="connsiteY106" fmla="*/ 1066983 h 1516602"/>
                    <a:gd name="connsiteX107" fmla="*/ 1027359 w 1034979"/>
                    <a:gd name="connsiteY107" fmla="*/ 1063173 h 1516602"/>
                    <a:gd name="connsiteX108" fmla="*/ 1012119 w 1034979"/>
                    <a:gd name="connsiteY108" fmla="*/ 1061268 h 1516602"/>
                    <a:gd name="connsiteX109" fmla="*/ 1006404 w 1034979"/>
                    <a:gd name="connsiteY109" fmla="*/ 1059363 h 1516602"/>
                    <a:gd name="connsiteX110" fmla="*/ 998784 w 1034979"/>
                    <a:gd name="connsiteY110" fmla="*/ 1057458 h 1516602"/>
                    <a:gd name="connsiteX111" fmla="*/ 987354 w 1034979"/>
                    <a:gd name="connsiteY111" fmla="*/ 1049838 h 1516602"/>
                    <a:gd name="connsiteX112" fmla="*/ 975924 w 1034979"/>
                    <a:gd name="connsiteY112" fmla="*/ 1046028 h 1516602"/>
                    <a:gd name="connsiteX113" fmla="*/ 970209 w 1034979"/>
                    <a:gd name="connsiteY113" fmla="*/ 1044123 h 1516602"/>
                    <a:gd name="connsiteX114" fmla="*/ 962589 w 1034979"/>
                    <a:gd name="connsiteY114" fmla="*/ 1042218 h 1516602"/>
                    <a:gd name="connsiteX115" fmla="*/ 956874 w 1034979"/>
                    <a:gd name="connsiteY115" fmla="*/ 1040313 h 1516602"/>
                    <a:gd name="connsiteX116" fmla="*/ 935919 w 1034979"/>
                    <a:gd name="connsiteY116" fmla="*/ 1034598 h 1516602"/>
                    <a:gd name="connsiteX117" fmla="*/ 825429 w 1034979"/>
                    <a:gd name="connsiteY117" fmla="*/ 1034598 h 1516602"/>
                    <a:gd name="connsiteX118" fmla="*/ 730179 w 1034979"/>
                    <a:gd name="connsiteY118" fmla="*/ 1038408 h 1516602"/>
                    <a:gd name="connsiteX119" fmla="*/ 669219 w 1034979"/>
                    <a:gd name="connsiteY119" fmla="*/ 1046028 h 1516602"/>
                    <a:gd name="connsiteX120" fmla="*/ 646359 w 1034979"/>
                    <a:gd name="connsiteY120" fmla="*/ 1049838 h 1516602"/>
                    <a:gd name="connsiteX121" fmla="*/ 642549 w 1034979"/>
                    <a:gd name="connsiteY121" fmla="*/ 1038408 h 1516602"/>
                    <a:gd name="connsiteX122" fmla="*/ 640644 w 1034979"/>
                    <a:gd name="connsiteY122" fmla="*/ 1032693 h 1516602"/>
                    <a:gd name="connsiteX123" fmla="*/ 642549 w 1034979"/>
                    <a:gd name="connsiteY123" fmla="*/ 1015548 h 1516602"/>
                    <a:gd name="connsiteX124" fmla="*/ 644454 w 1034979"/>
                    <a:gd name="connsiteY124" fmla="*/ 1009833 h 1516602"/>
                    <a:gd name="connsiteX125" fmla="*/ 661599 w 1034979"/>
                    <a:gd name="connsiteY125" fmla="*/ 1000308 h 1516602"/>
                    <a:gd name="connsiteX126" fmla="*/ 673029 w 1034979"/>
                    <a:gd name="connsiteY126" fmla="*/ 992688 h 1516602"/>
                    <a:gd name="connsiteX127" fmla="*/ 674934 w 1034979"/>
                    <a:gd name="connsiteY127" fmla="*/ 986973 h 1516602"/>
                    <a:gd name="connsiteX128" fmla="*/ 680649 w 1034979"/>
                    <a:gd name="connsiteY128" fmla="*/ 985068 h 1516602"/>
                    <a:gd name="connsiteX129" fmla="*/ 686364 w 1034979"/>
                    <a:gd name="connsiteY129" fmla="*/ 981258 h 1516602"/>
                    <a:gd name="connsiteX130" fmla="*/ 695889 w 1034979"/>
                    <a:gd name="connsiteY130" fmla="*/ 971733 h 1516602"/>
                    <a:gd name="connsiteX131" fmla="*/ 705414 w 1034979"/>
                    <a:gd name="connsiteY131" fmla="*/ 960303 h 1516602"/>
                    <a:gd name="connsiteX132" fmla="*/ 716844 w 1034979"/>
                    <a:gd name="connsiteY132" fmla="*/ 952683 h 1516602"/>
                    <a:gd name="connsiteX133" fmla="*/ 732084 w 1034979"/>
                    <a:gd name="connsiteY133" fmla="*/ 939348 h 1516602"/>
                    <a:gd name="connsiteX134" fmla="*/ 741609 w 1034979"/>
                    <a:gd name="connsiteY134" fmla="*/ 927918 h 1516602"/>
                    <a:gd name="connsiteX135" fmla="*/ 753039 w 1034979"/>
                    <a:gd name="connsiteY135" fmla="*/ 918393 h 1516602"/>
                    <a:gd name="connsiteX136" fmla="*/ 758754 w 1034979"/>
                    <a:gd name="connsiteY136" fmla="*/ 906963 h 1516602"/>
                    <a:gd name="connsiteX137" fmla="*/ 760659 w 1034979"/>
                    <a:gd name="connsiteY137" fmla="*/ 901248 h 1516602"/>
                    <a:gd name="connsiteX138" fmla="*/ 766374 w 1034979"/>
                    <a:gd name="connsiteY138" fmla="*/ 889818 h 1516602"/>
                    <a:gd name="connsiteX139" fmla="*/ 764469 w 1034979"/>
                    <a:gd name="connsiteY139" fmla="*/ 874578 h 1516602"/>
                    <a:gd name="connsiteX140" fmla="*/ 758754 w 1034979"/>
                    <a:gd name="connsiteY140" fmla="*/ 872673 h 1516602"/>
                    <a:gd name="connsiteX141" fmla="*/ 737799 w 1034979"/>
                    <a:gd name="connsiteY141" fmla="*/ 874578 h 1516602"/>
                    <a:gd name="connsiteX142" fmla="*/ 732084 w 1034979"/>
                    <a:gd name="connsiteY142" fmla="*/ 878388 h 1516602"/>
                    <a:gd name="connsiteX143" fmla="*/ 699699 w 1034979"/>
                    <a:gd name="connsiteY143" fmla="*/ 899343 h 1516602"/>
                    <a:gd name="connsiteX144" fmla="*/ 595181 w 1034979"/>
                    <a:gd name="connsiteY144" fmla="*/ 957831 h 1516602"/>
                    <a:gd name="connsiteX145" fmla="*/ 507294 w 1034979"/>
                    <a:gd name="connsiteY145" fmla="*/ 847908 h 1516602"/>
                    <a:gd name="connsiteX146" fmla="*/ 503484 w 1034979"/>
                    <a:gd name="connsiteY146" fmla="*/ 358323 h 1516602"/>
                    <a:gd name="connsiteX147" fmla="*/ 499674 w 1034979"/>
                    <a:gd name="connsiteY147" fmla="*/ 66858 h 1516602"/>
                    <a:gd name="connsiteX148" fmla="*/ 490149 w 1034979"/>
                    <a:gd name="connsiteY148" fmla="*/ 40188 h 1516602"/>
                    <a:gd name="connsiteX149" fmla="*/ 488244 w 1034979"/>
                    <a:gd name="connsiteY149" fmla="*/ 34473 h 1516602"/>
                    <a:gd name="connsiteX150" fmla="*/ 484434 w 1034979"/>
                    <a:gd name="connsiteY150" fmla="*/ 28758 h 1516602"/>
                    <a:gd name="connsiteX151" fmla="*/ 478719 w 1034979"/>
                    <a:gd name="connsiteY151" fmla="*/ 17328 h 1516602"/>
                    <a:gd name="connsiteX152" fmla="*/ 473004 w 1034979"/>
                    <a:gd name="connsiteY152" fmla="*/ 13518 h 1516602"/>
                    <a:gd name="connsiteX153" fmla="*/ 469194 w 1034979"/>
                    <a:gd name="connsiteY153" fmla="*/ 7803 h 1516602"/>
                    <a:gd name="connsiteX154" fmla="*/ 429189 w 1034979"/>
                    <a:gd name="connsiteY154" fmla="*/ 11613 h 1516602"/>
                    <a:gd name="connsiteX155" fmla="*/ 425379 w 1034979"/>
                    <a:gd name="connsiteY155" fmla="*/ 78288 h 1516602"/>
                    <a:gd name="connsiteX156" fmla="*/ 425379 w 1034979"/>
                    <a:gd name="connsiteY156" fmla="*/ 84003 h 1516602"/>
                    <a:gd name="connsiteX157" fmla="*/ 429189 w 1034979"/>
                    <a:gd name="connsiteY157" fmla="*/ 238308 h 1516602"/>
                    <a:gd name="connsiteX158" fmla="*/ 440619 w 1034979"/>
                    <a:gd name="connsiteY158" fmla="*/ 421188 h 1516602"/>
                    <a:gd name="connsiteX159" fmla="*/ 435265 w 1034979"/>
                    <a:gd name="connsiteY159" fmla="*/ 718368 h 1516602"/>
                    <a:gd name="connsiteX160" fmla="*/ 435059 w 1034979"/>
                    <a:gd name="connsiteY160" fmla="*/ 799046 h 1516602"/>
                    <a:gd name="connsiteX161" fmla="*/ 430322 w 1034979"/>
                    <a:gd name="connsiteY16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67264 w 1034979"/>
                    <a:gd name="connsiteY16" fmla="*/ 1021263 h 1516602"/>
                    <a:gd name="connsiteX17" fmla="*/ 272979 w 1034979"/>
                    <a:gd name="connsiteY17" fmla="*/ 1040313 h 1516602"/>
                    <a:gd name="connsiteX18" fmla="*/ 274884 w 1034979"/>
                    <a:gd name="connsiteY18" fmla="*/ 1046028 h 1516602"/>
                    <a:gd name="connsiteX19" fmla="*/ 276789 w 1034979"/>
                    <a:gd name="connsiteY19" fmla="*/ 1051743 h 1516602"/>
                    <a:gd name="connsiteX20" fmla="*/ 278694 w 1034979"/>
                    <a:gd name="connsiteY20" fmla="*/ 1076508 h 1516602"/>
                    <a:gd name="connsiteX21" fmla="*/ 280599 w 1034979"/>
                    <a:gd name="connsiteY21" fmla="*/ 1082223 h 1516602"/>
                    <a:gd name="connsiteX22" fmla="*/ 278694 w 1034979"/>
                    <a:gd name="connsiteY22" fmla="*/ 1101273 h 1516602"/>
                    <a:gd name="connsiteX23" fmla="*/ 276789 w 1034979"/>
                    <a:gd name="connsiteY23" fmla="*/ 1110798 h 1516602"/>
                    <a:gd name="connsiteX24" fmla="*/ 263454 w 1034979"/>
                    <a:gd name="connsiteY24" fmla="*/ 1124133 h 1516602"/>
                    <a:gd name="connsiteX25" fmla="*/ 252024 w 1034979"/>
                    <a:gd name="connsiteY25" fmla="*/ 1131753 h 1516602"/>
                    <a:gd name="connsiteX26" fmla="*/ 240594 w 1034979"/>
                    <a:gd name="connsiteY26" fmla="*/ 1135563 h 1516602"/>
                    <a:gd name="connsiteX27" fmla="*/ 27234 w 1034979"/>
                    <a:gd name="connsiteY27" fmla="*/ 1154613 h 1516602"/>
                    <a:gd name="connsiteX28" fmla="*/ 15804 w 1034979"/>
                    <a:gd name="connsiteY28" fmla="*/ 1160328 h 1516602"/>
                    <a:gd name="connsiteX29" fmla="*/ 6279 w 1034979"/>
                    <a:gd name="connsiteY29" fmla="*/ 1169853 h 1516602"/>
                    <a:gd name="connsiteX30" fmla="*/ 4374 w 1034979"/>
                    <a:gd name="connsiteY30" fmla="*/ 1175568 h 1516602"/>
                    <a:gd name="connsiteX31" fmla="*/ 564 w 1034979"/>
                    <a:gd name="connsiteY31" fmla="*/ 1181283 h 1516602"/>
                    <a:gd name="connsiteX32" fmla="*/ 6279 w 1034979"/>
                    <a:gd name="connsiteY32" fmla="*/ 1213668 h 1516602"/>
                    <a:gd name="connsiteX33" fmla="*/ 11994 w 1034979"/>
                    <a:gd name="connsiteY33" fmla="*/ 1217478 h 1516602"/>
                    <a:gd name="connsiteX34" fmla="*/ 17709 w 1034979"/>
                    <a:gd name="connsiteY34" fmla="*/ 1219383 h 1516602"/>
                    <a:gd name="connsiteX35" fmla="*/ 145344 w 1034979"/>
                    <a:gd name="connsiteY35" fmla="*/ 1217478 h 1516602"/>
                    <a:gd name="connsiteX36" fmla="*/ 239202 w 1034979"/>
                    <a:gd name="connsiteY36" fmla="*/ 1214801 h 1516602"/>
                    <a:gd name="connsiteX37" fmla="*/ 318699 w 1034979"/>
                    <a:gd name="connsiteY37" fmla="*/ 1217478 h 1516602"/>
                    <a:gd name="connsiteX38" fmla="*/ 330129 w 1034979"/>
                    <a:gd name="connsiteY38" fmla="*/ 1223193 h 1516602"/>
                    <a:gd name="connsiteX39" fmla="*/ 333939 w 1034979"/>
                    <a:gd name="connsiteY39" fmla="*/ 1228908 h 1516602"/>
                    <a:gd name="connsiteX40" fmla="*/ 339654 w 1034979"/>
                    <a:gd name="connsiteY40" fmla="*/ 1230813 h 1516602"/>
                    <a:gd name="connsiteX41" fmla="*/ 351084 w 1034979"/>
                    <a:gd name="connsiteY41" fmla="*/ 1238433 h 1516602"/>
                    <a:gd name="connsiteX42" fmla="*/ 356799 w 1034979"/>
                    <a:gd name="connsiteY42" fmla="*/ 1242243 h 1516602"/>
                    <a:gd name="connsiteX43" fmla="*/ 360609 w 1034979"/>
                    <a:gd name="connsiteY43" fmla="*/ 1247958 h 1516602"/>
                    <a:gd name="connsiteX44" fmla="*/ 366324 w 1034979"/>
                    <a:gd name="connsiteY44" fmla="*/ 1259388 h 1516602"/>
                    <a:gd name="connsiteX45" fmla="*/ 362514 w 1034979"/>
                    <a:gd name="connsiteY45" fmla="*/ 1286058 h 1516602"/>
                    <a:gd name="connsiteX46" fmla="*/ 358704 w 1034979"/>
                    <a:gd name="connsiteY46" fmla="*/ 1291773 h 1516602"/>
                    <a:gd name="connsiteX47" fmla="*/ 356799 w 1034979"/>
                    <a:gd name="connsiteY47" fmla="*/ 1297488 h 1516602"/>
                    <a:gd name="connsiteX48" fmla="*/ 352989 w 1034979"/>
                    <a:gd name="connsiteY48" fmla="*/ 1303203 h 1516602"/>
                    <a:gd name="connsiteX49" fmla="*/ 351084 w 1034979"/>
                    <a:gd name="connsiteY49" fmla="*/ 1308918 h 1516602"/>
                    <a:gd name="connsiteX50" fmla="*/ 347274 w 1034979"/>
                    <a:gd name="connsiteY50" fmla="*/ 1314633 h 1516602"/>
                    <a:gd name="connsiteX51" fmla="*/ 330129 w 1034979"/>
                    <a:gd name="connsiteY51" fmla="*/ 1381308 h 1516602"/>
                    <a:gd name="connsiteX52" fmla="*/ 328224 w 1034979"/>
                    <a:gd name="connsiteY52" fmla="*/ 1432743 h 1516602"/>
                    <a:gd name="connsiteX53" fmla="*/ 330129 w 1034979"/>
                    <a:gd name="connsiteY53" fmla="*/ 1457508 h 1516602"/>
                    <a:gd name="connsiteX54" fmla="*/ 332034 w 1034979"/>
                    <a:gd name="connsiteY54" fmla="*/ 1463223 h 1516602"/>
                    <a:gd name="connsiteX55" fmla="*/ 335844 w 1034979"/>
                    <a:gd name="connsiteY55" fmla="*/ 1467033 h 1516602"/>
                    <a:gd name="connsiteX56" fmla="*/ 364419 w 1034979"/>
                    <a:gd name="connsiteY56" fmla="*/ 1512753 h 1516602"/>
                    <a:gd name="connsiteX57" fmla="*/ 387279 w 1034979"/>
                    <a:gd name="connsiteY57" fmla="*/ 1514658 h 1516602"/>
                    <a:gd name="connsiteX58" fmla="*/ 392994 w 1034979"/>
                    <a:gd name="connsiteY58" fmla="*/ 1508943 h 1516602"/>
                    <a:gd name="connsiteX59" fmla="*/ 394899 w 1034979"/>
                    <a:gd name="connsiteY59" fmla="*/ 1497513 h 1516602"/>
                    <a:gd name="connsiteX60" fmla="*/ 396804 w 1034979"/>
                    <a:gd name="connsiteY60" fmla="*/ 1491798 h 1516602"/>
                    <a:gd name="connsiteX61" fmla="*/ 398709 w 1034979"/>
                    <a:gd name="connsiteY61" fmla="*/ 1474653 h 1516602"/>
                    <a:gd name="connsiteX62" fmla="*/ 400614 w 1034979"/>
                    <a:gd name="connsiteY62" fmla="*/ 1461318 h 1516602"/>
                    <a:gd name="connsiteX63" fmla="*/ 404424 w 1034979"/>
                    <a:gd name="connsiteY63" fmla="*/ 1404168 h 1516602"/>
                    <a:gd name="connsiteX64" fmla="*/ 410139 w 1034979"/>
                    <a:gd name="connsiteY64" fmla="*/ 1392738 h 1516602"/>
                    <a:gd name="connsiteX65" fmla="*/ 413949 w 1034979"/>
                    <a:gd name="connsiteY65" fmla="*/ 1379403 h 1516602"/>
                    <a:gd name="connsiteX66" fmla="*/ 415854 w 1034979"/>
                    <a:gd name="connsiteY66" fmla="*/ 1373688 h 1516602"/>
                    <a:gd name="connsiteX67" fmla="*/ 417759 w 1034979"/>
                    <a:gd name="connsiteY67" fmla="*/ 1360353 h 1516602"/>
                    <a:gd name="connsiteX68" fmla="*/ 421569 w 1034979"/>
                    <a:gd name="connsiteY68" fmla="*/ 1348923 h 1516602"/>
                    <a:gd name="connsiteX69" fmla="*/ 427284 w 1034979"/>
                    <a:gd name="connsiteY69" fmla="*/ 1335588 h 1516602"/>
                    <a:gd name="connsiteX70" fmla="*/ 467289 w 1034979"/>
                    <a:gd name="connsiteY70" fmla="*/ 1265103 h 1516602"/>
                    <a:gd name="connsiteX71" fmla="*/ 528455 w 1034979"/>
                    <a:gd name="connsiteY71" fmla="*/ 1230091 h 1516602"/>
                    <a:gd name="connsiteX72" fmla="*/ 601154 w 1034979"/>
                    <a:gd name="connsiteY72" fmla="*/ 1221700 h 1516602"/>
                    <a:gd name="connsiteX73" fmla="*/ 720654 w 1034979"/>
                    <a:gd name="connsiteY73" fmla="*/ 1316538 h 1516602"/>
                    <a:gd name="connsiteX74" fmla="*/ 733989 w 1034979"/>
                    <a:gd name="connsiteY74" fmla="*/ 1326063 h 1516602"/>
                    <a:gd name="connsiteX75" fmla="*/ 743514 w 1034979"/>
                    <a:gd name="connsiteY75" fmla="*/ 1327968 h 1516602"/>
                    <a:gd name="connsiteX76" fmla="*/ 749229 w 1034979"/>
                    <a:gd name="connsiteY76" fmla="*/ 1329873 h 1516602"/>
                    <a:gd name="connsiteX77" fmla="*/ 762564 w 1034979"/>
                    <a:gd name="connsiteY77" fmla="*/ 1335588 h 1516602"/>
                    <a:gd name="connsiteX78" fmla="*/ 777804 w 1034979"/>
                    <a:gd name="connsiteY78" fmla="*/ 1333683 h 1516602"/>
                    <a:gd name="connsiteX79" fmla="*/ 789234 w 1034979"/>
                    <a:gd name="connsiteY79" fmla="*/ 1327968 h 1516602"/>
                    <a:gd name="connsiteX80" fmla="*/ 794949 w 1034979"/>
                    <a:gd name="connsiteY80" fmla="*/ 1326063 h 1516602"/>
                    <a:gd name="connsiteX81" fmla="*/ 802569 w 1034979"/>
                    <a:gd name="connsiteY81" fmla="*/ 1308918 h 1516602"/>
                    <a:gd name="connsiteX82" fmla="*/ 800664 w 1034979"/>
                    <a:gd name="connsiteY82" fmla="*/ 1284153 h 1516602"/>
                    <a:gd name="connsiteX83" fmla="*/ 798759 w 1034979"/>
                    <a:gd name="connsiteY83" fmla="*/ 1278438 h 1516602"/>
                    <a:gd name="connsiteX84" fmla="*/ 796854 w 1034979"/>
                    <a:gd name="connsiteY84" fmla="*/ 1270818 h 1516602"/>
                    <a:gd name="connsiteX85" fmla="*/ 783519 w 1034979"/>
                    <a:gd name="connsiteY85" fmla="*/ 1253673 h 1516602"/>
                    <a:gd name="connsiteX86" fmla="*/ 773994 w 1034979"/>
                    <a:gd name="connsiteY86" fmla="*/ 1247958 h 1516602"/>
                    <a:gd name="connsiteX87" fmla="*/ 648264 w 1034979"/>
                    <a:gd name="connsiteY87" fmla="*/ 1156518 h 1516602"/>
                    <a:gd name="connsiteX88" fmla="*/ 644454 w 1034979"/>
                    <a:gd name="connsiteY88" fmla="*/ 1139373 h 1516602"/>
                    <a:gd name="connsiteX89" fmla="*/ 646359 w 1034979"/>
                    <a:gd name="connsiteY89" fmla="*/ 1131753 h 1516602"/>
                    <a:gd name="connsiteX90" fmla="*/ 650169 w 1034979"/>
                    <a:gd name="connsiteY90" fmla="*/ 1114608 h 1516602"/>
                    <a:gd name="connsiteX91" fmla="*/ 653979 w 1034979"/>
                    <a:gd name="connsiteY91" fmla="*/ 1108893 h 1516602"/>
                    <a:gd name="connsiteX92" fmla="*/ 655884 w 1034979"/>
                    <a:gd name="connsiteY92" fmla="*/ 1103178 h 1516602"/>
                    <a:gd name="connsiteX93" fmla="*/ 661599 w 1034979"/>
                    <a:gd name="connsiteY93" fmla="*/ 1101273 h 1516602"/>
                    <a:gd name="connsiteX94" fmla="*/ 671124 w 1034979"/>
                    <a:gd name="connsiteY94" fmla="*/ 1089843 h 1516602"/>
                    <a:gd name="connsiteX95" fmla="*/ 724464 w 1034979"/>
                    <a:gd name="connsiteY95" fmla="*/ 1082223 h 1516602"/>
                    <a:gd name="connsiteX96" fmla="*/ 842574 w 1034979"/>
                    <a:gd name="connsiteY96" fmla="*/ 1084128 h 1516602"/>
                    <a:gd name="connsiteX97" fmla="*/ 871149 w 1034979"/>
                    <a:gd name="connsiteY97" fmla="*/ 1086033 h 1516602"/>
                    <a:gd name="connsiteX98" fmla="*/ 899724 w 1034979"/>
                    <a:gd name="connsiteY98" fmla="*/ 1091748 h 1516602"/>
                    <a:gd name="connsiteX99" fmla="*/ 922584 w 1034979"/>
                    <a:gd name="connsiteY99" fmla="*/ 1095558 h 1516602"/>
                    <a:gd name="connsiteX100" fmla="*/ 951159 w 1034979"/>
                    <a:gd name="connsiteY100" fmla="*/ 1101273 h 1516602"/>
                    <a:gd name="connsiteX101" fmla="*/ 956874 w 1034979"/>
                    <a:gd name="connsiteY101" fmla="*/ 1101273 h 1516602"/>
                    <a:gd name="connsiteX102" fmla="*/ 1002594 w 1034979"/>
                    <a:gd name="connsiteY102" fmla="*/ 1099368 h 1516602"/>
                    <a:gd name="connsiteX103" fmla="*/ 1031169 w 1034979"/>
                    <a:gd name="connsiteY103" fmla="*/ 1091748 h 1516602"/>
                    <a:gd name="connsiteX104" fmla="*/ 1034979 w 1034979"/>
                    <a:gd name="connsiteY104" fmla="*/ 1086033 h 1516602"/>
                    <a:gd name="connsiteX105" fmla="*/ 1033074 w 1034979"/>
                    <a:gd name="connsiteY105" fmla="*/ 1066983 h 1516602"/>
                    <a:gd name="connsiteX106" fmla="*/ 1027359 w 1034979"/>
                    <a:gd name="connsiteY106" fmla="*/ 1063173 h 1516602"/>
                    <a:gd name="connsiteX107" fmla="*/ 1012119 w 1034979"/>
                    <a:gd name="connsiteY107" fmla="*/ 1061268 h 1516602"/>
                    <a:gd name="connsiteX108" fmla="*/ 1006404 w 1034979"/>
                    <a:gd name="connsiteY108" fmla="*/ 1059363 h 1516602"/>
                    <a:gd name="connsiteX109" fmla="*/ 998784 w 1034979"/>
                    <a:gd name="connsiteY109" fmla="*/ 1057458 h 1516602"/>
                    <a:gd name="connsiteX110" fmla="*/ 987354 w 1034979"/>
                    <a:gd name="connsiteY110" fmla="*/ 1049838 h 1516602"/>
                    <a:gd name="connsiteX111" fmla="*/ 975924 w 1034979"/>
                    <a:gd name="connsiteY111" fmla="*/ 1046028 h 1516602"/>
                    <a:gd name="connsiteX112" fmla="*/ 970209 w 1034979"/>
                    <a:gd name="connsiteY112" fmla="*/ 1044123 h 1516602"/>
                    <a:gd name="connsiteX113" fmla="*/ 962589 w 1034979"/>
                    <a:gd name="connsiteY113" fmla="*/ 1042218 h 1516602"/>
                    <a:gd name="connsiteX114" fmla="*/ 956874 w 1034979"/>
                    <a:gd name="connsiteY114" fmla="*/ 1040313 h 1516602"/>
                    <a:gd name="connsiteX115" fmla="*/ 935919 w 1034979"/>
                    <a:gd name="connsiteY115" fmla="*/ 1034598 h 1516602"/>
                    <a:gd name="connsiteX116" fmla="*/ 825429 w 1034979"/>
                    <a:gd name="connsiteY116" fmla="*/ 1034598 h 1516602"/>
                    <a:gd name="connsiteX117" fmla="*/ 730179 w 1034979"/>
                    <a:gd name="connsiteY117" fmla="*/ 1038408 h 1516602"/>
                    <a:gd name="connsiteX118" fmla="*/ 669219 w 1034979"/>
                    <a:gd name="connsiteY118" fmla="*/ 1046028 h 1516602"/>
                    <a:gd name="connsiteX119" fmla="*/ 646359 w 1034979"/>
                    <a:gd name="connsiteY119" fmla="*/ 1049838 h 1516602"/>
                    <a:gd name="connsiteX120" fmla="*/ 642549 w 1034979"/>
                    <a:gd name="connsiteY120" fmla="*/ 1038408 h 1516602"/>
                    <a:gd name="connsiteX121" fmla="*/ 640644 w 1034979"/>
                    <a:gd name="connsiteY121" fmla="*/ 1032693 h 1516602"/>
                    <a:gd name="connsiteX122" fmla="*/ 642549 w 1034979"/>
                    <a:gd name="connsiteY122" fmla="*/ 1015548 h 1516602"/>
                    <a:gd name="connsiteX123" fmla="*/ 644454 w 1034979"/>
                    <a:gd name="connsiteY123" fmla="*/ 1009833 h 1516602"/>
                    <a:gd name="connsiteX124" fmla="*/ 661599 w 1034979"/>
                    <a:gd name="connsiteY124" fmla="*/ 1000308 h 1516602"/>
                    <a:gd name="connsiteX125" fmla="*/ 673029 w 1034979"/>
                    <a:gd name="connsiteY125" fmla="*/ 992688 h 1516602"/>
                    <a:gd name="connsiteX126" fmla="*/ 674934 w 1034979"/>
                    <a:gd name="connsiteY126" fmla="*/ 986973 h 1516602"/>
                    <a:gd name="connsiteX127" fmla="*/ 680649 w 1034979"/>
                    <a:gd name="connsiteY127" fmla="*/ 985068 h 1516602"/>
                    <a:gd name="connsiteX128" fmla="*/ 686364 w 1034979"/>
                    <a:gd name="connsiteY128" fmla="*/ 981258 h 1516602"/>
                    <a:gd name="connsiteX129" fmla="*/ 695889 w 1034979"/>
                    <a:gd name="connsiteY129" fmla="*/ 971733 h 1516602"/>
                    <a:gd name="connsiteX130" fmla="*/ 705414 w 1034979"/>
                    <a:gd name="connsiteY130" fmla="*/ 960303 h 1516602"/>
                    <a:gd name="connsiteX131" fmla="*/ 716844 w 1034979"/>
                    <a:gd name="connsiteY131" fmla="*/ 952683 h 1516602"/>
                    <a:gd name="connsiteX132" fmla="*/ 732084 w 1034979"/>
                    <a:gd name="connsiteY132" fmla="*/ 939348 h 1516602"/>
                    <a:gd name="connsiteX133" fmla="*/ 741609 w 1034979"/>
                    <a:gd name="connsiteY133" fmla="*/ 927918 h 1516602"/>
                    <a:gd name="connsiteX134" fmla="*/ 753039 w 1034979"/>
                    <a:gd name="connsiteY134" fmla="*/ 918393 h 1516602"/>
                    <a:gd name="connsiteX135" fmla="*/ 758754 w 1034979"/>
                    <a:gd name="connsiteY135" fmla="*/ 906963 h 1516602"/>
                    <a:gd name="connsiteX136" fmla="*/ 760659 w 1034979"/>
                    <a:gd name="connsiteY136" fmla="*/ 901248 h 1516602"/>
                    <a:gd name="connsiteX137" fmla="*/ 766374 w 1034979"/>
                    <a:gd name="connsiteY137" fmla="*/ 889818 h 1516602"/>
                    <a:gd name="connsiteX138" fmla="*/ 764469 w 1034979"/>
                    <a:gd name="connsiteY138" fmla="*/ 874578 h 1516602"/>
                    <a:gd name="connsiteX139" fmla="*/ 758754 w 1034979"/>
                    <a:gd name="connsiteY139" fmla="*/ 872673 h 1516602"/>
                    <a:gd name="connsiteX140" fmla="*/ 737799 w 1034979"/>
                    <a:gd name="connsiteY140" fmla="*/ 874578 h 1516602"/>
                    <a:gd name="connsiteX141" fmla="*/ 732084 w 1034979"/>
                    <a:gd name="connsiteY141" fmla="*/ 878388 h 1516602"/>
                    <a:gd name="connsiteX142" fmla="*/ 699699 w 1034979"/>
                    <a:gd name="connsiteY142" fmla="*/ 899343 h 1516602"/>
                    <a:gd name="connsiteX143" fmla="*/ 595181 w 1034979"/>
                    <a:gd name="connsiteY143" fmla="*/ 957831 h 1516602"/>
                    <a:gd name="connsiteX144" fmla="*/ 507294 w 1034979"/>
                    <a:gd name="connsiteY144" fmla="*/ 847908 h 1516602"/>
                    <a:gd name="connsiteX145" fmla="*/ 503484 w 1034979"/>
                    <a:gd name="connsiteY145" fmla="*/ 358323 h 1516602"/>
                    <a:gd name="connsiteX146" fmla="*/ 499674 w 1034979"/>
                    <a:gd name="connsiteY146" fmla="*/ 66858 h 1516602"/>
                    <a:gd name="connsiteX147" fmla="*/ 490149 w 1034979"/>
                    <a:gd name="connsiteY147" fmla="*/ 40188 h 1516602"/>
                    <a:gd name="connsiteX148" fmla="*/ 488244 w 1034979"/>
                    <a:gd name="connsiteY148" fmla="*/ 34473 h 1516602"/>
                    <a:gd name="connsiteX149" fmla="*/ 484434 w 1034979"/>
                    <a:gd name="connsiteY149" fmla="*/ 28758 h 1516602"/>
                    <a:gd name="connsiteX150" fmla="*/ 478719 w 1034979"/>
                    <a:gd name="connsiteY150" fmla="*/ 17328 h 1516602"/>
                    <a:gd name="connsiteX151" fmla="*/ 473004 w 1034979"/>
                    <a:gd name="connsiteY151" fmla="*/ 13518 h 1516602"/>
                    <a:gd name="connsiteX152" fmla="*/ 469194 w 1034979"/>
                    <a:gd name="connsiteY152" fmla="*/ 7803 h 1516602"/>
                    <a:gd name="connsiteX153" fmla="*/ 429189 w 1034979"/>
                    <a:gd name="connsiteY153" fmla="*/ 11613 h 1516602"/>
                    <a:gd name="connsiteX154" fmla="*/ 425379 w 1034979"/>
                    <a:gd name="connsiteY154" fmla="*/ 78288 h 1516602"/>
                    <a:gd name="connsiteX155" fmla="*/ 425379 w 1034979"/>
                    <a:gd name="connsiteY155" fmla="*/ 84003 h 1516602"/>
                    <a:gd name="connsiteX156" fmla="*/ 429189 w 1034979"/>
                    <a:gd name="connsiteY156" fmla="*/ 238308 h 1516602"/>
                    <a:gd name="connsiteX157" fmla="*/ 440619 w 1034979"/>
                    <a:gd name="connsiteY157" fmla="*/ 421188 h 1516602"/>
                    <a:gd name="connsiteX158" fmla="*/ 435265 w 1034979"/>
                    <a:gd name="connsiteY158" fmla="*/ 718368 h 1516602"/>
                    <a:gd name="connsiteX159" fmla="*/ 435059 w 1034979"/>
                    <a:gd name="connsiteY159" fmla="*/ 799046 h 1516602"/>
                    <a:gd name="connsiteX160" fmla="*/ 430322 w 1034979"/>
                    <a:gd name="connsiteY16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67264 w 1034979"/>
                    <a:gd name="connsiteY15" fmla="*/ 1021263 h 1516602"/>
                    <a:gd name="connsiteX16" fmla="*/ 272979 w 1034979"/>
                    <a:gd name="connsiteY16" fmla="*/ 1040313 h 1516602"/>
                    <a:gd name="connsiteX17" fmla="*/ 274884 w 1034979"/>
                    <a:gd name="connsiteY17" fmla="*/ 1046028 h 1516602"/>
                    <a:gd name="connsiteX18" fmla="*/ 276789 w 1034979"/>
                    <a:gd name="connsiteY18" fmla="*/ 1051743 h 1516602"/>
                    <a:gd name="connsiteX19" fmla="*/ 278694 w 1034979"/>
                    <a:gd name="connsiteY19" fmla="*/ 1076508 h 1516602"/>
                    <a:gd name="connsiteX20" fmla="*/ 280599 w 1034979"/>
                    <a:gd name="connsiteY20" fmla="*/ 1082223 h 1516602"/>
                    <a:gd name="connsiteX21" fmla="*/ 278694 w 1034979"/>
                    <a:gd name="connsiteY21" fmla="*/ 1101273 h 1516602"/>
                    <a:gd name="connsiteX22" fmla="*/ 276789 w 1034979"/>
                    <a:gd name="connsiteY22" fmla="*/ 1110798 h 1516602"/>
                    <a:gd name="connsiteX23" fmla="*/ 263454 w 1034979"/>
                    <a:gd name="connsiteY23" fmla="*/ 1124133 h 1516602"/>
                    <a:gd name="connsiteX24" fmla="*/ 252024 w 1034979"/>
                    <a:gd name="connsiteY24" fmla="*/ 1131753 h 1516602"/>
                    <a:gd name="connsiteX25" fmla="*/ 240594 w 1034979"/>
                    <a:gd name="connsiteY25" fmla="*/ 1135563 h 1516602"/>
                    <a:gd name="connsiteX26" fmla="*/ 27234 w 1034979"/>
                    <a:gd name="connsiteY26" fmla="*/ 1154613 h 1516602"/>
                    <a:gd name="connsiteX27" fmla="*/ 15804 w 1034979"/>
                    <a:gd name="connsiteY27" fmla="*/ 1160328 h 1516602"/>
                    <a:gd name="connsiteX28" fmla="*/ 6279 w 1034979"/>
                    <a:gd name="connsiteY28" fmla="*/ 1169853 h 1516602"/>
                    <a:gd name="connsiteX29" fmla="*/ 4374 w 1034979"/>
                    <a:gd name="connsiteY29" fmla="*/ 1175568 h 1516602"/>
                    <a:gd name="connsiteX30" fmla="*/ 564 w 1034979"/>
                    <a:gd name="connsiteY30" fmla="*/ 1181283 h 1516602"/>
                    <a:gd name="connsiteX31" fmla="*/ 6279 w 1034979"/>
                    <a:gd name="connsiteY31" fmla="*/ 1213668 h 1516602"/>
                    <a:gd name="connsiteX32" fmla="*/ 11994 w 1034979"/>
                    <a:gd name="connsiteY32" fmla="*/ 1217478 h 1516602"/>
                    <a:gd name="connsiteX33" fmla="*/ 17709 w 1034979"/>
                    <a:gd name="connsiteY33" fmla="*/ 1219383 h 1516602"/>
                    <a:gd name="connsiteX34" fmla="*/ 145344 w 1034979"/>
                    <a:gd name="connsiteY34" fmla="*/ 1217478 h 1516602"/>
                    <a:gd name="connsiteX35" fmla="*/ 239202 w 1034979"/>
                    <a:gd name="connsiteY35" fmla="*/ 1214801 h 1516602"/>
                    <a:gd name="connsiteX36" fmla="*/ 318699 w 1034979"/>
                    <a:gd name="connsiteY36" fmla="*/ 1217478 h 1516602"/>
                    <a:gd name="connsiteX37" fmla="*/ 330129 w 1034979"/>
                    <a:gd name="connsiteY37" fmla="*/ 1223193 h 1516602"/>
                    <a:gd name="connsiteX38" fmla="*/ 333939 w 1034979"/>
                    <a:gd name="connsiteY38" fmla="*/ 1228908 h 1516602"/>
                    <a:gd name="connsiteX39" fmla="*/ 339654 w 1034979"/>
                    <a:gd name="connsiteY39" fmla="*/ 1230813 h 1516602"/>
                    <a:gd name="connsiteX40" fmla="*/ 351084 w 1034979"/>
                    <a:gd name="connsiteY40" fmla="*/ 1238433 h 1516602"/>
                    <a:gd name="connsiteX41" fmla="*/ 356799 w 1034979"/>
                    <a:gd name="connsiteY41" fmla="*/ 1242243 h 1516602"/>
                    <a:gd name="connsiteX42" fmla="*/ 360609 w 1034979"/>
                    <a:gd name="connsiteY42" fmla="*/ 1247958 h 1516602"/>
                    <a:gd name="connsiteX43" fmla="*/ 366324 w 1034979"/>
                    <a:gd name="connsiteY43" fmla="*/ 1259388 h 1516602"/>
                    <a:gd name="connsiteX44" fmla="*/ 362514 w 1034979"/>
                    <a:gd name="connsiteY44" fmla="*/ 1286058 h 1516602"/>
                    <a:gd name="connsiteX45" fmla="*/ 358704 w 1034979"/>
                    <a:gd name="connsiteY45" fmla="*/ 1291773 h 1516602"/>
                    <a:gd name="connsiteX46" fmla="*/ 356799 w 1034979"/>
                    <a:gd name="connsiteY46" fmla="*/ 1297488 h 1516602"/>
                    <a:gd name="connsiteX47" fmla="*/ 352989 w 1034979"/>
                    <a:gd name="connsiteY47" fmla="*/ 1303203 h 1516602"/>
                    <a:gd name="connsiteX48" fmla="*/ 351084 w 1034979"/>
                    <a:gd name="connsiteY48" fmla="*/ 1308918 h 1516602"/>
                    <a:gd name="connsiteX49" fmla="*/ 347274 w 1034979"/>
                    <a:gd name="connsiteY49" fmla="*/ 1314633 h 1516602"/>
                    <a:gd name="connsiteX50" fmla="*/ 330129 w 1034979"/>
                    <a:gd name="connsiteY50" fmla="*/ 1381308 h 1516602"/>
                    <a:gd name="connsiteX51" fmla="*/ 328224 w 1034979"/>
                    <a:gd name="connsiteY51" fmla="*/ 1432743 h 1516602"/>
                    <a:gd name="connsiteX52" fmla="*/ 330129 w 1034979"/>
                    <a:gd name="connsiteY52" fmla="*/ 1457508 h 1516602"/>
                    <a:gd name="connsiteX53" fmla="*/ 332034 w 1034979"/>
                    <a:gd name="connsiteY53" fmla="*/ 1463223 h 1516602"/>
                    <a:gd name="connsiteX54" fmla="*/ 335844 w 1034979"/>
                    <a:gd name="connsiteY54" fmla="*/ 1467033 h 1516602"/>
                    <a:gd name="connsiteX55" fmla="*/ 364419 w 1034979"/>
                    <a:gd name="connsiteY55" fmla="*/ 1512753 h 1516602"/>
                    <a:gd name="connsiteX56" fmla="*/ 387279 w 1034979"/>
                    <a:gd name="connsiteY56" fmla="*/ 1514658 h 1516602"/>
                    <a:gd name="connsiteX57" fmla="*/ 392994 w 1034979"/>
                    <a:gd name="connsiteY57" fmla="*/ 1508943 h 1516602"/>
                    <a:gd name="connsiteX58" fmla="*/ 394899 w 1034979"/>
                    <a:gd name="connsiteY58" fmla="*/ 1497513 h 1516602"/>
                    <a:gd name="connsiteX59" fmla="*/ 396804 w 1034979"/>
                    <a:gd name="connsiteY59" fmla="*/ 1491798 h 1516602"/>
                    <a:gd name="connsiteX60" fmla="*/ 398709 w 1034979"/>
                    <a:gd name="connsiteY60" fmla="*/ 1474653 h 1516602"/>
                    <a:gd name="connsiteX61" fmla="*/ 400614 w 1034979"/>
                    <a:gd name="connsiteY61" fmla="*/ 1461318 h 1516602"/>
                    <a:gd name="connsiteX62" fmla="*/ 404424 w 1034979"/>
                    <a:gd name="connsiteY62" fmla="*/ 1404168 h 1516602"/>
                    <a:gd name="connsiteX63" fmla="*/ 410139 w 1034979"/>
                    <a:gd name="connsiteY63" fmla="*/ 1392738 h 1516602"/>
                    <a:gd name="connsiteX64" fmla="*/ 413949 w 1034979"/>
                    <a:gd name="connsiteY64" fmla="*/ 1379403 h 1516602"/>
                    <a:gd name="connsiteX65" fmla="*/ 415854 w 1034979"/>
                    <a:gd name="connsiteY65" fmla="*/ 1373688 h 1516602"/>
                    <a:gd name="connsiteX66" fmla="*/ 417759 w 1034979"/>
                    <a:gd name="connsiteY66" fmla="*/ 1360353 h 1516602"/>
                    <a:gd name="connsiteX67" fmla="*/ 421569 w 1034979"/>
                    <a:gd name="connsiteY67" fmla="*/ 1348923 h 1516602"/>
                    <a:gd name="connsiteX68" fmla="*/ 427284 w 1034979"/>
                    <a:gd name="connsiteY68" fmla="*/ 1335588 h 1516602"/>
                    <a:gd name="connsiteX69" fmla="*/ 467289 w 1034979"/>
                    <a:gd name="connsiteY69" fmla="*/ 1265103 h 1516602"/>
                    <a:gd name="connsiteX70" fmla="*/ 528455 w 1034979"/>
                    <a:gd name="connsiteY70" fmla="*/ 1230091 h 1516602"/>
                    <a:gd name="connsiteX71" fmla="*/ 601154 w 1034979"/>
                    <a:gd name="connsiteY71" fmla="*/ 1221700 h 1516602"/>
                    <a:gd name="connsiteX72" fmla="*/ 720654 w 1034979"/>
                    <a:gd name="connsiteY72" fmla="*/ 1316538 h 1516602"/>
                    <a:gd name="connsiteX73" fmla="*/ 733989 w 1034979"/>
                    <a:gd name="connsiteY73" fmla="*/ 1326063 h 1516602"/>
                    <a:gd name="connsiteX74" fmla="*/ 743514 w 1034979"/>
                    <a:gd name="connsiteY74" fmla="*/ 1327968 h 1516602"/>
                    <a:gd name="connsiteX75" fmla="*/ 749229 w 1034979"/>
                    <a:gd name="connsiteY75" fmla="*/ 1329873 h 1516602"/>
                    <a:gd name="connsiteX76" fmla="*/ 762564 w 1034979"/>
                    <a:gd name="connsiteY76" fmla="*/ 1335588 h 1516602"/>
                    <a:gd name="connsiteX77" fmla="*/ 777804 w 1034979"/>
                    <a:gd name="connsiteY77" fmla="*/ 1333683 h 1516602"/>
                    <a:gd name="connsiteX78" fmla="*/ 789234 w 1034979"/>
                    <a:gd name="connsiteY78" fmla="*/ 1327968 h 1516602"/>
                    <a:gd name="connsiteX79" fmla="*/ 794949 w 1034979"/>
                    <a:gd name="connsiteY79" fmla="*/ 1326063 h 1516602"/>
                    <a:gd name="connsiteX80" fmla="*/ 802569 w 1034979"/>
                    <a:gd name="connsiteY80" fmla="*/ 1308918 h 1516602"/>
                    <a:gd name="connsiteX81" fmla="*/ 800664 w 1034979"/>
                    <a:gd name="connsiteY81" fmla="*/ 1284153 h 1516602"/>
                    <a:gd name="connsiteX82" fmla="*/ 798759 w 1034979"/>
                    <a:gd name="connsiteY82" fmla="*/ 1278438 h 1516602"/>
                    <a:gd name="connsiteX83" fmla="*/ 796854 w 1034979"/>
                    <a:gd name="connsiteY83" fmla="*/ 1270818 h 1516602"/>
                    <a:gd name="connsiteX84" fmla="*/ 783519 w 1034979"/>
                    <a:gd name="connsiteY84" fmla="*/ 1253673 h 1516602"/>
                    <a:gd name="connsiteX85" fmla="*/ 773994 w 1034979"/>
                    <a:gd name="connsiteY85" fmla="*/ 1247958 h 1516602"/>
                    <a:gd name="connsiteX86" fmla="*/ 648264 w 1034979"/>
                    <a:gd name="connsiteY86" fmla="*/ 1156518 h 1516602"/>
                    <a:gd name="connsiteX87" fmla="*/ 644454 w 1034979"/>
                    <a:gd name="connsiteY87" fmla="*/ 1139373 h 1516602"/>
                    <a:gd name="connsiteX88" fmla="*/ 646359 w 1034979"/>
                    <a:gd name="connsiteY88" fmla="*/ 1131753 h 1516602"/>
                    <a:gd name="connsiteX89" fmla="*/ 650169 w 1034979"/>
                    <a:gd name="connsiteY89" fmla="*/ 1114608 h 1516602"/>
                    <a:gd name="connsiteX90" fmla="*/ 653979 w 1034979"/>
                    <a:gd name="connsiteY90" fmla="*/ 1108893 h 1516602"/>
                    <a:gd name="connsiteX91" fmla="*/ 655884 w 1034979"/>
                    <a:gd name="connsiteY91" fmla="*/ 1103178 h 1516602"/>
                    <a:gd name="connsiteX92" fmla="*/ 661599 w 1034979"/>
                    <a:gd name="connsiteY92" fmla="*/ 1101273 h 1516602"/>
                    <a:gd name="connsiteX93" fmla="*/ 671124 w 1034979"/>
                    <a:gd name="connsiteY93" fmla="*/ 1089843 h 1516602"/>
                    <a:gd name="connsiteX94" fmla="*/ 724464 w 1034979"/>
                    <a:gd name="connsiteY94" fmla="*/ 1082223 h 1516602"/>
                    <a:gd name="connsiteX95" fmla="*/ 842574 w 1034979"/>
                    <a:gd name="connsiteY95" fmla="*/ 1084128 h 1516602"/>
                    <a:gd name="connsiteX96" fmla="*/ 871149 w 1034979"/>
                    <a:gd name="connsiteY96" fmla="*/ 1086033 h 1516602"/>
                    <a:gd name="connsiteX97" fmla="*/ 899724 w 1034979"/>
                    <a:gd name="connsiteY97" fmla="*/ 1091748 h 1516602"/>
                    <a:gd name="connsiteX98" fmla="*/ 922584 w 1034979"/>
                    <a:gd name="connsiteY98" fmla="*/ 1095558 h 1516602"/>
                    <a:gd name="connsiteX99" fmla="*/ 951159 w 1034979"/>
                    <a:gd name="connsiteY99" fmla="*/ 1101273 h 1516602"/>
                    <a:gd name="connsiteX100" fmla="*/ 956874 w 1034979"/>
                    <a:gd name="connsiteY100" fmla="*/ 1101273 h 1516602"/>
                    <a:gd name="connsiteX101" fmla="*/ 1002594 w 1034979"/>
                    <a:gd name="connsiteY101" fmla="*/ 1099368 h 1516602"/>
                    <a:gd name="connsiteX102" fmla="*/ 1031169 w 1034979"/>
                    <a:gd name="connsiteY102" fmla="*/ 1091748 h 1516602"/>
                    <a:gd name="connsiteX103" fmla="*/ 1034979 w 1034979"/>
                    <a:gd name="connsiteY103" fmla="*/ 1086033 h 1516602"/>
                    <a:gd name="connsiteX104" fmla="*/ 1033074 w 1034979"/>
                    <a:gd name="connsiteY104" fmla="*/ 1066983 h 1516602"/>
                    <a:gd name="connsiteX105" fmla="*/ 1027359 w 1034979"/>
                    <a:gd name="connsiteY105" fmla="*/ 1063173 h 1516602"/>
                    <a:gd name="connsiteX106" fmla="*/ 1012119 w 1034979"/>
                    <a:gd name="connsiteY106" fmla="*/ 1061268 h 1516602"/>
                    <a:gd name="connsiteX107" fmla="*/ 1006404 w 1034979"/>
                    <a:gd name="connsiteY107" fmla="*/ 1059363 h 1516602"/>
                    <a:gd name="connsiteX108" fmla="*/ 998784 w 1034979"/>
                    <a:gd name="connsiteY108" fmla="*/ 1057458 h 1516602"/>
                    <a:gd name="connsiteX109" fmla="*/ 987354 w 1034979"/>
                    <a:gd name="connsiteY109" fmla="*/ 1049838 h 1516602"/>
                    <a:gd name="connsiteX110" fmla="*/ 975924 w 1034979"/>
                    <a:gd name="connsiteY110" fmla="*/ 1046028 h 1516602"/>
                    <a:gd name="connsiteX111" fmla="*/ 970209 w 1034979"/>
                    <a:gd name="connsiteY111" fmla="*/ 1044123 h 1516602"/>
                    <a:gd name="connsiteX112" fmla="*/ 962589 w 1034979"/>
                    <a:gd name="connsiteY112" fmla="*/ 1042218 h 1516602"/>
                    <a:gd name="connsiteX113" fmla="*/ 956874 w 1034979"/>
                    <a:gd name="connsiteY113" fmla="*/ 1040313 h 1516602"/>
                    <a:gd name="connsiteX114" fmla="*/ 935919 w 1034979"/>
                    <a:gd name="connsiteY114" fmla="*/ 1034598 h 1516602"/>
                    <a:gd name="connsiteX115" fmla="*/ 825429 w 1034979"/>
                    <a:gd name="connsiteY115" fmla="*/ 1034598 h 1516602"/>
                    <a:gd name="connsiteX116" fmla="*/ 730179 w 1034979"/>
                    <a:gd name="connsiteY116" fmla="*/ 1038408 h 1516602"/>
                    <a:gd name="connsiteX117" fmla="*/ 669219 w 1034979"/>
                    <a:gd name="connsiteY117" fmla="*/ 1046028 h 1516602"/>
                    <a:gd name="connsiteX118" fmla="*/ 646359 w 1034979"/>
                    <a:gd name="connsiteY118" fmla="*/ 1049838 h 1516602"/>
                    <a:gd name="connsiteX119" fmla="*/ 642549 w 1034979"/>
                    <a:gd name="connsiteY119" fmla="*/ 1038408 h 1516602"/>
                    <a:gd name="connsiteX120" fmla="*/ 640644 w 1034979"/>
                    <a:gd name="connsiteY120" fmla="*/ 1032693 h 1516602"/>
                    <a:gd name="connsiteX121" fmla="*/ 642549 w 1034979"/>
                    <a:gd name="connsiteY121" fmla="*/ 1015548 h 1516602"/>
                    <a:gd name="connsiteX122" fmla="*/ 644454 w 1034979"/>
                    <a:gd name="connsiteY122" fmla="*/ 1009833 h 1516602"/>
                    <a:gd name="connsiteX123" fmla="*/ 661599 w 1034979"/>
                    <a:gd name="connsiteY123" fmla="*/ 1000308 h 1516602"/>
                    <a:gd name="connsiteX124" fmla="*/ 673029 w 1034979"/>
                    <a:gd name="connsiteY124" fmla="*/ 992688 h 1516602"/>
                    <a:gd name="connsiteX125" fmla="*/ 674934 w 1034979"/>
                    <a:gd name="connsiteY125" fmla="*/ 986973 h 1516602"/>
                    <a:gd name="connsiteX126" fmla="*/ 680649 w 1034979"/>
                    <a:gd name="connsiteY126" fmla="*/ 985068 h 1516602"/>
                    <a:gd name="connsiteX127" fmla="*/ 686364 w 1034979"/>
                    <a:gd name="connsiteY127" fmla="*/ 981258 h 1516602"/>
                    <a:gd name="connsiteX128" fmla="*/ 695889 w 1034979"/>
                    <a:gd name="connsiteY128" fmla="*/ 971733 h 1516602"/>
                    <a:gd name="connsiteX129" fmla="*/ 705414 w 1034979"/>
                    <a:gd name="connsiteY129" fmla="*/ 960303 h 1516602"/>
                    <a:gd name="connsiteX130" fmla="*/ 716844 w 1034979"/>
                    <a:gd name="connsiteY130" fmla="*/ 952683 h 1516602"/>
                    <a:gd name="connsiteX131" fmla="*/ 732084 w 1034979"/>
                    <a:gd name="connsiteY131" fmla="*/ 939348 h 1516602"/>
                    <a:gd name="connsiteX132" fmla="*/ 741609 w 1034979"/>
                    <a:gd name="connsiteY132" fmla="*/ 927918 h 1516602"/>
                    <a:gd name="connsiteX133" fmla="*/ 753039 w 1034979"/>
                    <a:gd name="connsiteY133" fmla="*/ 918393 h 1516602"/>
                    <a:gd name="connsiteX134" fmla="*/ 758754 w 1034979"/>
                    <a:gd name="connsiteY134" fmla="*/ 906963 h 1516602"/>
                    <a:gd name="connsiteX135" fmla="*/ 760659 w 1034979"/>
                    <a:gd name="connsiteY135" fmla="*/ 901248 h 1516602"/>
                    <a:gd name="connsiteX136" fmla="*/ 766374 w 1034979"/>
                    <a:gd name="connsiteY136" fmla="*/ 889818 h 1516602"/>
                    <a:gd name="connsiteX137" fmla="*/ 764469 w 1034979"/>
                    <a:gd name="connsiteY137" fmla="*/ 874578 h 1516602"/>
                    <a:gd name="connsiteX138" fmla="*/ 758754 w 1034979"/>
                    <a:gd name="connsiteY138" fmla="*/ 872673 h 1516602"/>
                    <a:gd name="connsiteX139" fmla="*/ 737799 w 1034979"/>
                    <a:gd name="connsiteY139" fmla="*/ 874578 h 1516602"/>
                    <a:gd name="connsiteX140" fmla="*/ 732084 w 1034979"/>
                    <a:gd name="connsiteY140" fmla="*/ 878388 h 1516602"/>
                    <a:gd name="connsiteX141" fmla="*/ 699699 w 1034979"/>
                    <a:gd name="connsiteY141" fmla="*/ 899343 h 1516602"/>
                    <a:gd name="connsiteX142" fmla="*/ 595181 w 1034979"/>
                    <a:gd name="connsiteY142" fmla="*/ 957831 h 1516602"/>
                    <a:gd name="connsiteX143" fmla="*/ 507294 w 1034979"/>
                    <a:gd name="connsiteY143" fmla="*/ 847908 h 1516602"/>
                    <a:gd name="connsiteX144" fmla="*/ 503484 w 1034979"/>
                    <a:gd name="connsiteY144" fmla="*/ 358323 h 1516602"/>
                    <a:gd name="connsiteX145" fmla="*/ 499674 w 1034979"/>
                    <a:gd name="connsiteY145" fmla="*/ 66858 h 1516602"/>
                    <a:gd name="connsiteX146" fmla="*/ 490149 w 1034979"/>
                    <a:gd name="connsiteY146" fmla="*/ 40188 h 1516602"/>
                    <a:gd name="connsiteX147" fmla="*/ 488244 w 1034979"/>
                    <a:gd name="connsiteY147" fmla="*/ 34473 h 1516602"/>
                    <a:gd name="connsiteX148" fmla="*/ 484434 w 1034979"/>
                    <a:gd name="connsiteY148" fmla="*/ 28758 h 1516602"/>
                    <a:gd name="connsiteX149" fmla="*/ 478719 w 1034979"/>
                    <a:gd name="connsiteY149" fmla="*/ 17328 h 1516602"/>
                    <a:gd name="connsiteX150" fmla="*/ 473004 w 1034979"/>
                    <a:gd name="connsiteY150" fmla="*/ 13518 h 1516602"/>
                    <a:gd name="connsiteX151" fmla="*/ 469194 w 1034979"/>
                    <a:gd name="connsiteY151" fmla="*/ 7803 h 1516602"/>
                    <a:gd name="connsiteX152" fmla="*/ 429189 w 1034979"/>
                    <a:gd name="connsiteY152" fmla="*/ 11613 h 1516602"/>
                    <a:gd name="connsiteX153" fmla="*/ 425379 w 1034979"/>
                    <a:gd name="connsiteY153" fmla="*/ 78288 h 1516602"/>
                    <a:gd name="connsiteX154" fmla="*/ 425379 w 1034979"/>
                    <a:gd name="connsiteY154" fmla="*/ 84003 h 1516602"/>
                    <a:gd name="connsiteX155" fmla="*/ 429189 w 1034979"/>
                    <a:gd name="connsiteY155" fmla="*/ 238308 h 1516602"/>
                    <a:gd name="connsiteX156" fmla="*/ 440619 w 1034979"/>
                    <a:gd name="connsiteY156" fmla="*/ 421188 h 1516602"/>
                    <a:gd name="connsiteX157" fmla="*/ 435265 w 1034979"/>
                    <a:gd name="connsiteY157" fmla="*/ 718368 h 1516602"/>
                    <a:gd name="connsiteX158" fmla="*/ 435059 w 1034979"/>
                    <a:gd name="connsiteY158" fmla="*/ 799046 h 1516602"/>
                    <a:gd name="connsiteX159" fmla="*/ 430322 w 1034979"/>
                    <a:gd name="connsiteY15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6789 w 1034979"/>
                    <a:gd name="connsiteY17" fmla="*/ 1051743 h 1516602"/>
                    <a:gd name="connsiteX18" fmla="*/ 278694 w 1034979"/>
                    <a:gd name="connsiteY18" fmla="*/ 1076508 h 1516602"/>
                    <a:gd name="connsiteX19" fmla="*/ 280599 w 1034979"/>
                    <a:gd name="connsiteY19" fmla="*/ 1082223 h 1516602"/>
                    <a:gd name="connsiteX20" fmla="*/ 278694 w 1034979"/>
                    <a:gd name="connsiteY20" fmla="*/ 1101273 h 1516602"/>
                    <a:gd name="connsiteX21" fmla="*/ 276789 w 1034979"/>
                    <a:gd name="connsiteY21" fmla="*/ 1110798 h 1516602"/>
                    <a:gd name="connsiteX22" fmla="*/ 263454 w 1034979"/>
                    <a:gd name="connsiteY22" fmla="*/ 1124133 h 1516602"/>
                    <a:gd name="connsiteX23" fmla="*/ 252024 w 1034979"/>
                    <a:gd name="connsiteY23" fmla="*/ 1131753 h 1516602"/>
                    <a:gd name="connsiteX24" fmla="*/ 240594 w 1034979"/>
                    <a:gd name="connsiteY24" fmla="*/ 1135563 h 1516602"/>
                    <a:gd name="connsiteX25" fmla="*/ 27234 w 1034979"/>
                    <a:gd name="connsiteY25" fmla="*/ 1154613 h 1516602"/>
                    <a:gd name="connsiteX26" fmla="*/ 15804 w 1034979"/>
                    <a:gd name="connsiteY26" fmla="*/ 1160328 h 1516602"/>
                    <a:gd name="connsiteX27" fmla="*/ 6279 w 1034979"/>
                    <a:gd name="connsiteY27" fmla="*/ 1169853 h 1516602"/>
                    <a:gd name="connsiteX28" fmla="*/ 4374 w 1034979"/>
                    <a:gd name="connsiteY28" fmla="*/ 1175568 h 1516602"/>
                    <a:gd name="connsiteX29" fmla="*/ 564 w 1034979"/>
                    <a:gd name="connsiteY29" fmla="*/ 1181283 h 1516602"/>
                    <a:gd name="connsiteX30" fmla="*/ 6279 w 1034979"/>
                    <a:gd name="connsiteY30" fmla="*/ 1213668 h 1516602"/>
                    <a:gd name="connsiteX31" fmla="*/ 11994 w 1034979"/>
                    <a:gd name="connsiteY31" fmla="*/ 1217478 h 1516602"/>
                    <a:gd name="connsiteX32" fmla="*/ 17709 w 1034979"/>
                    <a:gd name="connsiteY32" fmla="*/ 1219383 h 1516602"/>
                    <a:gd name="connsiteX33" fmla="*/ 145344 w 1034979"/>
                    <a:gd name="connsiteY33" fmla="*/ 1217478 h 1516602"/>
                    <a:gd name="connsiteX34" fmla="*/ 239202 w 1034979"/>
                    <a:gd name="connsiteY34" fmla="*/ 1214801 h 1516602"/>
                    <a:gd name="connsiteX35" fmla="*/ 318699 w 1034979"/>
                    <a:gd name="connsiteY35" fmla="*/ 1217478 h 1516602"/>
                    <a:gd name="connsiteX36" fmla="*/ 330129 w 1034979"/>
                    <a:gd name="connsiteY36" fmla="*/ 1223193 h 1516602"/>
                    <a:gd name="connsiteX37" fmla="*/ 333939 w 1034979"/>
                    <a:gd name="connsiteY37" fmla="*/ 1228908 h 1516602"/>
                    <a:gd name="connsiteX38" fmla="*/ 339654 w 1034979"/>
                    <a:gd name="connsiteY38" fmla="*/ 1230813 h 1516602"/>
                    <a:gd name="connsiteX39" fmla="*/ 351084 w 1034979"/>
                    <a:gd name="connsiteY39" fmla="*/ 1238433 h 1516602"/>
                    <a:gd name="connsiteX40" fmla="*/ 356799 w 1034979"/>
                    <a:gd name="connsiteY40" fmla="*/ 1242243 h 1516602"/>
                    <a:gd name="connsiteX41" fmla="*/ 360609 w 1034979"/>
                    <a:gd name="connsiteY41" fmla="*/ 1247958 h 1516602"/>
                    <a:gd name="connsiteX42" fmla="*/ 366324 w 1034979"/>
                    <a:gd name="connsiteY42" fmla="*/ 1259388 h 1516602"/>
                    <a:gd name="connsiteX43" fmla="*/ 362514 w 1034979"/>
                    <a:gd name="connsiteY43" fmla="*/ 1286058 h 1516602"/>
                    <a:gd name="connsiteX44" fmla="*/ 358704 w 1034979"/>
                    <a:gd name="connsiteY44" fmla="*/ 1291773 h 1516602"/>
                    <a:gd name="connsiteX45" fmla="*/ 356799 w 1034979"/>
                    <a:gd name="connsiteY45" fmla="*/ 1297488 h 1516602"/>
                    <a:gd name="connsiteX46" fmla="*/ 352989 w 1034979"/>
                    <a:gd name="connsiteY46" fmla="*/ 1303203 h 1516602"/>
                    <a:gd name="connsiteX47" fmla="*/ 351084 w 1034979"/>
                    <a:gd name="connsiteY47" fmla="*/ 1308918 h 1516602"/>
                    <a:gd name="connsiteX48" fmla="*/ 347274 w 1034979"/>
                    <a:gd name="connsiteY48" fmla="*/ 1314633 h 1516602"/>
                    <a:gd name="connsiteX49" fmla="*/ 330129 w 1034979"/>
                    <a:gd name="connsiteY49" fmla="*/ 1381308 h 1516602"/>
                    <a:gd name="connsiteX50" fmla="*/ 328224 w 1034979"/>
                    <a:gd name="connsiteY50" fmla="*/ 1432743 h 1516602"/>
                    <a:gd name="connsiteX51" fmla="*/ 330129 w 1034979"/>
                    <a:gd name="connsiteY51" fmla="*/ 1457508 h 1516602"/>
                    <a:gd name="connsiteX52" fmla="*/ 332034 w 1034979"/>
                    <a:gd name="connsiteY52" fmla="*/ 1463223 h 1516602"/>
                    <a:gd name="connsiteX53" fmla="*/ 335844 w 1034979"/>
                    <a:gd name="connsiteY53" fmla="*/ 1467033 h 1516602"/>
                    <a:gd name="connsiteX54" fmla="*/ 364419 w 1034979"/>
                    <a:gd name="connsiteY54" fmla="*/ 1512753 h 1516602"/>
                    <a:gd name="connsiteX55" fmla="*/ 387279 w 1034979"/>
                    <a:gd name="connsiteY55" fmla="*/ 1514658 h 1516602"/>
                    <a:gd name="connsiteX56" fmla="*/ 392994 w 1034979"/>
                    <a:gd name="connsiteY56" fmla="*/ 1508943 h 1516602"/>
                    <a:gd name="connsiteX57" fmla="*/ 394899 w 1034979"/>
                    <a:gd name="connsiteY57" fmla="*/ 1497513 h 1516602"/>
                    <a:gd name="connsiteX58" fmla="*/ 396804 w 1034979"/>
                    <a:gd name="connsiteY58" fmla="*/ 1491798 h 1516602"/>
                    <a:gd name="connsiteX59" fmla="*/ 398709 w 1034979"/>
                    <a:gd name="connsiteY59" fmla="*/ 1474653 h 1516602"/>
                    <a:gd name="connsiteX60" fmla="*/ 400614 w 1034979"/>
                    <a:gd name="connsiteY60" fmla="*/ 1461318 h 1516602"/>
                    <a:gd name="connsiteX61" fmla="*/ 404424 w 1034979"/>
                    <a:gd name="connsiteY61" fmla="*/ 1404168 h 1516602"/>
                    <a:gd name="connsiteX62" fmla="*/ 410139 w 1034979"/>
                    <a:gd name="connsiteY62" fmla="*/ 1392738 h 1516602"/>
                    <a:gd name="connsiteX63" fmla="*/ 413949 w 1034979"/>
                    <a:gd name="connsiteY63" fmla="*/ 1379403 h 1516602"/>
                    <a:gd name="connsiteX64" fmla="*/ 415854 w 1034979"/>
                    <a:gd name="connsiteY64" fmla="*/ 1373688 h 1516602"/>
                    <a:gd name="connsiteX65" fmla="*/ 417759 w 1034979"/>
                    <a:gd name="connsiteY65" fmla="*/ 1360353 h 1516602"/>
                    <a:gd name="connsiteX66" fmla="*/ 421569 w 1034979"/>
                    <a:gd name="connsiteY66" fmla="*/ 1348923 h 1516602"/>
                    <a:gd name="connsiteX67" fmla="*/ 427284 w 1034979"/>
                    <a:gd name="connsiteY67" fmla="*/ 1335588 h 1516602"/>
                    <a:gd name="connsiteX68" fmla="*/ 467289 w 1034979"/>
                    <a:gd name="connsiteY68" fmla="*/ 1265103 h 1516602"/>
                    <a:gd name="connsiteX69" fmla="*/ 528455 w 1034979"/>
                    <a:gd name="connsiteY69" fmla="*/ 1230091 h 1516602"/>
                    <a:gd name="connsiteX70" fmla="*/ 601154 w 1034979"/>
                    <a:gd name="connsiteY70" fmla="*/ 1221700 h 1516602"/>
                    <a:gd name="connsiteX71" fmla="*/ 720654 w 1034979"/>
                    <a:gd name="connsiteY71" fmla="*/ 1316538 h 1516602"/>
                    <a:gd name="connsiteX72" fmla="*/ 733989 w 1034979"/>
                    <a:gd name="connsiteY72" fmla="*/ 1326063 h 1516602"/>
                    <a:gd name="connsiteX73" fmla="*/ 743514 w 1034979"/>
                    <a:gd name="connsiteY73" fmla="*/ 1327968 h 1516602"/>
                    <a:gd name="connsiteX74" fmla="*/ 749229 w 1034979"/>
                    <a:gd name="connsiteY74" fmla="*/ 1329873 h 1516602"/>
                    <a:gd name="connsiteX75" fmla="*/ 762564 w 1034979"/>
                    <a:gd name="connsiteY75" fmla="*/ 1335588 h 1516602"/>
                    <a:gd name="connsiteX76" fmla="*/ 777804 w 1034979"/>
                    <a:gd name="connsiteY76" fmla="*/ 1333683 h 1516602"/>
                    <a:gd name="connsiteX77" fmla="*/ 789234 w 1034979"/>
                    <a:gd name="connsiteY77" fmla="*/ 1327968 h 1516602"/>
                    <a:gd name="connsiteX78" fmla="*/ 794949 w 1034979"/>
                    <a:gd name="connsiteY78" fmla="*/ 1326063 h 1516602"/>
                    <a:gd name="connsiteX79" fmla="*/ 802569 w 1034979"/>
                    <a:gd name="connsiteY79" fmla="*/ 1308918 h 1516602"/>
                    <a:gd name="connsiteX80" fmla="*/ 800664 w 1034979"/>
                    <a:gd name="connsiteY80" fmla="*/ 1284153 h 1516602"/>
                    <a:gd name="connsiteX81" fmla="*/ 798759 w 1034979"/>
                    <a:gd name="connsiteY81" fmla="*/ 1278438 h 1516602"/>
                    <a:gd name="connsiteX82" fmla="*/ 796854 w 1034979"/>
                    <a:gd name="connsiteY82" fmla="*/ 1270818 h 1516602"/>
                    <a:gd name="connsiteX83" fmla="*/ 783519 w 1034979"/>
                    <a:gd name="connsiteY83" fmla="*/ 1253673 h 1516602"/>
                    <a:gd name="connsiteX84" fmla="*/ 773994 w 1034979"/>
                    <a:gd name="connsiteY84" fmla="*/ 1247958 h 1516602"/>
                    <a:gd name="connsiteX85" fmla="*/ 648264 w 1034979"/>
                    <a:gd name="connsiteY85" fmla="*/ 1156518 h 1516602"/>
                    <a:gd name="connsiteX86" fmla="*/ 644454 w 1034979"/>
                    <a:gd name="connsiteY86" fmla="*/ 1139373 h 1516602"/>
                    <a:gd name="connsiteX87" fmla="*/ 646359 w 1034979"/>
                    <a:gd name="connsiteY87" fmla="*/ 1131753 h 1516602"/>
                    <a:gd name="connsiteX88" fmla="*/ 650169 w 1034979"/>
                    <a:gd name="connsiteY88" fmla="*/ 1114608 h 1516602"/>
                    <a:gd name="connsiteX89" fmla="*/ 653979 w 1034979"/>
                    <a:gd name="connsiteY89" fmla="*/ 1108893 h 1516602"/>
                    <a:gd name="connsiteX90" fmla="*/ 655884 w 1034979"/>
                    <a:gd name="connsiteY90" fmla="*/ 1103178 h 1516602"/>
                    <a:gd name="connsiteX91" fmla="*/ 661599 w 1034979"/>
                    <a:gd name="connsiteY91" fmla="*/ 1101273 h 1516602"/>
                    <a:gd name="connsiteX92" fmla="*/ 671124 w 1034979"/>
                    <a:gd name="connsiteY92" fmla="*/ 1089843 h 1516602"/>
                    <a:gd name="connsiteX93" fmla="*/ 724464 w 1034979"/>
                    <a:gd name="connsiteY93" fmla="*/ 1082223 h 1516602"/>
                    <a:gd name="connsiteX94" fmla="*/ 842574 w 1034979"/>
                    <a:gd name="connsiteY94" fmla="*/ 1084128 h 1516602"/>
                    <a:gd name="connsiteX95" fmla="*/ 871149 w 1034979"/>
                    <a:gd name="connsiteY95" fmla="*/ 1086033 h 1516602"/>
                    <a:gd name="connsiteX96" fmla="*/ 899724 w 1034979"/>
                    <a:gd name="connsiteY96" fmla="*/ 1091748 h 1516602"/>
                    <a:gd name="connsiteX97" fmla="*/ 922584 w 1034979"/>
                    <a:gd name="connsiteY97" fmla="*/ 1095558 h 1516602"/>
                    <a:gd name="connsiteX98" fmla="*/ 951159 w 1034979"/>
                    <a:gd name="connsiteY98" fmla="*/ 1101273 h 1516602"/>
                    <a:gd name="connsiteX99" fmla="*/ 956874 w 1034979"/>
                    <a:gd name="connsiteY99" fmla="*/ 1101273 h 1516602"/>
                    <a:gd name="connsiteX100" fmla="*/ 1002594 w 1034979"/>
                    <a:gd name="connsiteY100" fmla="*/ 1099368 h 1516602"/>
                    <a:gd name="connsiteX101" fmla="*/ 1031169 w 1034979"/>
                    <a:gd name="connsiteY101" fmla="*/ 1091748 h 1516602"/>
                    <a:gd name="connsiteX102" fmla="*/ 1034979 w 1034979"/>
                    <a:gd name="connsiteY102" fmla="*/ 1086033 h 1516602"/>
                    <a:gd name="connsiteX103" fmla="*/ 1033074 w 1034979"/>
                    <a:gd name="connsiteY103" fmla="*/ 1066983 h 1516602"/>
                    <a:gd name="connsiteX104" fmla="*/ 1027359 w 1034979"/>
                    <a:gd name="connsiteY104" fmla="*/ 1063173 h 1516602"/>
                    <a:gd name="connsiteX105" fmla="*/ 1012119 w 1034979"/>
                    <a:gd name="connsiteY105" fmla="*/ 1061268 h 1516602"/>
                    <a:gd name="connsiteX106" fmla="*/ 1006404 w 1034979"/>
                    <a:gd name="connsiteY106" fmla="*/ 1059363 h 1516602"/>
                    <a:gd name="connsiteX107" fmla="*/ 998784 w 1034979"/>
                    <a:gd name="connsiteY107" fmla="*/ 1057458 h 1516602"/>
                    <a:gd name="connsiteX108" fmla="*/ 987354 w 1034979"/>
                    <a:gd name="connsiteY108" fmla="*/ 1049838 h 1516602"/>
                    <a:gd name="connsiteX109" fmla="*/ 975924 w 1034979"/>
                    <a:gd name="connsiteY109" fmla="*/ 1046028 h 1516602"/>
                    <a:gd name="connsiteX110" fmla="*/ 970209 w 1034979"/>
                    <a:gd name="connsiteY110" fmla="*/ 1044123 h 1516602"/>
                    <a:gd name="connsiteX111" fmla="*/ 962589 w 1034979"/>
                    <a:gd name="connsiteY111" fmla="*/ 1042218 h 1516602"/>
                    <a:gd name="connsiteX112" fmla="*/ 956874 w 1034979"/>
                    <a:gd name="connsiteY112" fmla="*/ 1040313 h 1516602"/>
                    <a:gd name="connsiteX113" fmla="*/ 935919 w 1034979"/>
                    <a:gd name="connsiteY113" fmla="*/ 1034598 h 1516602"/>
                    <a:gd name="connsiteX114" fmla="*/ 825429 w 1034979"/>
                    <a:gd name="connsiteY114" fmla="*/ 1034598 h 1516602"/>
                    <a:gd name="connsiteX115" fmla="*/ 730179 w 1034979"/>
                    <a:gd name="connsiteY115" fmla="*/ 1038408 h 1516602"/>
                    <a:gd name="connsiteX116" fmla="*/ 669219 w 1034979"/>
                    <a:gd name="connsiteY116" fmla="*/ 1046028 h 1516602"/>
                    <a:gd name="connsiteX117" fmla="*/ 646359 w 1034979"/>
                    <a:gd name="connsiteY117" fmla="*/ 1049838 h 1516602"/>
                    <a:gd name="connsiteX118" fmla="*/ 642549 w 1034979"/>
                    <a:gd name="connsiteY118" fmla="*/ 1038408 h 1516602"/>
                    <a:gd name="connsiteX119" fmla="*/ 640644 w 1034979"/>
                    <a:gd name="connsiteY119" fmla="*/ 1032693 h 1516602"/>
                    <a:gd name="connsiteX120" fmla="*/ 642549 w 1034979"/>
                    <a:gd name="connsiteY120" fmla="*/ 1015548 h 1516602"/>
                    <a:gd name="connsiteX121" fmla="*/ 644454 w 1034979"/>
                    <a:gd name="connsiteY121" fmla="*/ 1009833 h 1516602"/>
                    <a:gd name="connsiteX122" fmla="*/ 661599 w 1034979"/>
                    <a:gd name="connsiteY122" fmla="*/ 1000308 h 1516602"/>
                    <a:gd name="connsiteX123" fmla="*/ 673029 w 1034979"/>
                    <a:gd name="connsiteY123" fmla="*/ 992688 h 1516602"/>
                    <a:gd name="connsiteX124" fmla="*/ 674934 w 1034979"/>
                    <a:gd name="connsiteY124" fmla="*/ 986973 h 1516602"/>
                    <a:gd name="connsiteX125" fmla="*/ 680649 w 1034979"/>
                    <a:gd name="connsiteY125" fmla="*/ 985068 h 1516602"/>
                    <a:gd name="connsiteX126" fmla="*/ 686364 w 1034979"/>
                    <a:gd name="connsiteY126" fmla="*/ 981258 h 1516602"/>
                    <a:gd name="connsiteX127" fmla="*/ 695889 w 1034979"/>
                    <a:gd name="connsiteY127" fmla="*/ 971733 h 1516602"/>
                    <a:gd name="connsiteX128" fmla="*/ 705414 w 1034979"/>
                    <a:gd name="connsiteY128" fmla="*/ 960303 h 1516602"/>
                    <a:gd name="connsiteX129" fmla="*/ 716844 w 1034979"/>
                    <a:gd name="connsiteY129" fmla="*/ 952683 h 1516602"/>
                    <a:gd name="connsiteX130" fmla="*/ 732084 w 1034979"/>
                    <a:gd name="connsiteY130" fmla="*/ 939348 h 1516602"/>
                    <a:gd name="connsiteX131" fmla="*/ 741609 w 1034979"/>
                    <a:gd name="connsiteY131" fmla="*/ 927918 h 1516602"/>
                    <a:gd name="connsiteX132" fmla="*/ 753039 w 1034979"/>
                    <a:gd name="connsiteY132" fmla="*/ 918393 h 1516602"/>
                    <a:gd name="connsiteX133" fmla="*/ 758754 w 1034979"/>
                    <a:gd name="connsiteY133" fmla="*/ 906963 h 1516602"/>
                    <a:gd name="connsiteX134" fmla="*/ 760659 w 1034979"/>
                    <a:gd name="connsiteY134" fmla="*/ 901248 h 1516602"/>
                    <a:gd name="connsiteX135" fmla="*/ 766374 w 1034979"/>
                    <a:gd name="connsiteY135" fmla="*/ 889818 h 1516602"/>
                    <a:gd name="connsiteX136" fmla="*/ 764469 w 1034979"/>
                    <a:gd name="connsiteY136" fmla="*/ 874578 h 1516602"/>
                    <a:gd name="connsiteX137" fmla="*/ 758754 w 1034979"/>
                    <a:gd name="connsiteY137" fmla="*/ 872673 h 1516602"/>
                    <a:gd name="connsiteX138" fmla="*/ 737799 w 1034979"/>
                    <a:gd name="connsiteY138" fmla="*/ 874578 h 1516602"/>
                    <a:gd name="connsiteX139" fmla="*/ 732084 w 1034979"/>
                    <a:gd name="connsiteY139" fmla="*/ 878388 h 1516602"/>
                    <a:gd name="connsiteX140" fmla="*/ 699699 w 1034979"/>
                    <a:gd name="connsiteY140" fmla="*/ 899343 h 1516602"/>
                    <a:gd name="connsiteX141" fmla="*/ 595181 w 1034979"/>
                    <a:gd name="connsiteY141" fmla="*/ 957831 h 1516602"/>
                    <a:gd name="connsiteX142" fmla="*/ 507294 w 1034979"/>
                    <a:gd name="connsiteY142" fmla="*/ 847908 h 1516602"/>
                    <a:gd name="connsiteX143" fmla="*/ 503484 w 1034979"/>
                    <a:gd name="connsiteY143" fmla="*/ 358323 h 1516602"/>
                    <a:gd name="connsiteX144" fmla="*/ 499674 w 1034979"/>
                    <a:gd name="connsiteY144" fmla="*/ 66858 h 1516602"/>
                    <a:gd name="connsiteX145" fmla="*/ 490149 w 1034979"/>
                    <a:gd name="connsiteY145" fmla="*/ 40188 h 1516602"/>
                    <a:gd name="connsiteX146" fmla="*/ 488244 w 1034979"/>
                    <a:gd name="connsiteY146" fmla="*/ 34473 h 1516602"/>
                    <a:gd name="connsiteX147" fmla="*/ 484434 w 1034979"/>
                    <a:gd name="connsiteY147" fmla="*/ 28758 h 1516602"/>
                    <a:gd name="connsiteX148" fmla="*/ 478719 w 1034979"/>
                    <a:gd name="connsiteY148" fmla="*/ 17328 h 1516602"/>
                    <a:gd name="connsiteX149" fmla="*/ 473004 w 1034979"/>
                    <a:gd name="connsiteY149" fmla="*/ 13518 h 1516602"/>
                    <a:gd name="connsiteX150" fmla="*/ 469194 w 1034979"/>
                    <a:gd name="connsiteY150" fmla="*/ 7803 h 1516602"/>
                    <a:gd name="connsiteX151" fmla="*/ 429189 w 1034979"/>
                    <a:gd name="connsiteY151" fmla="*/ 11613 h 1516602"/>
                    <a:gd name="connsiteX152" fmla="*/ 425379 w 1034979"/>
                    <a:gd name="connsiteY152" fmla="*/ 78288 h 1516602"/>
                    <a:gd name="connsiteX153" fmla="*/ 425379 w 1034979"/>
                    <a:gd name="connsiteY153" fmla="*/ 84003 h 1516602"/>
                    <a:gd name="connsiteX154" fmla="*/ 429189 w 1034979"/>
                    <a:gd name="connsiteY154" fmla="*/ 238308 h 1516602"/>
                    <a:gd name="connsiteX155" fmla="*/ 440619 w 1034979"/>
                    <a:gd name="connsiteY155" fmla="*/ 421188 h 1516602"/>
                    <a:gd name="connsiteX156" fmla="*/ 435265 w 1034979"/>
                    <a:gd name="connsiteY156" fmla="*/ 718368 h 1516602"/>
                    <a:gd name="connsiteX157" fmla="*/ 435059 w 1034979"/>
                    <a:gd name="connsiteY157" fmla="*/ 799046 h 1516602"/>
                    <a:gd name="connsiteX158" fmla="*/ 430322 w 1034979"/>
                    <a:gd name="connsiteY15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8694 w 1034979"/>
                    <a:gd name="connsiteY17" fmla="*/ 1076508 h 1516602"/>
                    <a:gd name="connsiteX18" fmla="*/ 280599 w 1034979"/>
                    <a:gd name="connsiteY18" fmla="*/ 1082223 h 1516602"/>
                    <a:gd name="connsiteX19" fmla="*/ 278694 w 1034979"/>
                    <a:gd name="connsiteY19" fmla="*/ 1101273 h 1516602"/>
                    <a:gd name="connsiteX20" fmla="*/ 276789 w 1034979"/>
                    <a:gd name="connsiteY20" fmla="*/ 1110798 h 1516602"/>
                    <a:gd name="connsiteX21" fmla="*/ 263454 w 1034979"/>
                    <a:gd name="connsiteY21" fmla="*/ 1124133 h 1516602"/>
                    <a:gd name="connsiteX22" fmla="*/ 252024 w 1034979"/>
                    <a:gd name="connsiteY22" fmla="*/ 1131753 h 1516602"/>
                    <a:gd name="connsiteX23" fmla="*/ 240594 w 1034979"/>
                    <a:gd name="connsiteY23" fmla="*/ 1135563 h 1516602"/>
                    <a:gd name="connsiteX24" fmla="*/ 27234 w 1034979"/>
                    <a:gd name="connsiteY24" fmla="*/ 1154613 h 1516602"/>
                    <a:gd name="connsiteX25" fmla="*/ 15804 w 1034979"/>
                    <a:gd name="connsiteY25" fmla="*/ 1160328 h 1516602"/>
                    <a:gd name="connsiteX26" fmla="*/ 6279 w 1034979"/>
                    <a:gd name="connsiteY26" fmla="*/ 1169853 h 1516602"/>
                    <a:gd name="connsiteX27" fmla="*/ 4374 w 1034979"/>
                    <a:gd name="connsiteY27" fmla="*/ 1175568 h 1516602"/>
                    <a:gd name="connsiteX28" fmla="*/ 564 w 1034979"/>
                    <a:gd name="connsiteY28" fmla="*/ 1181283 h 1516602"/>
                    <a:gd name="connsiteX29" fmla="*/ 6279 w 1034979"/>
                    <a:gd name="connsiteY29" fmla="*/ 1213668 h 1516602"/>
                    <a:gd name="connsiteX30" fmla="*/ 11994 w 1034979"/>
                    <a:gd name="connsiteY30" fmla="*/ 1217478 h 1516602"/>
                    <a:gd name="connsiteX31" fmla="*/ 17709 w 1034979"/>
                    <a:gd name="connsiteY31" fmla="*/ 1219383 h 1516602"/>
                    <a:gd name="connsiteX32" fmla="*/ 145344 w 1034979"/>
                    <a:gd name="connsiteY32" fmla="*/ 1217478 h 1516602"/>
                    <a:gd name="connsiteX33" fmla="*/ 239202 w 1034979"/>
                    <a:gd name="connsiteY33" fmla="*/ 1214801 h 1516602"/>
                    <a:gd name="connsiteX34" fmla="*/ 318699 w 1034979"/>
                    <a:gd name="connsiteY34" fmla="*/ 1217478 h 1516602"/>
                    <a:gd name="connsiteX35" fmla="*/ 330129 w 1034979"/>
                    <a:gd name="connsiteY35" fmla="*/ 1223193 h 1516602"/>
                    <a:gd name="connsiteX36" fmla="*/ 333939 w 1034979"/>
                    <a:gd name="connsiteY36" fmla="*/ 1228908 h 1516602"/>
                    <a:gd name="connsiteX37" fmla="*/ 339654 w 1034979"/>
                    <a:gd name="connsiteY37" fmla="*/ 1230813 h 1516602"/>
                    <a:gd name="connsiteX38" fmla="*/ 351084 w 1034979"/>
                    <a:gd name="connsiteY38" fmla="*/ 1238433 h 1516602"/>
                    <a:gd name="connsiteX39" fmla="*/ 356799 w 1034979"/>
                    <a:gd name="connsiteY39" fmla="*/ 1242243 h 1516602"/>
                    <a:gd name="connsiteX40" fmla="*/ 360609 w 1034979"/>
                    <a:gd name="connsiteY40" fmla="*/ 1247958 h 1516602"/>
                    <a:gd name="connsiteX41" fmla="*/ 366324 w 1034979"/>
                    <a:gd name="connsiteY41" fmla="*/ 1259388 h 1516602"/>
                    <a:gd name="connsiteX42" fmla="*/ 362514 w 1034979"/>
                    <a:gd name="connsiteY42" fmla="*/ 1286058 h 1516602"/>
                    <a:gd name="connsiteX43" fmla="*/ 358704 w 1034979"/>
                    <a:gd name="connsiteY43" fmla="*/ 1291773 h 1516602"/>
                    <a:gd name="connsiteX44" fmla="*/ 356799 w 1034979"/>
                    <a:gd name="connsiteY44" fmla="*/ 1297488 h 1516602"/>
                    <a:gd name="connsiteX45" fmla="*/ 352989 w 1034979"/>
                    <a:gd name="connsiteY45" fmla="*/ 1303203 h 1516602"/>
                    <a:gd name="connsiteX46" fmla="*/ 351084 w 1034979"/>
                    <a:gd name="connsiteY46" fmla="*/ 1308918 h 1516602"/>
                    <a:gd name="connsiteX47" fmla="*/ 347274 w 1034979"/>
                    <a:gd name="connsiteY47" fmla="*/ 1314633 h 1516602"/>
                    <a:gd name="connsiteX48" fmla="*/ 330129 w 1034979"/>
                    <a:gd name="connsiteY48" fmla="*/ 1381308 h 1516602"/>
                    <a:gd name="connsiteX49" fmla="*/ 328224 w 1034979"/>
                    <a:gd name="connsiteY49" fmla="*/ 1432743 h 1516602"/>
                    <a:gd name="connsiteX50" fmla="*/ 330129 w 1034979"/>
                    <a:gd name="connsiteY50" fmla="*/ 1457508 h 1516602"/>
                    <a:gd name="connsiteX51" fmla="*/ 332034 w 1034979"/>
                    <a:gd name="connsiteY51" fmla="*/ 1463223 h 1516602"/>
                    <a:gd name="connsiteX52" fmla="*/ 335844 w 1034979"/>
                    <a:gd name="connsiteY52" fmla="*/ 1467033 h 1516602"/>
                    <a:gd name="connsiteX53" fmla="*/ 364419 w 1034979"/>
                    <a:gd name="connsiteY53" fmla="*/ 1512753 h 1516602"/>
                    <a:gd name="connsiteX54" fmla="*/ 387279 w 1034979"/>
                    <a:gd name="connsiteY54" fmla="*/ 1514658 h 1516602"/>
                    <a:gd name="connsiteX55" fmla="*/ 392994 w 1034979"/>
                    <a:gd name="connsiteY55" fmla="*/ 1508943 h 1516602"/>
                    <a:gd name="connsiteX56" fmla="*/ 394899 w 1034979"/>
                    <a:gd name="connsiteY56" fmla="*/ 1497513 h 1516602"/>
                    <a:gd name="connsiteX57" fmla="*/ 396804 w 1034979"/>
                    <a:gd name="connsiteY57" fmla="*/ 1491798 h 1516602"/>
                    <a:gd name="connsiteX58" fmla="*/ 398709 w 1034979"/>
                    <a:gd name="connsiteY58" fmla="*/ 1474653 h 1516602"/>
                    <a:gd name="connsiteX59" fmla="*/ 400614 w 1034979"/>
                    <a:gd name="connsiteY59" fmla="*/ 1461318 h 1516602"/>
                    <a:gd name="connsiteX60" fmla="*/ 404424 w 1034979"/>
                    <a:gd name="connsiteY60" fmla="*/ 1404168 h 1516602"/>
                    <a:gd name="connsiteX61" fmla="*/ 410139 w 1034979"/>
                    <a:gd name="connsiteY61" fmla="*/ 1392738 h 1516602"/>
                    <a:gd name="connsiteX62" fmla="*/ 413949 w 1034979"/>
                    <a:gd name="connsiteY62" fmla="*/ 1379403 h 1516602"/>
                    <a:gd name="connsiteX63" fmla="*/ 415854 w 1034979"/>
                    <a:gd name="connsiteY63" fmla="*/ 1373688 h 1516602"/>
                    <a:gd name="connsiteX64" fmla="*/ 417759 w 1034979"/>
                    <a:gd name="connsiteY64" fmla="*/ 1360353 h 1516602"/>
                    <a:gd name="connsiteX65" fmla="*/ 421569 w 1034979"/>
                    <a:gd name="connsiteY65" fmla="*/ 1348923 h 1516602"/>
                    <a:gd name="connsiteX66" fmla="*/ 427284 w 1034979"/>
                    <a:gd name="connsiteY66" fmla="*/ 1335588 h 1516602"/>
                    <a:gd name="connsiteX67" fmla="*/ 467289 w 1034979"/>
                    <a:gd name="connsiteY67" fmla="*/ 1265103 h 1516602"/>
                    <a:gd name="connsiteX68" fmla="*/ 528455 w 1034979"/>
                    <a:gd name="connsiteY68" fmla="*/ 1230091 h 1516602"/>
                    <a:gd name="connsiteX69" fmla="*/ 601154 w 1034979"/>
                    <a:gd name="connsiteY69" fmla="*/ 1221700 h 1516602"/>
                    <a:gd name="connsiteX70" fmla="*/ 720654 w 1034979"/>
                    <a:gd name="connsiteY70" fmla="*/ 1316538 h 1516602"/>
                    <a:gd name="connsiteX71" fmla="*/ 733989 w 1034979"/>
                    <a:gd name="connsiteY71" fmla="*/ 1326063 h 1516602"/>
                    <a:gd name="connsiteX72" fmla="*/ 743514 w 1034979"/>
                    <a:gd name="connsiteY72" fmla="*/ 1327968 h 1516602"/>
                    <a:gd name="connsiteX73" fmla="*/ 749229 w 1034979"/>
                    <a:gd name="connsiteY73" fmla="*/ 1329873 h 1516602"/>
                    <a:gd name="connsiteX74" fmla="*/ 762564 w 1034979"/>
                    <a:gd name="connsiteY74" fmla="*/ 1335588 h 1516602"/>
                    <a:gd name="connsiteX75" fmla="*/ 777804 w 1034979"/>
                    <a:gd name="connsiteY75" fmla="*/ 1333683 h 1516602"/>
                    <a:gd name="connsiteX76" fmla="*/ 789234 w 1034979"/>
                    <a:gd name="connsiteY76" fmla="*/ 1327968 h 1516602"/>
                    <a:gd name="connsiteX77" fmla="*/ 794949 w 1034979"/>
                    <a:gd name="connsiteY77" fmla="*/ 1326063 h 1516602"/>
                    <a:gd name="connsiteX78" fmla="*/ 802569 w 1034979"/>
                    <a:gd name="connsiteY78" fmla="*/ 1308918 h 1516602"/>
                    <a:gd name="connsiteX79" fmla="*/ 800664 w 1034979"/>
                    <a:gd name="connsiteY79" fmla="*/ 1284153 h 1516602"/>
                    <a:gd name="connsiteX80" fmla="*/ 798759 w 1034979"/>
                    <a:gd name="connsiteY80" fmla="*/ 1278438 h 1516602"/>
                    <a:gd name="connsiteX81" fmla="*/ 796854 w 1034979"/>
                    <a:gd name="connsiteY81" fmla="*/ 1270818 h 1516602"/>
                    <a:gd name="connsiteX82" fmla="*/ 783519 w 1034979"/>
                    <a:gd name="connsiteY82" fmla="*/ 1253673 h 1516602"/>
                    <a:gd name="connsiteX83" fmla="*/ 773994 w 1034979"/>
                    <a:gd name="connsiteY83" fmla="*/ 1247958 h 1516602"/>
                    <a:gd name="connsiteX84" fmla="*/ 648264 w 1034979"/>
                    <a:gd name="connsiteY84" fmla="*/ 1156518 h 1516602"/>
                    <a:gd name="connsiteX85" fmla="*/ 644454 w 1034979"/>
                    <a:gd name="connsiteY85" fmla="*/ 1139373 h 1516602"/>
                    <a:gd name="connsiteX86" fmla="*/ 646359 w 1034979"/>
                    <a:gd name="connsiteY86" fmla="*/ 1131753 h 1516602"/>
                    <a:gd name="connsiteX87" fmla="*/ 650169 w 1034979"/>
                    <a:gd name="connsiteY87" fmla="*/ 1114608 h 1516602"/>
                    <a:gd name="connsiteX88" fmla="*/ 653979 w 1034979"/>
                    <a:gd name="connsiteY88" fmla="*/ 1108893 h 1516602"/>
                    <a:gd name="connsiteX89" fmla="*/ 655884 w 1034979"/>
                    <a:gd name="connsiteY89" fmla="*/ 1103178 h 1516602"/>
                    <a:gd name="connsiteX90" fmla="*/ 661599 w 1034979"/>
                    <a:gd name="connsiteY90" fmla="*/ 1101273 h 1516602"/>
                    <a:gd name="connsiteX91" fmla="*/ 671124 w 1034979"/>
                    <a:gd name="connsiteY91" fmla="*/ 1089843 h 1516602"/>
                    <a:gd name="connsiteX92" fmla="*/ 724464 w 1034979"/>
                    <a:gd name="connsiteY92" fmla="*/ 1082223 h 1516602"/>
                    <a:gd name="connsiteX93" fmla="*/ 842574 w 1034979"/>
                    <a:gd name="connsiteY93" fmla="*/ 1084128 h 1516602"/>
                    <a:gd name="connsiteX94" fmla="*/ 871149 w 1034979"/>
                    <a:gd name="connsiteY94" fmla="*/ 1086033 h 1516602"/>
                    <a:gd name="connsiteX95" fmla="*/ 899724 w 1034979"/>
                    <a:gd name="connsiteY95" fmla="*/ 1091748 h 1516602"/>
                    <a:gd name="connsiteX96" fmla="*/ 922584 w 1034979"/>
                    <a:gd name="connsiteY96" fmla="*/ 1095558 h 1516602"/>
                    <a:gd name="connsiteX97" fmla="*/ 951159 w 1034979"/>
                    <a:gd name="connsiteY97" fmla="*/ 1101273 h 1516602"/>
                    <a:gd name="connsiteX98" fmla="*/ 956874 w 1034979"/>
                    <a:gd name="connsiteY98" fmla="*/ 1101273 h 1516602"/>
                    <a:gd name="connsiteX99" fmla="*/ 1002594 w 1034979"/>
                    <a:gd name="connsiteY99" fmla="*/ 1099368 h 1516602"/>
                    <a:gd name="connsiteX100" fmla="*/ 1031169 w 1034979"/>
                    <a:gd name="connsiteY100" fmla="*/ 1091748 h 1516602"/>
                    <a:gd name="connsiteX101" fmla="*/ 1034979 w 1034979"/>
                    <a:gd name="connsiteY101" fmla="*/ 1086033 h 1516602"/>
                    <a:gd name="connsiteX102" fmla="*/ 1033074 w 1034979"/>
                    <a:gd name="connsiteY102" fmla="*/ 1066983 h 1516602"/>
                    <a:gd name="connsiteX103" fmla="*/ 1027359 w 1034979"/>
                    <a:gd name="connsiteY103" fmla="*/ 1063173 h 1516602"/>
                    <a:gd name="connsiteX104" fmla="*/ 1012119 w 1034979"/>
                    <a:gd name="connsiteY104" fmla="*/ 1061268 h 1516602"/>
                    <a:gd name="connsiteX105" fmla="*/ 1006404 w 1034979"/>
                    <a:gd name="connsiteY105" fmla="*/ 1059363 h 1516602"/>
                    <a:gd name="connsiteX106" fmla="*/ 998784 w 1034979"/>
                    <a:gd name="connsiteY106" fmla="*/ 1057458 h 1516602"/>
                    <a:gd name="connsiteX107" fmla="*/ 987354 w 1034979"/>
                    <a:gd name="connsiteY107" fmla="*/ 1049838 h 1516602"/>
                    <a:gd name="connsiteX108" fmla="*/ 975924 w 1034979"/>
                    <a:gd name="connsiteY108" fmla="*/ 1046028 h 1516602"/>
                    <a:gd name="connsiteX109" fmla="*/ 970209 w 1034979"/>
                    <a:gd name="connsiteY109" fmla="*/ 1044123 h 1516602"/>
                    <a:gd name="connsiteX110" fmla="*/ 962589 w 1034979"/>
                    <a:gd name="connsiteY110" fmla="*/ 1042218 h 1516602"/>
                    <a:gd name="connsiteX111" fmla="*/ 956874 w 1034979"/>
                    <a:gd name="connsiteY111" fmla="*/ 1040313 h 1516602"/>
                    <a:gd name="connsiteX112" fmla="*/ 935919 w 1034979"/>
                    <a:gd name="connsiteY112" fmla="*/ 1034598 h 1516602"/>
                    <a:gd name="connsiteX113" fmla="*/ 825429 w 1034979"/>
                    <a:gd name="connsiteY113" fmla="*/ 1034598 h 1516602"/>
                    <a:gd name="connsiteX114" fmla="*/ 730179 w 1034979"/>
                    <a:gd name="connsiteY114" fmla="*/ 1038408 h 1516602"/>
                    <a:gd name="connsiteX115" fmla="*/ 669219 w 1034979"/>
                    <a:gd name="connsiteY115" fmla="*/ 1046028 h 1516602"/>
                    <a:gd name="connsiteX116" fmla="*/ 646359 w 1034979"/>
                    <a:gd name="connsiteY116" fmla="*/ 1049838 h 1516602"/>
                    <a:gd name="connsiteX117" fmla="*/ 642549 w 1034979"/>
                    <a:gd name="connsiteY117" fmla="*/ 1038408 h 1516602"/>
                    <a:gd name="connsiteX118" fmla="*/ 640644 w 1034979"/>
                    <a:gd name="connsiteY118" fmla="*/ 1032693 h 1516602"/>
                    <a:gd name="connsiteX119" fmla="*/ 642549 w 1034979"/>
                    <a:gd name="connsiteY119" fmla="*/ 1015548 h 1516602"/>
                    <a:gd name="connsiteX120" fmla="*/ 644454 w 1034979"/>
                    <a:gd name="connsiteY120" fmla="*/ 1009833 h 1516602"/>
                    <a:gd name="connsiteX121" fmla="*/ 661599 w 1034979"/>
                    <a:gd name="connsiteY121" fmla="*/ 1000308 h 1516602"/>
                    <a:gd name="connsiteX122" fmla="*/ 673029 w 1034979"/>
                    <a:gd name="connsiteY122" fmla="*/ 992688 h 1516602"/>
                    <a:gd name="connsiteX123" fmla="*/ 674934 w 1034979"/>
                    <a:gd name="connsiteY123" fmla="*/ 986973 h 1516602"/>
                    <a:gd name="connsiteX124" fmla="*/ 680649 w 1034979"/>
                    <a:gd name="connsiteY124" fmla="*/ 985068 h 1516602"/>
                    <a:gd name="connsiteX125" fmla="*/ 686364 w 1034979"/>
                    <a:gd name="connsiteY125" fmla="*/ 981258 h 1516602"/>
                    <a:gd name="connsiteX126" fmla="*/ 695889 w 1034979"/>
                    <a:gd name="connsiteY126" fmla="*/ 971733 h 1516602"/>
                    <a:gd name="connsiteX127" fmla="*/ 705414 w 1034979"/>
                    <a:gd name="connsiteY127" fmla="*/ 960303 h 1516602"/>
                    <a:gd name="connsiteX128" fmla="*/ 716844 w 1034979"/>
                    <a:gd name="connsiteY128" fmla="*/ 952683 h 1516602"/>
                    <a:gd name="connsiteX129" fmla="*/ 732084 w 1034979"/>
                    <a:gd name="connsiteY129" fmla="*/ 939348 h 1516602"/>
                    <a:gd name="connsiteX130" fmla="*/ 741609 w 1034979"/>
                    <a:gd name="connsiteY130" fmla="*/ 927918 h 1516602"/>
                    <a:gd name="connsiteX131" fmla="*/ 753039 w 1034979"/>
                    <a:gd name="connsiteY131" fmla="*/ 918393 h 1516602"/>
                    <a:gd name="connsiteX132" fmla="*/ 758754 w 1034979"/>
                    <a:gd name="connsiteY132" fmla="*/ 906963 h 1516602"/>
                    <a:gd name="connsiteX133" fmla="*/ 760659 w 1034979"/>
                    <a:gd name="connsiteY133" fmla="*/ 901248 h 1516602"/>
                    <a:gd name="connsiteX134" fmla="*/ 766374 w 1034979"/>
                    <a:gd name="connsiteY134" fmla="*/ 889818 h 1516602"/>
                    <a:gd name="connsiteX135" fmla="*/ 764469 w 1034979"/>
                    <a:gd name="connsiteY135" fmla="*/ 874578 h 1516602"/>
                    <a:gd name="connsiteX136" fmla="*/ 758754 w 1034979"/>
                    <a:gd name="connsiteY136" fmla="*/ 872673 h 1516602"/>
                    <a:gd name="connsiteX137" fmla="*/ 737799 w 1034979"/>
                    <a:gd name="connsiteY137" fmla="*/ 874578 h 1516602"/>
                    <a:gd name="connsiteX138" fmla="*/ 732084 w 1034979"/>
                    <a:gd name="connsiteY138" fmla="*/ 878388 h 1516602"/>
                    <a:gd name="connsiteX139" fmla="*/ 699699 w 1034979"/>
                    <a:gd name="connsiteY139" fmla="*/ 899343 h 1516602"/>
                    <a:gd name="connsiteX140" fmla="*/ 595181 w 1034979"/>
                    <a:gd name="connsiteY140" fmla="*/ 957831 h 1516602"/>
                    <a:gd name="connsiteX141" fmla="*/ 507294 w 1034979"/>
                    <a:gd name="connsiteY141" fmla="*/ 847908 h 1516602"/>
                    <a:gd name="connsiteX142" fmla="*/ 503484 w 1034979"/>
                    <a:gd name="connsiteY142" fmla="*/ 358323 h 1516602"/>
                    <a:gd name="connsiteX143" fmla="*/ 499674 w 1034979"/>
                    <a:gd name="connsiteY143" fmla="*/ 66858 h 1516602"/>
                    <a:gd name="connsiteX144" fmla="*/ 490149 w 1034979"/>
                    <a:gd name="connsiteY144" fmla="*/ 40188 h 1516602"/>
                    <a:gd name="connsiteX145" fmla="*/ 488244 w 1034979"/>
                    <a:gd name="connsiteY145" fmla="*/ 34473 h 1516602"/>
                    <a:gd name="connsiteX146" fmla="*/ 484434 w 1034979"/>
                    <a:gd name="connsiteY146" fmla="*/ 28758 h 1516602"/>
                    <a:gd name="connsiteX147" fmla="*/ 478719 w 1034979"/>
                    <a:gd name="connsiteY147" fmla="*/ 17328 h 1516602"/>
                    <a:gd name="connsiteX148" fmla="*/ 473004 w 1034979"/>
                    <a:gd name="connsiteY148" fmla="*/ 13518 h 1516602"/>
                    <a:gd name="connsiteX149" fmla="*/ 469194 w 1034979"/>
                    <a:gd name="connsiteY149" fmla="*/ 7803 h 1516602"/>
                    <a:gd name="connsiteX150" fmla="*/ 429189 w 1034979"/>
                    <a:gd name="connsiteY150" fmla="*/ 11613 h 1516602"/>
                    <a:gd name="connsiteX151" fmla="*/ 425379 w 1034979"/>
                    <a:gd name="connsiteY151" fmla="*/ 78288 h 1516602"/>
                    <a:gd name="connsiteX152" fmla="*/ 425379 w 1034979"/>
                    <a:gd name="connsiteY152" fmla="*/ 84003 h 1516602"/>
                    <a:gd name="connsiteX153" fmla="*/ 429189 w 1034979"/>
                    <a:gd name="connsiteY153" fmla="*/ 238308 h 1516602"/>
                    <a:gd name="connsiteX154" fmla="*/ 440619 w 1034979"/>
                    <a:gd name="connsiteY154" fmla="*/ 421188 h 1516602"/>
                    <a:gd name="connsiteX155" fmla="*/ 435265 w 1034979"/>
                    <a:gd name="connsiteY155" fmla="*/ 718368 h 1516602"/>
                    <a:gd name="connsiteX156" fmla="*/ 435059 w 1034979"/>
                    <a:gd name="connsiteY156" fmla="*/ 799046 h 1516602"/>
                    <a:gd name="connsiteX157" fmla="*/ 430322 w 1034979"/>
                    <a:gd name="connsiteY15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8694 w 1034979"/>
                    <a:gd name="connsiteY16" fmla="*/ 1076508 h 1516602"/>
                    <a:gd name="connsiteX17" fmla="*/ 280599 w 1034979"/>
                    <a:gd name="connsiteY17" fmla="*/ 1082223 h 1516602"/>
                    <a:gd name="connsiteX18" fmla="*/ 278694 w 1034979"/>
                    <a:gd name="connsiteY18" fmla="*/ 1101273 h 1516602"/>
                    <a:gd name="connsiteX19" fmla="*/ 276789 w 1034979"/>
                    <a:gd name="connsiteY19" fmla="*/ 1110798 h 1516602"/>
                    <a:gd name="connsiteX20" fmla="*/ 263454 w 1034979"/>
                    <a:gd name="connsiteY20" fmla="*/ 1124133 h 1516602"/>
                    <a:gd name="connsiteX21" fmla="*/ 252024 w 1034979"/>
                    <a:gd name="connsiteY21" fmla="*/ 1131753 h 1516602"/>
                    <a:gd name="connsiteX22" fmla="*/ 240594 w 1034979"/>
                    <a:gd name="connsiteY22" fmla="*/ 1135563 h 1516602"/>
                    <a:gd name="connsiteX23" fmla="*/ 27234 w 1034979"/>
                    <a:gd name="connsiteY23" fmla="*/ 1154613 h 1516602"/>
                    <a:gd name="connsiteX24" fmla="*/ 15804 w 1034979"/>
                    <a:gd name="connsiteY24" fmla="*/ 1160328 h 1516602"/>
                    <a:gd name="connsiteX25" fmla="*/ 6279 w 1034979"/>
                    <a:gd name="connsiteY25" fmla="*/ 1169853 h 1516602"/>
                    <a:gd name="connsiteX26" fmla="*/ 4374 w 1034979"/>
                    <a:gd name="connsiteY26" fmla="*/ 1175568 h 1516602"/>
                    <a:gd name="connsiteX27" fmla="*/ 564 w 1034979"/>
                    <a:gd name="connsiteY27" fmla="*/ 1181283 h 1516602"/>
                    <a:gd name="connsiteX28" fmla="*/ 6279 w 1034979"/>
                    <a:gd name="connsiteY28" fmla="*/ 1213668 h 1516602"/>
                    <a:gd name="connsiteX29" fmla="*/ 11994 w 1034979"/>
                    <a:gd name="connsiteY29" fmla="*/ 1217478 h 1516602"/>
                    <a:gd name="connsiteX30" fmla="*/ 17709 w 1034979"/>
                    <a:gd name="connsiteY30" fmla="*/ 1219383 h 1516602"/>
                    <a:gd name="connsiteX31" fmla="*/ 145344 w 1034979"/>
                    <a:gd name="connsiteY31" fmla="*/ 1217478 h 1516602"/>
                    <a:gd name="connsiteX32" fmla="*/ 239202 w 1034979"/>
                    <a:gd name="connsiteY32" fmla="*/ 1214801 h 1516602"/>
                    <a:gd name="connsiteX33" fmla="*/ 318699 w 1034979"/>
                    <a:gd name="connsiteY33" fmla="*/ 1217478 h 1516602"/>
                    <a:gd name="connsiteX34" fmla="*/ 330129 w 1034979"/>
                    <a:gd name="connsiteY34" fmla="*/ 1223193 h 1516602"/>
                    <a:gd name="connsiteX35" fmla="*/ 333939 w 1034979"/>
                    <a:gd name="connsiteY35" fmla="*/ 1228908 h 1516602"/>
                    <a:gd name="connsiteX36" fmla="*/ 339654 w 1034979"/>
                    <a:gd name="connsiteY36" fmla="*/ 1230813 h 1516602"/>
                    <a:gd name="connsiteX37" fmla="*/ 351084 w 1034979"/>
                    <a:gd name="connsiteY37" fmla="*/ 1238433 h 1516602"/>
                    <a:gd name="connsiteX38" fmla="*/ 356799 w 1034979"/>
                    <a:gd name="connsiteY38" fmla="*/ 1242243 h 1516602"/>
                    <a:gd name="connsiteX39" fmla="*/ 360609 w 1034979"/>
                    <a:gd name="connsiteY39" fmla="*/ 1247958 h 1516602"/>
                    <a:gd name="connsiteX40" fmla="*/ 366324 w 1034979"/>
                    <a:gd name="connsiteY40" fmla="*/ 1259388 h 1516602"/>
                    <a:gd name="connsiteX41" fmla="*/ 362514 w 1034979"/>
                    <a:gd name="connsiteY41" fmla="*/ 1286058 h 1516602"/>
                    <a:gd name="connsiteX42" fmla="*/ 358704 w 1034979"/>
                    <a:gd name="connsiteY42" fmla="*/ 1291773 h 1516602"/>
                    <a:gd name="connsiteX43" fmla="*/ 356799 w 1034979"/>
                    <a:gd name="connsiteY43" fmla="*/ 1297488 h 1516602"/>
                    <a:gd name="connsiteX44" fmla="*/ 352989 w 1034979"/>
                    <a:gd name="connsiteY44" fmla="*/ 1303203 h 1516602"/>
                    <a:gd name="connsiteX45" fmla="*/ 351084 w 1034979"/>
                    <a:gd name="connsiteY45" fmla="*/ 1308918 h 1516602"/>
                    <a:gd name="connsiteX46" fmla="*/ 347274 w 1034979"/>
                    <a:gd name="connsiteY46" fmla="*/ 1314633 h 1516602"/>
                    <a:gd name="connsiteX47" fmla="*/ 330129 w 1034979"/>
                    <a:gd name="connsiteY47" fmla="*/ 1381308 h 1516602"/>
                    <a:gd name="connsiteX48" fmla="*/ 328224 w 1034979"/>
                    <a:gd name="connsiteY48" fmla="*/ 1432743 h 1516602"/>
                    <a:gd name="connsiteX49" fmla="*/ 330129 w 1034979"/>
                    <a:gd name="connsiteY49" fmla="*/ 1457508 h 1516602"/>
                    <a:gd name="connsiteX50" fmla="*/ 332034 w 1034979"/>
                    <a:gd name="connsiteY50" fmla="*/ 1463223 h 1516602"/>
                    <a:gd name="connsiteX51" fmla="*/ 335844 w 1034979"/>
                    <a:gd name="connsiteY51" fmla="*/ 1467033 h 1516602"/>
                    <a:gd name="connsiteX52" fmla="*/ 364419 w 1034979"/>
                    <a:gd name="connsiteY52" fmla="*/ 1512753 h 1516602"/>
                    <a:gd name="connsiteX53" fmla="*/ 387279 w 1034979"/>
                    <a:gd name="connsiteY53" fmla="*/ 1514658 h 1516602"/>
                    <a:gd name="connsiteX54" fmla="*/ 392994 w 1034979"/>
                    <a:gd name="connsiteY54" fmla="*/ 1508943 h 1516602"/>
                    <a:gd name="connsiteX55" fmla="*/ 394899 w 1034979"/>
                    <a:gd name="connsiteY55" fmla="*/ 1497513 h 1516602"/>
                    <a:gd name="connsiteX56" fmla="*/ 396804 w 1034979"/>
                    <a:gd name="connsiteY56" fmla="*/ 1491798 h 1516602"/>
                    <a:gd name="connsiteX57" fmla="*/ 398709 w 1034979"/>
                    <a:gd name="connsiteY57" fmla="*/ 1474653 h 1516602"/>
                    <a:gd name="connsiteX58" fmla="*/ 400614 w 1034979"/>
                    <a:gd name="connsiteY58" fmla="*/ 1461318 h 1516602"/>
                    <a:gd name="connsiteX59" fmla="*/ 404424 w 1034979"/>
                    <a:gd name="connsiteY59" fmla="*/ 1404168 h 1516602"/>
                    <a:gd name="connsiteX60" fmla="*/ 410139 w 1034979"/>
                    <a:gd name="connsiteY60" fmla="*/ 1392738 h 1516602"/>
                    <a:gd name="connsiteX61" fmla="*/ 413949 w 1034979"/>
                    <a:gd name="connsiteY61" fmla="*/ 1379403 h 1516602"/>
                    <a:gd name="connsiteX62" fmla="*/ 415854 w 1034979"/>
                    <a:gd name="connsiteY62" fmla="*/ 1373688 h 1516602"/>
                    <a:gd name="connsiteX63" fmla="*/ 417759 w 1034979"/>
                    <a:gd name="connsiteY63" fmla="*/ 1360353 h 1516602"/>
                    <a:gd name="connsiteX64" fmla="*/ 421569 w 1034979"/>
                    <a:gd name="connsiteY64" fmla="*/ 1348923 h 1516602"/>
                    <a:gd name="connsiteX65" fmla="*/ 427284 w 1034979"/>
                    <a:gd name="connsiteY65" fmla="*/ 1335588 h 1516602"/>
                    <a:gd name="connsiteX66" fmla="*/ 467289 w 1034979"/>
                    <a:gd name="connsiteY66" fmla="*/ 1265103 h 1516602"/>
                    <a:gd name="connsiteX67" fmla="*/ 528455 w 1034979"/>
                    <a:gd name="connsiteY67" fmla="*/ 1230091 h 1516602"/>
                    <a:gd name="connsiteX68" fmla="*/ 601154 w 1034979"/>
                    <a:gd name="connsiteY68" fmla="*/ 1221700 h 1516602"/>
                    <a:gd name="connsiteX69" fmla="*/ 720654 w 1034979"/>
                    <a:gd name="connsiteY69" fmla="*/ 1316538 h 1516602"/>
                    <a:gd name="connsiteX70" fmla="*/ 733989 w 1034979"/>
                    <a:gd name="connsiteY70" fmla="*/ 1326063 h 1516602"/>
                    <a:gd name="connsiteX71" fmla="*/ 743514 w 1034979"/>
                    <a:gd name="connsiteY71" fmla="*/ 1327968 h 1516602"/>
                    <a:gd name="connsiteX72" fmla="*/ 749229 w 1034979"/>
                    <a:gd name="connsiteY72" fmla="*/ 1329873 h 1516602"/>
                    <a:gd name="connsiteX73" fmla="*/ 762564 w 1034979"/>
                    <a:gd name="connsiteY73" fmla="*/ 1335588 h 1516602"/>
                    <a:gd name="connsiteX74" fmla="*/ 777804 w 1034979"/>
                    <a:gd name="connsiteY74" fmla="*/ 1333683 h 1516602"/>
                    <a:gd name="connsiteX75" fmla="*/ 789234 w 1034979"/>
                    <a:gd name="connsiteY75" fmla="*/ 1327968 h 1516602"/>
                    <a:gd name="connsiteX76" fmla="*/ 794949 w 1034979"/>
                    <a:gd name="connsiteY76" fmla="*/ 1326063 h 1516602"/>
                    <a:gd name="connsiteX77" fmla="*/ 802569 w 1034979"/>
                    <a:gd name="connsiteY77" fmla="*/ 1308918 h 1516602"/>
                    <a:gd name="connsiteX78" fmla="*/ 800664 w 1034979"/>
                    <a:gd name="connsiteY78" fmla="*/ 1284153 h 1516602"/>
                    <a:gd name="connsiteX79" fmla="*/ 798759 w 1034979"/>
                    <a:gd name="connsiteY79" fmla="*/ 1278438 h 1516602"/>
                    <a:gd name="connsiteX80" fmla="*/ 796854 w 1034979"/>
                    <a:gd name="connsiteY80" fmla="*/ 1270818 h 1516602"/>
                    <a:gd name="connsiteX81" fmla="*/ 783519 w 1034979"/>
                    <a:gd name="connsiteY81" fmla="*/ 1253673 h 1516602"/>
                    <a:gd name="connsiteX82" fmla="*/ 773994 w 1034979"/>
                    <a:gd name="connsiteY82" fmla="*/ 1247958 h 1516602"/>
                    <a:gd name="connsiteX83" fmla="*/ 648264 w 1034979"/>
                    <a:gd name="connsiteY83" fmla="*/ 1156518 h 1516602"/>
                    <a:gd name="connsiteX84" fmla="*/ 644454 w 1034979"/>
                    <a:gd name="connsiteY84" fmla="*/ 1139373 h 1516602"/>
                    <a:gd name="connsiteX85" fmla="*/ 646359 w 1034979"/>
                    <a:gd name="connsiteY85" fmla="*/ 1131753 h 1516602"/>
                    <a:gd name="connsiteX86" fmla="*/ 650169 w 1034979"/>
                    <a:gd name="connsiteY86" fmla="*/ 1114608 h 1516602"/>
                    <a:gd name="connsiteX87" fmla="*/ 653979 w 1034979"/>
                    <a:gd name="connsiteY87" fmla="*/ 1108893 h 1516602"/>
                    <a:gd name="connsiteX88" fmla="*/ 655884 w 1034979"/>
                    <a:gd name="connsiteY88" fmla="*/ 1103178 h 1516602"/>
                    <a:gd name="connsiteX89" fmla="*/ 661599 w 1034979"/>
                    <a:gd name="connsiteY89" fmla="*/ 1101273 h 1516602"/>
                    <a:gd name="connsiteX90" fmla="*/ 671124 w 1034979"/>
                    <a:gd name="connsiteY90" fmla="*/ 1089843 h 1516602"/>
                    <a:gd name="connsiteX91" fmla="*/ 724464 w 1034979"/>
                    <a:gd name="connsiteY91" fmla="*/ 1082223 h 1516602"/>
                    <a:gd name="connsiteX92" fmla="*/ 842574 w 1034979"/>
                    <a:gd name="connsiteY92" fmla="*/ 1084128 h 1516602"/>
                    <a:gd name="connsiteX93" fmla="*/ 871149 w 1034979"/>
                    <a:gd name="connsiteY93" fmla="*/ 1086033 h 1516602"/>
                    <a:gd name="connsiteX94" fmla="*/ 899724 w 1034979"/>
                    <a:gd name="connsiteY94" fmla="*/ 1091748 h 1516602"/>
                    <a:gd name="connsiteX95" fmla="*/ 922584 w 1034979"/>
                    <a:gd name="connsiteY95" fmla="*/ 1095558 h 1516602"/>
                    <a:gd name="connsiteX96" fmla="*/ 951159 w 1034979"/>
                    <a:gd name="connsiteY96" fmla="*/ 1101273 h 1516602"/>
                    <a:gd name="connsiteX97" fmla="*/ 956874 w 1034979"/>
                    <a:gd name="connsiteY97" fmla="*/ 1101273 h 1516602"/>
                    <a:gd name="connsiteX98" fmla="*/ 1002594 w 1034979"/>
                    <a:gd name="connsiteY98" fmla="*/ 1099368 h 1516602"/>
                    <a:gd name="connsiteX99" fmla="*/ 1031169 w 1034979"/>
                    <a:gd name="connsiteY99" fmla="*/ 1091748 h 1516602"/>
                    <a:gd name="connsiteX100" fmla="*/ 1034979 w 1034979"/>
                    <a:gd name="connsiteY100" fmla="*/ 1086033 h 1516602"/>
                    <a:gd name="connsiteX101" fmla="*/ 1033074 w 1034979"/>
                    <a:gd name="connsiteY101" fmla="*/ 1066983 h 1516602"/>
                    <a:gd name="connsiteX102" fmla="*/ 1027359 w 1034979"/>
                    <a:gd name="connsiteY102" fmla="*/ 1063173 h 1516602"/>
                    <a:gd name="connsiteX103" fmla="*/ 1012119 w 1034979"/>
                    <a:gd name="connsiteY103" fmla="*/ 1061268 h 1516602"/>
                    <a:gd name="connsiteX104" fmla="*/ 1006404 w 1034979"/>
                    <a:gd name="connsiteY104" fmla="*/ 1059363 h 1516602"/>
                    <a:gd name="connsiteX105" fmla="*/ 998784 w 1034979"/>
                    <a:gd name="connsiteY105" fmla="*/ 1057458 h 1516602"/>
                    <a:gd name="connsiteX106" fmla="*/ 987354 w 1034979"/>
                    <a:gd name="connsiteY106" fmla="*/ 1049838 h 1516602"/>
                    <a:gd name="connsiteX107" fmla="*/ 975924 w 1034979"/>
                    <a:gd name="connsiteY107" fmla="*/ 1046028 h 1516602"/>
                    <a:gd name="connsiteX108" fmla="*/ 970209 w 1034979"/>
                    <a:gd name="connsiteY108" fmla="*/ 1044123 h 1516602"/>
                    <a:gd name="connsiteX109" fmla="*/ 962589 w 1034979"/>
                    <a:gd name="connsiteY109" fmla="*/ 1042218 h 1516602"/>
                    <a:gd name="connsiteX110" fmla="*/ 956874 w 1034979"/>
                    <a:gd name="connsiteY110" fmla="*/ 1040313 h 1516602"/>
                    <a:gd name="connsiteX111" fmla="*/ 935919 w 1034979"/>
                    <a:gd name="connsiteY111" fmla="*/ 1034598 h 1516602"/>
                    <a:gd name="connsiteX112" fmla="*/ 825429 w 1034979"/>
                    <a:gd name="connsiteY112" fmla="*/ 1034598 h 1516602"/>
                    <a:gd name="connsiteX113" fmla="*/ 730179 w 1034979"/>
                    <a:gd name="connsiteY113" fmla="*/ 1038408 h 1516602"/>
                    <a:gd name="connsiteX114" fmla="*/ 669219 w 1034979"/>
                    <a:gd name="connsiteY114" fmla="*/ 1046028 h 1516602"/>
                    <a:gd name="connsiteX115" fmla="*/ 646359 w 1034979"/>
                    <a:gd name="connsiteY115" fmla="*/ 1049838 h 1516602"/>
                    <a:gd name="connsiteX116" fmla="*/ 642549 w 1034979"/>
                    <a:gd name="connsiteY116" fmla="*/ 1038408 h 1516602"/>
                    <a:gd name="connsiteX117" fmla="*/ 640644 w 1034979"/>
                    <a:gd name="connsiteY117" fmla="*/ 1032693 h 1516602"/>
                    <a:gd name="connsiteX118" fmla="*/ 642549 w 1034979"/>
                    <a:gd name="connsiteY118" fmla="*/ 1015548 h 1516602"/>
                    <a:gd name="connsiteX119" fmla="*/ 644454 w 1034979"/>
                    <a:gd name="connsiteY119" fmla="*/ 1009833 h 1516602"/>
                    <a:gd name="connsiteX120" fmla="*/ 661599 w 1034979"/>
                    <a:gd name="connsiteY120" fmla="*/ 1000308 h 1516602"/>
                    <a:gd name="connsiteX121" fmla="*/ 673029 w 1034979"/>
                    <a:gd name="connsiteY121" fmla="*/ 992688 h 1516602"/>
                    <a:gd name="connsiteX122" fmla="*/ 674934 w 1034979"/>
                    <a:gd name="connsiteY122" fmla="*/ 986973 h 1516602"/>
                    <a:gd name="connsiteX123" fmla="*/ 680649 w 1034979"/>
                    <a:gd name="connsiteY123" fmla="*/ 985068 h 1516602"/>
                    <a:gd name="connsiteX124" fmla="*/ 686364 w 1034979"/>
                    <a:gd name="connsiteY124" fmla="*/ 981258 h 1516602"/>
                    <a:gd name="connsiteX125" fmla="*/ 695889 w 1034979"/>
                    <a:gd name="connsiteY125" fmla="*/ 971733 h 1516602"/>
                    <a:gd name="connsiteX126" fmla="*/ 705414 w 1034979"/>
                    <a:gd name="connsiteY126" fmla="*/ 960303 h 1516602"/>
                    <a:gd name="connsiteX127" fmla="*/ 716844 w 1034979"/>
                    <a:gd name="connsiteY127" fmla="*/ 952683 h 1516602"/>
                    <a:gd name="connsiteX128" fmla="*/ 732084 w 1034979"/>
                    <a:gd name="connsiteY128" fmla="*/ 939348 h 1516602"/>
                    <a:gd name="connsiteX129" fmla="*/ 741609 w 1034979"/>
                    <a:gd name="connsiteY129" fmla="*/ 927918 h 1516602"/>
                    <a:gd name="connsiteX130" fmla="*/ 753039 w 1034979"/>
                    <a:gd name="connsiteY130" fmla="*/ 918393 h 1516602"/>
                    <a:gd name="connsiteX131" fmla="*/ 758754 w 1034979"/>
                    <a:gd name="connsiteY131" fmla="*/ 906963 h 1516602"/>
                    <a:gd name="connsiteX132" fmla="*/ 760659 w 1034979"/>
                    <a:gd name="connsiteY132" fmla="*/ 901248 h 1516602"/>
                    <a:gd name="connsiteX133" fmla="*/ 766374 w 1034979"/>
                    <a:gd name="connsiteY133" fmla="*/ 889818 h 1516602"/>
                    <a:gd name="connsiteX134" fmla="*/ 764469 w 1034979"/>
                    <a:gd name="connsiteY134" fmla="*/ 874578 h 1516602"/>
                    <a:gd name="connsiteX135" fmla="*/ 758754 w 1034979"/>
                    <a:gd name="connsiteY135" fmla="*/ 872673 h 1516602"/>
                    <a:gd name="connsiteX136" fmla="*/ 737799 w 1034979"/>
                    <a:gd name="connsiteY136" fmla="*/ 874578 h 1516602"/>
                    <a:gd name="connsiteX137" fmla="*/ 732084 w 1034979"/>
                    <a:gd name="connsiteY137" fmla="*/ 878388 h 1516602"/>
                    <a:gd name="connsiteX138" fmla="*/ 699699 w 1034979"/>
                    <a:gd name="connsiteY138" fmla="*/ 899343 h 1516602"/>
                    <a:gd name="connsiteX139" fmla="*/ 595181 w 1034979"/>
                    <a:gd name="connsiteY139" fmla="*/ 957831 h 1516602"/>
                    <a:gd name="connsiteX140" fmla="*/ 507294 w 1034979"/>
                    <a:gd name="connsiteY140" fmla="*/ 847908 h 1516602"/>
                    <a:gd name="connsiteX141" fmla="*/ 503484 w 1034979"/>
                    <a:gd name="connsiteY141" fmla="*/ 358323 h 1516602"/>
                    <a:gd name="connsiteX142" fmla="*/ 499674 w 1034979"/>
                    <a:gd name="connsiteY142" fmla="*/ 66858 h 1516602"/>
                    <a:gd name="connsiteX143" fmla="*/ 490149 w 1034979"/>
                    <a:gd name="connsiteY143" fmla="*/ 40188 h 1516602"/>
                    <a:gd name="connsiteX144" fmla="*/ 488244 w 1034979"/>
                    <a:gd name="connsiteY144" fmla="*/ 34473 h 1516602"/>
                    <a:gd name="connsiteX145" fmla="*/ 484434 w 1034979"/>
                    <a:gd name="connsiteY145" fmla="*/ 28758 h 1516602"/>
                    <a:gd name="connsiteX146" fmla="*/ 478719 w 1034979"/>
                    <a:gd name="connsiteY146" fmla="*/ 17328 h 1516602"/>
                    <a:gd name="connsiteX147" fmla="*/ 473004 w 1034979"/>
                    <a:gd name="connsiteY147" fmla="*/ 13518 h 1516602"/>
                    <a:gd name="connsiteX148" fmla="*/ 469194 w 1034979"/>
                    <a:gd name="connsiteY148" fmla="*/ 7803 h 1516602"/>
                    <a:gd name="connsiteX149" fmla="*/ 429189 w 1034979"/>
                    <a:gd name="connsiteY149" fmla="*/ 11613 h 1516602"/>
                    <a:gd name="connsiteX150" fmla="*/ 425379 w 1034979"/>
                    <a:gd name="connsiteY150" fmla="*/ 78288 h 1516602"/>
                    <a:gd name="connsiteX151" fmla="*/ 425379 w 1034979"/>
                    <a:gd name="connsiteY151" fmla="*/ 84003 h 1516602"/>
                    <a:gd name="connsiteX152" fmla="*/ 429189 w 1034979"/>
                    <a:gd name="connsiteY152" fmla="*/ 238308 h 1516602"/>
                    <a:gd name="connsiteX153" fmla="*/ 440619 w 1034979"/>
                    <a:gd name="connsiteY153" fmla="*/ 421188 h 1516602"/>
                    <a:gd name="connsiteX154" fmla="*/ 435265 w 1034979"/>
                    <a:gd name="connsiteY154" fmla="*/ 718368 h 1516602"/>
                    <a:gd name="connsiteX155" fmla="*/ 435059 w 1034979"/>
                    <a:gd name="connsiteY155" fmla="*/ 799046 h 1516602"/>
                    <a:gd name="connsiteX156" fmla="*/ 430322 w 1034979"/>
                    <a:gd name="connsiteY15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80599 w 1034979"/>
                    <a:gd name="connsiteY16" fmla="*/ 1082223 h 1516602"/>
                    <a:gd name="connsiteX17" fmla="*/ 278694 w 1034979"/>
                    <a:gd name="connsiteY17" fmla="*/ 1101273 h 1516602"/>
                    <a:gd name="connsiteX18" fmla="*/ 276789 w 1034979"/>
                    <a:gd name="connsiteY18" fmla="*/ 1110798 h 1516602"/>
                    <a:gd name="connsiteX19" fmla="*/ 263454 w 1034979"/>
                    <a:gd name="connsiteY19" fmla="*/ 1124133 h 1516602"/>
                    <a:gd name="connsiteX20" fmla="*/ 252024 w 1034979"/>
                    <a:gd name="connsiteY20" fmla="*/ 1131753 h 1516602"/>
                    <a:gd name="connsiteX21" fmla="*/ 240594 w 1034979"/>
                    <a:gd name="connsiteY21" fmla="*/ 1135563 h 1516602"/>
                    <a:gd name="connsiteX22" fmla="*/ 27234 w 1034979"/>
                    <a:gd name="connsiteY22" fmla="*/ 1154613 h 1516602"/>
                    <a:gd name="connsiteX23" fmla="*/ 15804 w 1034979"/>
                    <a:gd name="connsiteY23" fmla="*/ 1160328 h 1516602"/>
                    <a:gd name="connsiteX24" fmla="*/ 6279 w 1034979"/>
                    <a:gd name="connsiteY24" fmla="*/ 1169853 h 1516602"/>
                    <a:gd name="connsiteX25" fmla="*/ 4374 w 1034979"/>
                    <a:gd name="connsiteY25" fmla="*/ 1175568 h 1516602"/>
                    <a:gd name="connsiteX26" fmla="*/ 564 w 1034979"/>
                    <a:gd name="connsiteY26" fmla="*/ 1181283 h 1516602"/>
                    <a:gd name="connsiteX27" fmla="*/ 6279 w 1034979"/>
                    <a:gd name="connsiteY27" fmla="*/ 1213668 h 1516602"/>
                    <a:gd name="connsiteX28" fmla="*/ 11994 w 1034979"/>
                    <a:gd name="connsiteY28" fmla="*/ 1217478 h 1516602"/>
                    <a:gd name="connsiteX29" fmla="*/ 17709 w 1034979"/>
                    <a:gd name="connsiteY29" fmla="*/ 1219383 h 1516602"/>
                    <a:gd name="connsiteX30" fmla="*/ 145344 w 1034979"/>
                    <a:gd name="connsiteY30" fmla="*/ 1217478 h 1516602"/>
                    <a:gd name="connsiteX31" fmla="*/ 239202 w 1034979"/>
                    <a:gd name="connsiteY31" fmla="*/ 1214801 h 1516602"/>
                    <a:gd name="connsiteX32" fmla="*/ 318699 w 1034979"/>
                    <a:gd name="connsiteY32" fmla="*/ 1217478 h 1516602"/>
                    <a:gd name="connsiteX33" fmla="*/ 330129 w 1034979"/>
                    <a:gd name="connsiteY33" fmla="*/ 1223193 h 1516602"/>
                    <a:gd name="connsiteX34" fmla="*/ 333939 w 1034979"/>
                    <a:gd name="connsiteY34" fmla="*/ 1228908 h 1516602"/>
                    <a:gd name="connsiteX35" fmla="*/ 339654 w 1034979"/>
                    <a:gd name="connsiteY35" fmla="*/ 1230813 h 1516602"/>
                    <a:gd name="connsiteX36" fmla="*/ 351084 w 1034979"/>
                    <a:gd name="connsiteY36" fmla="*/ 1238433 h 1516602"/>
                    <a:gd name="connsiteX37" fmla="*/ 356799 w 1034979"/>
                    <a:gd name="connsiteY37" fmla="*/ 1242243 h 1516602"/>
                    <a:gd name="connsiteX38" fmla="*/ 360609 w 1034979"/>
                    <a:gd name="connsiteY38" fmla="*/ 1247958 h 1516602"/>
                    <a:gd name="connsiteX39" fmla="*/ 366324 w 1034979"/>
                    <a:gd name="connsiteY39" fmla="*/ 1259388 h 1516602"/>
                    <a:gd name="connsiteX40" fmla="*/ 362514 w 1034979"/>
                    <a:gd name="connsiteY40" fmla="*/ 1286058 h 1516602"/>
                    <a:gd name="connsiteX41" fmla="*/ 358704 w 1034979"/>
                    <a:gd name="connsiteY41" fmla="*/ 1291773 h 1516602"/>
                    <a:gd name="connsiteX42" fmla="*/ 356799 w 1034979"/>
                    <a:gd name="connsiteY42" fmla="*/ 1297488 h 1516602"/>
                    <a:gd name="connsiteX43" fmla="*/ 352989 w 1034979"/>
                    <a:gd name="connsiteY43" fmla="*/ 1303203 h 1516602"/>
                    <a:gd name="connsiteX44" fmla="*/ 351084 w 1034979"/>
                    <a:gd name="connsiteY44" fmla="*/ 1308918 h 1516602"/>
                    <a:gd name="connsiteX45" fmla="*/ 347274 w 1034979"/>
                    <a:gd name="connsiteY45" fmla="*/ 1314633 h 1516602"/>
                    <a:gd name="connsiteX46" fmla="*/ 330129 w 1034979"/>
                    <a:gd name="connsiteY46" fmla="*/ 1381308 h 1516602"/>
                    <a:gd name="connsiteX47" fmla="*/ 328224 w 1034979"/>
                    <a:gd name="connsiteY47" fmla="*/ 1432743 h 1516602"/>
                    <a:gd name="connsiteX48" fmla="*/ 330129 w 1034979"/>
                    <a:gd name="connsiteY48" fmla="*/ 1457508 h 1516602"/>
                    <a:gd name="connsiteX49" fmla="*/ 332034 w 1034979"/>
                    <a:gd name="connsiteY49" fmla="*/ 1463223 h 1516602"/>
                    <a:gd name="connsiteX50" fmla="*/ 335844 w 1034979"/>
                    <a:gd name="connsiteY50" fmla="*/ 1467033 h 1516602"/>
                    <a:gd name="connsiteX51" fmla="*/ 364419 w 1034979"/>
                    <a:gd name="connsiteY51" fmla="*/ 1512753 h 1516602"/>
                    <a:gd name="connsiteX52" fmla="*/ 387279 w 1034979"/>
                    <a:gd name="connsiteY52" fmla="*/ 1514658 h 1516602"/>
                    <a:gd name="connsiteX53" fmla="*/ 392994 w 1034979"/>
                    <a:gd name="connsiteY53" fmla="*/ 1508943 h 1516602"/>
                    <a:gd name="connsiteX54" fmla="*/ 394899 w 1034979"/>
                    <a:gd name="connsiteY54" fmla="*/ 1497513 h 1516602"/>
                    <a:gd name="connsiteX55" fmla="*/ 396804 w 1034979"/>
                    <a:gd name="connsiteY55" fmla="*/ 1491798 h 1516602"/>
                    <a:gd name="connsiteX56" fmla="*/ 398709 w 1034979"/>
                    <a:gd name="connsiteY56" fmla="*/ 1474653 h 1516602"/>
                    <a:gd name="connsiteX57" fmla="*/ 400614 w 1034979"/>
                    <a:gd name="connsiteY57" fmla="*/ 1461318 h 1516602"/>
                    <a:gd name="connsiteX58" fmla="*/ 404424 w 1034979"/>
                    <a:gd name="connsiteY58" fmla="*/ 1404168 h 1516602"/>
                    <a:gd name="connsiteX59" fmla="*/ 410139 w 1034979"/>
                    <a:gd name="connsiteY59" fmla="*/ 1392738 h 1516602"/>
                    <a:gd name="connsiteX60" fmla="*/ 413949 w 1034979"/>
                    <a:gd name="connsiteY60" fmla="*/ 1379403 h 1516602"/>
                    <a:gd name="connsiteX61" fmla="*/ 415854 w 1034979"/>
                    <a:gd name="connsiteY61" fmla="*/ 1373688 h 1516602"/>
                    <a:gd name="connsiteX62" fmla="*/ 417759 w 1034979"/>
                    <a:gd name="connsiteY62" fmla="*/ 1360353 h 1516602"/>
                    <a:gd name="connsiteX63" fmla="*/ 421569 w 1034979"/>
                    <a:gd name="connsiteY63" fmla="*/ 1348923 h 1516602"/>
                    <a:gd name="connsiteX64" fmla="*/ 427284 w 1034979"/>
                    <a:gd name="connsiteY64" fmla="*/ 1335588 h 1516602"/>
                    <a:gd name="connsiteX65" fmla="*/ 467289 w 1034979"/>
                    <a:gd name="connsiteY65" fmla="*/ 1265103 h 1516602"/>
                    <a:gd name="connsiteX66" fmla="*/ 528455 w 1034979"/>
                    <a:gd name="connsiteY66" fmla="*/ 1230091 h 1516602"/>
                    <a:gd name="connsiteX67" fmla="*/ 601154 w 1034979"/>
                    <a:gd name="connsiteY67" fmla="*/ 1221700 h 1516602"/>
                    <a:gd name="connsiteX68" fmla="*/ 720654 w 1034979"/>
                    <a:gd name="connsiteY68" fmla="*/ 1316538 h 1516602"/>
                    <a:gd name="connsiteX69" fmla="*/ 733989 w 1034979"/>
                    <a:gd name="connsiteY69" fmla="*/ 1326063 h 1516602"/>
                    <a:gd name="connsiteX70" fmla="*/ 743514 w 1034979"/>
                    <a:gd name="connsiteY70" fmla="*/ 1327968 h 1516602"/>
                    <a:gd name="connsiteX71" fmla="*/ 749229 w 1034979"/>
                    <a:gd name="connsiteY71" fmla="*/ 1329873 h 1516602"/>
                    <a:gd name="connsiteX72" fmla="*/ 762564 w 1034979"/>
                    <a:gd name="connsiteY72" fmla="*/ 1335588 h 1516602"/>
                    <a:gd name="connsiteX73" fmla="*/ 777804 w 1034979"/>
                    <a:gd name="connsiteY73" fmla="*/ 1333683 h 1516602"/>
                    <a:gd name="connsiteX74" fmla="*/ 789234 w 1034979"/>
                    <a:gd name="connsiteY74" fmla="*/ 1327968 h 1516602"/>
                    <a:gd name="connsiteX75" fmla="*/ 794949 w 1034979"/>
                    <a:gd name="connsiteY75" fmla="*/ 1326063 h 1516602"/>
                    <a:gd name="connsiteX76" fmla="*/ 802569 w 1034979"/>
                    <a:gd name="connsiteY76" fmla="*/ 1308918 h 1516602"/>
                    <a:gd name="connsiteX77" fmla="*/ 800664 w 1034979"/>
                    <a:gd name="connsiteY77" fmla="*/ 1284153 h 1516602"/>
                    <a:gd name="connsiteX78" fmla="*/ 798759 w 1034979"/>
                    <a:gd name="connsiteY78" fmla="*/ 1278438 h 1516602"/>
                    <a:gd name="connsiteX79" fmla="*/ 796854 w 1034979"/>
                    <a:gd name="connsiteY79" fmla="*/ 1270818 h 1516602"/>
                    <a:gd name="connsiteX80" fmla="*/ 783519 w 1034979"/>
                    <a:gd name="connsiteY80" fmla="*/ 1253673 h 1516602"/>
                    <a:gd name="connsiteX81" fmla="*/ 773994 w 1034979"/>
                    <a:gd name="connsiteY81" fmla="*/ 1247958 h 1516602"/>
                    <a:gd name="connsiteX82" fmla="*/ 648264 w 1034979"/>
                    <a:gd name="connsiteY82" fmla="*/ 1156518 h 1516602"/>
                    <a:gd name="connsiteX83" fmla="*/ 644454 w 1034979"/>
                    <a:gd name="connsiteY83" fmla="*/ 1139373 h 1516602"/>
                    <a:gd name="connsiteX84" fmla="*/ 646359 w 1034979"/>
                    <a:gd name="connsiteY84" fmla="*/ 1131753 h 1516602"/>
                    <a:gd name="connsiteX85" fmla="*/ 650169 w 1034979"/>
                    <a:gd name="connsiteY85" fmla="*/ 1114608 h 1516602"/>
                    <a:gd name="connsiteX86" fmla="*/ 653979 w 1034979"/>
                    <a:gd name="connsiteY86" fmla="*/ 1108893 h 1516602"/>
                    <a:gd name="connsiteX87" fmla="*/ 655884 w 1034979"/>
                    <a:gd name="connsiteY87" fmla="*/ 1103178 h 1516602"/>
                    <a:gd name="connsiteX88" fmla="*/ 661599 w 1034979"/>
                    <a:gd name="connsiteY88" fmla="*/ 1101273 h 1516602"/>
                    <a:gd name="connsiteX89" fmla="*/ 671124 w 1034979"/>
                    <a:gd name="connsiteY89" fmla="*/ 1089843 h 1516602"/>
                    <a:gd name="connsiteX90" fmla="*/ 724464 w 1034979"/>
                    <a:gd name="connsiteY90" fmla="*/ 1082223 h 1516602"/>
                    <a:gd name="connsiteX91" fmla="*/ 842574 w 1034979"/>
                    <a:gd name="connsiteY91" fmla="*/ 1084128 h 1516602"/>
                    <a:gd name="connsiteX92" fmla="*/ 871149 w 1034979"/>
                    <a:gd name="connsiteY92" fmla="*/ 1086033 h 1516602"/>
                    <a:gd name="connsiteX93" fmla="*/ 899724 w 1034979"/>
                    <a:gd name="connsiteY93" fmla="*/ 1091748 h 1516602"/>
                    <a:gd name="connsiteX94" fmla="*/ 922584 w 1034979"/>
                    <a:gd name="connsiteY94" fmla="*/ 1095558 h 1516602"/>
                    <a:gd name="connsiteX95" fmla="*/ 951159 w 1034979"/>
                    <a:gd name="connsiteY95" fmla="*/ 1101273 h 1516602"/>
                    <a:gd name="connsiteX96" fmla="*/ 956874 w 1034979"/>
                    <a:gd name="connsiteY96" fmla="*/ 1101273 h 1516602"/>
                    <a:gd name="connsiteX97" fmla="*/ 1002594 w 1034979"/>
                    <a:gd name="connsiteY97" fmla="*/ 1099368 h 1516602"/>
                    <a:gd name="connsiteX98" fmla="*/ 1031169 w 1034979"/>
                    <a:gd name="connsiteY98" fmla="*/ 1091748 h 1516602"/>
                    <a:gd name="connsiteX99" fmla="*/ 1034979 w 1034979"/>
                    <a:gd name="connsiteY99" fmla="*/ 1086033 h 1516602"/>
                    <a:gd name="connsiteX100" fmla="*/ 1033074 w 1034979"/>
                    <a:gd name="connsiteY100" fmla="*/ 1066983 h 1516602"/>
                    <a:gd name="connsiteX101" fmla="*/ 1027359 w 1034979"/>
                    <a:gd name="connsiteY101" fmla="*/ 1063173 h 1516602"/>
                    <a:gd name="connsiteX102" fmla="*/ 1012119 w 1034979"/>
                    <a:gd name="connsiteY102" fmla="*/ 1061268 h 1516602"/>
                    <a:gd name="connsiteX103" fmla="*/ 1006404 w 1034979"/>
                    <a:gd name="connsiteY103" fmla="*/ 1059363 h 1516602"/>
                    <a:gd name="connsiteX104" fmla="*/ 998784 w 1034979"/>
                    <a:gd name="connsiteY104" fmla="*/ 1057458 h 1516602"/>
                    <a:gd name="connsiteX105" fmla="*/ 987354 w 1034979"/>
                    <a:gd name="connsiteY105" fmla="*/ 1049838 h 1516602"/>
                    <a:gd name="connsiteX106" fmla="*/ 975924 w 1034979"/>
                    <a:gd name="connsiteY106" fmla="*/ 1046028 h 1516602"/>
                    <a:gd name="connsiteX107" fmla="*/ 970209 w 1034979"/>
                    <a:gd name="connsiteY107" fmla="*/ 1044123 h 1516602"/>
                    <a:gd name="connsiteX108" fmla="*/ 962589 w 1034979"/>
                    <a:gd name="connsiteY108" fmla="*/ 1042218 h 1516602"/>
                    <a:gd name="connsiteX109" fmla="*/ 956874 w 1034979"/>
                    <a:gd name="connsiteY109" fmla="*/ 1040313 h 1516602"/>
                    <a:gd name="connsiteX110" fmla="*/ 935919 w 1034979"/>
                    <a:gd name="connsiteY110" fmla="*/ 1034598 h 1516602"/>
                    <a:gd name="connsiteX111" fmla="*/ 825429 w 1034979"/>
                    <a:gd name="connsiteY111" fmla="*/ 1034598 h 1516602"/>
                    <a:gd name="connsiteX112" fmla="*/ 730179 w 1034979"/>
                    <a:gd name="connsiteY112" fmla="*/ 1038408 h 1516602"/>
                    <a:gd name="connsiteX113" fmla="*/ 669219 w 1034979"/>
                    <a:gd name="connsiteY113" fmla="*/ 1046028 h 1516602"/>
                    <a:gd name="connsiteX114" fmla="*/ 646359 w 1034979"/>
                    <a:gd name="connsiteY114" fmla="*/ 1049838 h 1516602"/>
                    <a:gd name="connsiteX115" fmla="*/ 642549 w 1034979"/>
                    <a:gd name="connsiteY115" fmla="*/ 1038408 h 1516602"/>
                    <a:gd name="connsiteX116" fmla="*/ 640644 w 1034979"/>
                    <a:gd name="connsiteY116" fmla="*/ 1032693 h 1516602"/>
                    <a:gd name="connsiteX117" fmla="*/ 642549 w 1034979"/>
                    <a:gd name="connsiteY117" fmla="*/ 1015548 h 1516602"/>
                    <a:gd name="connsiteX118" fmla="*/ 644454 w 1034979"/>
                    <a:gd name="connsiteY118" fmla="*/ 1009833 h 1516602"/>
                    <a:gd name="connsiteX119" fmla="*/ 661599 w 1034979"/>
                    <a:gd name="connsiteY119" fmla="*/ 1000308 h 1516602"/>
                    <a:gd name="connsiteX120" fmla="*/ 673029 w 1034979"/>
                    <a:gd name="connsiteY120" fmla="*/ 992688 h 1516602"/>
                    <a:gd name="connsiteX121" fmla="*/ 674934 w 1034979"/>
                    <a:gd name="connsiteY121" fmla="*/ 986973 h 1516602"/>
                    <a:gd name="connsiteX122" fmla="*/ 680649 w 1034979"/>
                    <a:gd name="connsiteY122" fmla="*/ 985068 h 1516602"/>
                    <a:gd name="connsiteX123" fmla="*/ 686364 w 1034979"/>
                    <a:gd name="connsiteY123" fmla="*/ 981258 h 1516602"/>
                    <a:gd name="connsiteX124" fmla="*/ 695889 w 1034979"/>
                    <a:gd name="connsiteY124" fmla="*/ 971733 h 1516602"/>
                    <a:gd name="connsiteX125" fmla="*/ 705414 w 1034979"/>
                    <a:gd name="connsiteY125" fmla="*/ 960303 h 1516602"/>
                    <a:gd name="connsiteX126" fmla="*/ 716844 w 1034979"/>
                    <a:gd name="connsiteY126" fmla="*/ 952683 h 1516602"/>
                    <a:gd name="connsiteX127" fmla="*/ 732084 w 1034979"/>
                    <a:gd name="connsiteY127" fmla="*/ 939348 h 1516602"/>
                    <a:gd name="connsiteX128" fmla="*/ 741609 w 1034979"/>
                    <a:gd name="connsiteY128" fmla="*/ 927918 h 1516602"/>
                    <a:gd name="connsiteX129" fmla="*/ 753039 w 1034979"/>
                    <a:gd name="connsiteY129" fmla="*/ 918393 h 1516602"/>
                    <a:gd name="connsiteX130" fmla="*/ 758754 w 1034979"/>
                    <a:gd name="connsiteY130" fmla="*/ 906963 h 1516602"/>
                    <a:gd name="connsiteX131" fmla="*/ 760659 w 1034979"/>
                    <a:gd name="connsiteY131" fmla="*/ 901248 h 1516602"/>
                    <a:gd name="connsiteX132" fmla="*/ 766374 w 1034979"/>
                    <a:gd name="connsiteY132" fmla="*/ 889818 h 1516602"/>
                    <a:gd name="connsiteX133" fmla="*/ 764469 w 1034979"/>
                    <a:gd name="connsiteY133" fmla="*/ 874578 h 1516602"/>
                    <a:gd name="connsiteX134" fmla="*/ 758754 w 1034979"/>
                    <a:gd name="connsiteY134" fmla="*/ 872673 h 1516602"/>
                    <a:gd name="connsiteX135" fmla="*/ 737799 w 1034979"/>
                    <a:gd name="connsiteY135" fmla="*/ 874578 h 1516602"/>
                    <a:gd name="connsiteX136" fmla="*/ 732084 w 1034979"/>
                    <a:gd name="connsiteY136" fmla="*/ 878388 h 1516602"/>
                    <a:gd name="connsiteX137" fmla="*/ 699699 w 1034979"/>
                    <a:gd name="connsiteY137" fmla="*/ 899343 h 1516602"/>
                    <a:gd name="connsiteX138" fmla="*/ 595181 w 1034979"/>
                    <a:gd name="connsiteY138" fmla="*/ 957831 h 1516602"/>
                    <a:gd name="connsiteX139" fmla="*/ 507294 w 1034979"/>
                    <a:gd name="connsiteY139" fmla="*/ 847908 h 1516602"/>
                    <a:gd name="connsiteX140" fmla="*/ 503484 w 1034979"/>
                    <a:gd name="connsiteY140" fmla="*/ 358323 h 1516602"/>
                    <a:gd name="connsiteX141" fmla="*/ 499674 w 1034979"/>
                    <a:gd name="connsiteY141" fmla="*/ 66858 h 1516602"/>
                    <a:gd name="connsiteX142" fmla="*/ 490149 w 1034979"/>
                    <a:gd name="connsiteY142" fmla="*/ 40188 h 1516602"/>
                    <a:gd name="connsiteX143" fmla="*/ 488244 w 1034979"/>
                    <a:gd name="connsiteY143" fmla="*/ 34473 h 1516602"/>
                    <a:gd name="connsiteX144" fmla="*/ 484434 w 1034979"/>
                    <a:gd name="connsiteY144" fmla="*/ 28758 h 1516602"/>
                    <a:gd name="connsiteX145" fmla="*/ 478719 w 1034979"/>
                    <a:gd name="connsiteY145" fmla="*/ 17328 h 1516602"/>
                    <a:gd name="connsiteX146" fmla="*/ 473004 w 1034979"/>
                    <a:gd name="connsiteY146" fmla="*/ 13518 h 1516602"/>
                    <a:gd name="connsiteX147" fmla="*/ 469194 w 1034979"/>
                    <a:gd name="connsiteY147" fmla="*/ 7803 h 1516602"/>
                    <a:gd name="connsiteX148" fmla="*/ 429189 w 1034979"/>
                    <a:gd name="connsiteY148" fmla="*/ 11613 h 1516602"/>
                    <a:gd name="connsiteX149" fmla="*/ 425379 w 1034979"/>
                    <a:gd name="connsiteY149" fmla="*/ 78288 h 1516602"/>
                    <a:gd name="connsiteX150" fmla="*/ 425379 w 1034979"/>
                    <a:gd name="connsiteY150" fmla="*/ 84003 h 1516602"/>
                    <a:gd name="connsiteX151" fmla="*/ 429189 w 1034979"/>
                    <a:gd name="connsiteY151" fmla="*/ 238308 h 1516602"/>
                    <a:gd name="connsiteX152" fmla="*/ 440619 w 1034979"/>
                    <a:gd name="connsiteY152" fmla="*/ 421188 h 1516602"/>
                    <a:gd name="connsiteX153" fmla="*/ 435265 w 1034979"/>
                    <a:gd name="connsiteY153" fmla="*/ 718368 h 1516602"/>
                    <a:gd name="connsiteX154" fmla="*/ 435059 w 1034979"/>
                    <a:gd name="connsiteY154" fmla="*/ 799046 h 1516602"/>
                    <a:gd name="connsiteX155" fmla="*/ 430322 w 1034979"/>
                    <a:gd name="connsiteY15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8694 w 1034979"/>
                    <a:gd name="connsiteY16" fmla="*/ 1101273 h 1516602"/>
                    <a:gd name="connsiteX17" fmla="*/ 276789 w 1034979"/>
                    <a:gd name="connsiteY17" fmla="*/ 1110798 h 1516602"/>
                    <a:gd name="connsiteX18" fmla="*/ 263454 w 1034979"/>
                    <a:gd name="connsiteY18" fmla="*/ 1124133 h 1516602"/>
                    <a:gd name="connsiteX19" fmla="*/ 252024 w 1034979"/>
                    <a:gd name="connsiteY19" fmla="*/ 1131753 h 1516602"/>
                    <a:gd name="connsiteX20" fmla="*/ 240594 w 1034979"/>
                    <a:gd name="connsiteY20" fmla="*/ 1135563 h 1516602"/>
                    <a:gd name="connsiteX21" fmla="*/ 27234 w 1034979"/>
                    <a:gd name="connsiteY21" fmla="*/ 1154613 h 1516602"/>
                    <a:gd name="connsiteX22" fmla="*/ 15804 w 1034979"/>
                    <a:gd name="connsiteY22" fmla="*/ 1160328 h 1516602"/>
                    <a:gd name="connsiteX23" fmla="*/ 6279 w 1034979"/>
                    <a:gd name="connsiteY23" fmla="*/ 1169853 h 1516602"/>
                    <a:gd name="connsiteX24" fmla="*/ 4374 w 1034979"/>
                    <a:gd name="connsiteY24" fmla="*/ 1175568 h 1516602"/>
                    <a:gd name="connsiteX25" fmla="*/ 564 w 1034979"/>
                    <a:gd name="connsiteY25" fmla="*/ 1181283 h 1516602"/>
                    <a:gd name="connsiteX26" fmla="*/ 6279 w 1034979"/>
                    <a:gd name="connsiteY26" fmla="*/ 1213668 h 1516602"/>
                    <a:gd name="connsiteX27" fmla="*/ 11994 w 1034979"/>
                    <a:gd name="connsiteY27" fmla="*/ 1217478 h 1516602"/>
                    <a:gd name="connsiteX28" fmla="*/ 17709 w 1034979"/>
                    <a:gd name="connsiteY28" fmla="*/ 1219383 h 1516602"/>
                    <a:gd name="connsiteX29" fmla="*/ 145344 w 1034979"/>
                    <a:gd name="connsiteY29" fmla="*/ 1217478 h 1516602"/>
                    <a:gd name="connsiteX30" fmla="*/ 239202 w 1034979"/>
                    <a:gd name="connsiteY30" fmla="*/ 1214801 h 1516602"/>
                    <a:gd name="connsiteX31" fmla="*/ 318699 w 1034979"/>
                    <a:gd name="connsiteY31" fmla="*/ 1217478 h 1516602"/>
                    <a:gd name="connsiteX32" fmla="*/ 330129 w 1034979"/>
                    <a:gd name="connsiteY32" fmla="*/ 1223193 h 1516602"/>
                    <a:gd name="connsiteX33" fmla="*/ 333939 w 1034979"/>
                    <a:gd name="connsiteY33" fmla="*/ 1228908 h 1516602"/>
                    <a:gd name="connsiteX34" fmla="*/ 339654 w 1034979"/>
                    <a:gd name="connsiteY34" fmla="*/ 1230813 h 1516602"/>
                    <a:gd name="connsiteX35" fmla="*/ 351084 w 1034979"/>
                    <a:gd name="connsiteY35" fmla="*/ 1238433 h 1516602"/>
                    <a:gd name="connsiteX36" fmla="*/ 356799 w 1034979"/>
                    <a:gd name="connsiteY36" fmla="*/ 1242243 h 1516602"/>
                    <a:gd name="connsiteX37" fmla="*/ 360609 w 1034979"/>
                    <a:gd name="connsiteY37" fmla="*/ 1247958 h 1516602"/>
                    <a:gd name="connsiteX38" fmla="*/ 366324 w 1034979"/>
                    <a:gd name="connsiteY38" fmla="*/ 1259388 h 1516602"/>
                    <a:gd name="connsiteX39" fmla="*/ 362514 w 1034979"/>
                    <a:gd name="connsiteY39" fmla="*/ 1286058 h 1516602"/>
                    <a:gd name="connsiteX40" fmla="*/ 358704 w 1034979"/>
                    <a:gd name="connsiteY40" fmla="*/ 1291773 h 1516602"/>
                    <a:gd name="connsiteX41" fmla="*/ 356799 w 1034979"/>
                    <a:gd name="connsiteY41" fmla="*/ 1297488 h 1516602"/>
                    <a:gd name="connsiteX42" fmla="*/ 352989 w 1034979"/>
                    <a:gd name="connsiteY42" fmla="*/ 1303203 h 1516602"/>
                    <a:gd name="connsiteX43" fmla="*/ 351084 w 1034979"/>
                    <a:gd name="connsiteY43" fmla="*/ 1308918 h 1516602"/>
                    <a:gd name="connsiteX44" fmla="*/ 347274 w 1034979"/>
                    <a:gd name="connsiteY44" fmla="*/ 1314633 h 1516602"/>
                    <a:gd name="connsiteX45" fmla="*/ 330129 w 1034979"/>
                    <a:gd name="connsiteY45" fmla="*/ 1381308 h 1516602"/>
                    <a:gd name="connsiteX46" fmla="*/ 328224 w 1034979"/>
                    <a:gd name="connsiteY46" fmla="*/ 1432743 h 1516602"/>
                    <a:gd name="connsiteX47" fmla="*/ 330129 w 1034979"/>
                    <a:gd name="connsiteY47" fmla="*/ 1457508 h 1516602"/>
                    <a:gd name="connsiteX48" fmla="*/ 332034 w 1034979"/>
                    <a:gd name="connsiteY48" fmla="*/ 1463223 h 1516602"/>
                    <a:gd name="connsiteX49" fmla="*/ 335844 w 1034979"/>
                    <a:gd name="connsiteY49" fmla="*/ 1467033 h 1516602"/>
                    <a:gd name="connsiteX50" fmla="*/ 364419 w 1034979"/>
                    <a:gd name="connsiteY50" fmla="*/ 1512753 h 1516602"/>
                    <a:gd name="connsiteX51" fmla="*/ 387279 w 1034979"/>
                    <a:gd name="connsiteY51" fmla="*/ 1514658 h 1516602"/>
                    <a:gd name="connsiteX52" fmla="*/ 392994 w 1034979"/>
                    <a:gd name="connsiteY52" fmla="*/ 1508943 h 1516602"/>
                    <a:gd name="connsiteX53" fmla="*/ 394899 w 1034979"/>
                    <a:gd name="connsiteY53" fmla="*/ 1497513 h 1516602"/>
                    <a:gd name="connsiteX54" fmla="*/ 396804 w 1034979"/>
                    <a:gd name="connsiteY54" fmla="*/ 1491798 h 1516602"/>
                    <a:gd name="connsiteX55" fmla="*/ 398709 w 1034979"/>
                    <a:gd name="connsiteY55" fmla="*/ 1474653 h 1516602"/>
                    <a:gd name="connsiteX56" fmla="*/ 400614 w 1034979"/>
                    <a:gd name="connsiteY56" fmla="*/ 1461318 h 1516602"/>
                    <a:gd name="connsiteX57" fmla="*/ 404424 w 1034979"/>
                    <a:gd name="connsiteY57" fmla="*/ 1404168 h 1516602"/>
                    <a:gd name="connsiteX58" fmla="*/ 410139 w 1034979"/>
                    <a:gd name="connsiteY58" fmla="*/ 1392738 h 1516602"/>
                    <a:gd name="connsiteX59" fmla="*/ 413949 w 1034979"/>
                    <a:gd name="connsiteY59" fmla="*/ 1379403 h 1516602"/>
                    <a:gd name="connsiteX60" fmla="*/ 415854 w 1034979"/>
                    <a:gd name="connsiteY60" fmla="*/ 1373688 h 1516602"/>
                    <a:gd name="connsiteX61" fmla="*/ 417759 w 1034979"/>
                    <a:gd name="connsiteY61" fmla="*/ 1360353 h 1516602"/>
                    <a:gd name="connsiteX62" fmla="*/ 421569 w 1034979"/>
                    <a:gd name="connsiteY62" fmla="*/ 1348923 h 1516602"/>
                    <a:gd name="connsiteX63" fmla="*/ 427284 w 1034979"/>
                    <a:gd name="connsiteY63" fmla="*/ 1335588 h 1516602"/>
                    <a:gd name="connsiteX64" fmla="*/ 467289 w 1034979"/>
                    <a:gd name="connsiteY64" fmla="*/ 1265103 h 1516602"/>
                    <a:gd name="connsiteX65" fmla="*/ 528455 w 1034979"/>
                    <a:gd name="connsiteY65" fmla="*/ 1230091 h 1516602"/>
                    <a:gd name="connsiteX66" fmla="*/ 601154 w 1034979"/>
                    <a:gd name="connsiteY66" fmla="*/ 1221700 h 1516602"/>
                    <a:gd name="connsiteX67" fmla="*/ 720654 w 1034979"/>
                    <a:gd name="connsiteY67" fmla="*/ 1316538 h 1516602"/>
                    <a:gd name="connsiteX68" fmla="*/ 733989 w 1034979"/>
                    <a:gd name="connsiteY68" fmla="*/ 1326063 h 1516602"/>
                    <a:gd name="connsiteX69" fmla="*/ 743514 w 1034979"/>
                    <a:gd name="connsiteY69" fmla="*/ 1327968 h 1516602"/>
                    <a:gd name="connsiteX70" fmla="*/ 749229 w 1034979"/>
                    <a:gd name="connsiteY70" fmla="*/ 1329873 h 1516602"/>
                    <a:gd name="connsiteX71" fmla="*/ 762564 w 1034979"/>
                    <a:gd name="connsiteY71" fmla="*/ 1335588 h 1516602"/>
                    <a:gd name="connsiteX72" fmla="*/ 777804 w 1034979"/>
                    <a:gd name="connsiteY72" fmla="*/ 1333683 h 1516602"/>
                    <a:gd name="connsiteX73" fmla="*/ 789234 w 1034979"/>
                    <a:gd name="connsiteY73" fmla="*/ 1327968 h 1516602"/>
                    <a:gd name="connsiteX74" fmla="*/ 794949 w 1034979"/>
                    <a:gd name="connsiteY74" fmla="*/ 1326063 h 1516602"/>
                    <a:gd name="connsiteX75" fmla="*/ 802569 w 1034979"/>
                    <a:gd name="connsiteY75" fmla="*/ 1308918 h 1516602"/>
                    <a:gd name="connsiteX76" fmla="*/ 800664 w 1034979"/>
                    <a:gd name="connsiteY76" fmla="*/ 1284153 h 1516602"/>
                    <a:gd name="connsiteX77" fmla="*/ 798759 w 1034979"/>
                    <a:gd name="connsiteY77" fmla="*/ 1278438 h 1516602"/>
                    <a:gd name="connsiteX78" fmla="*/ 796854 w 1034979"/>
                    <a:gd name="connsiteY78" fmla="*/ 1270818 h 1516602"/>
                    <a:gd name="connsiteX79" fmla="*/ 783519 w 1034979"/>
                    <a:gd name="connsiteY79" fmla="*/ 1253673 h 1516602"/>
                    <a:gd name="connsiteX80" fmla="*/ 773994 w 1034979"/>
                    <a:gd name="connsiteY80" fmla="*/ 1247958 h 1516602"/>
                    <a:gd name="connsiteX81" fmla="*/ 648264 w 1034979"/>
                    <a:gd name="connsiteY81" fmla="*/ 1156518 h 1516602"/>
                    <a:gd name="connsiteX82" fmla="*/ 644454 w 1034979"/>
                    <a:gd name="connsiteY82" fmla="*/ 1139373 h 1516602"/>
                    <a:gd name="connsiteX83" fmla="*/ 646359 w 1034979"/>
                    <a:gd name="connsiteY83" fmla="*/ 1131753 h 1516602"/>
                    <a:gd name="connsiteX84" fmla="*/ 650169 w 1034979"/>
                    <a:gd name="connsiteY84" fmla="*/ 1114608 h 1516602"/>
                    <a:gd name="connsiteX85" fmla="*/ 653979 w 1034979"/>
                    <a:gd name="connsiteY85" fmla="*/ 1108893 h 1516602"/>
                    <a:gd name="connsiteX86" fmla="*/ 655884 w 1034979"/>
                    <a:gd name="connsiteY86" fmla="*/ 1103178 h 1516602"/>
                    <a:gd name="connsiteX87" fmla="*/ 661599 w 1034979"/>
                    <a:gd name="connsiteY87" fmla="*/ 1101273 h 1516602"/>
                    <a:gd name="connsiteX88" fmla="*/ 671124 w 1034979"/>
                    <a:gd name="connsiteY88" fmla="*/ 1089843 h 1516602"/>
                    <a:gd name="connsiteX89" fmla="*/ 724464 w 1034979"/>
                    <a:gd name="connsiteY89" fmla="*/ 1082223 h 1516602"/>
                    <a:gd name="connsiteX90" fmla="*/ 842574 w 1034979"/>
                    <a:gd name="connsiteY90" fmla="*/ 1084128 h 1516602"/>
                    <a:gd name="connsiteX91" fmla="*/ 871149 w 1034979"/>
                    <a:gd name="connsiteY91" fmla="*/ 1086033 h 1516602"/>
                    <a:gd name="connsiteX92" fmla="*/ 899724 w 1034979"/>
                    <a:gd name="connsiteY92" fmla="*/ 1091748 h 1516602"/>
                    <a:gd name="connsiteX93" fmla="*/ 922584 w 1034979"/>
                    <a:gd name="connsiteY93" fmla="*/ 1095558 h 1516602"/>
                    <a:gd name="connsiteX94" fmla="*/ 951159 w 1034979"/>
                    <a:gd name="connsiteY94" fmla="*/ 1101273 h 1516602"/>
                    <a:gd name="connsiteX95" fmla="*/ 956874 w 1034979"/>
                    <a:gd name="connsiteY95" fmla="*/ 1101273 h 1516602"/>
                    <a:gd name="connsiteX96" fmla="*/ 1002594 w 1034979"/>
                    <a:gd name="connsiteY96" fmla="*/ 1099368 h 1516602"/>
                    <a:gd name="connsiteX97" fmla="*/ 1031169 w 1034979"/>
                    <a:gd name="connsiteY97" fmla="*/ 1091748 h 1516602"/>
                    <a:gd name="connsiteX98" fmla="*/ 1034979 w 1034979"/>
                    <a:gd name="connsiteY98" fmla="*/ 1086033 h 1516602"/>
                    <a:gd name="connsiteX99" fmla="*/ 1033074 w 1034979"/>
                    <a:gd name="connsiteY99" fmla="*/ 1066983 h 1516602"/>
                    <a:gd name="connsiteX100" fmla="*/ 1027359 w 1034979"/>
                    <a:gd name="connsiteY100" fmla="*/ 1063173 h 1516602"/>
                    <a:gd name="connsiteX101" fmla="*/ 1012119 w 1034979"/>
                    <a:gd name="connsiteY101" fmla="*/ 1061268 h 1516602"/>
                    <a:gd name="connsiteX102" fmla="*/ 1006404 w 1034979"/>
                    <a:gd name="connsiteY102" fmla="*/ 1059363 h 1516602"/>
                    <a:gd name="connsiteX103" fmla="*/ 998784 w 1034979"/>
                    <a:gd name="connsiteY103" fmla="*/ 1057458 h 1516602"/>
                    <a:gd name="connsiteX104" fmla="*/ 987354 w 1034979"/>
                    <a:gd name="connsiteY104" fmla="*/ 1049838 h 1516602"/>
                    <a:gd name="connsiteX105" fmla="*/ 975924 w 1034979"/>
                    <a:gd name="connsiteY105" fmla="*/ 1046028 h 1516602"/>
                    <a:gd name="connsiteX106" fmla="*/ 970209 w 1034979"/>
                    <a:gd name="connsiteY106" fmla="*/ 1044123 h 1516602"/>
                    <a:gd name="connsiteX107" fmla="*/ 962589 w 1034979"/>
                    <a:gd name="connsiteY107" fmla="*/ 1042218 h 1516602"/>
                    <a:gd name="connsiteX108" fmla="*/ 956874 w 1034979"/>
                    <a:gd name="connsiteY108" fmla="*/ 1040313 h 1516602"/>
                    <a:gd name="connsiteX109" fmla="*/ 935919 w 1034979"/>
                    <a:gd name="connsiteY109" fmla="*/ 1034598 h 1516602"/>
                    <a:gd name="connsiteX110" fmla="*/ 825429 w 1034979"/>
                    <a:gd name="connsiteY110" fmla="*/ 1034598 h 1516602"/>
                    <a:gd name="connsiteX111" fmla="*/ 730179 w 1034979"/>
                    <a:gd name="connsiteY111" fmla="*/ 1038408 h 1516602"/>
                    <a:gd name="connsiteX112" fmla="*/ 669219 w 1034979"/>
                    <a:gd name="connsiteY112" fmla="*/ 1046028 h 1516602"/>
                    <a:gd name="connsiteX113" fmla="*/ 646359 w 1034979"/>
                    <a:gd name="connsiteY113" fmla="*/ 1049838 h 1516602"/>
                    <a:gd name="connsiteX114" fmla="*/ 642549 w 1034979"/>
                    <a:gd name="connsiteY114" fmla="*/ 1038408 h 1516602"/>
                    <a:gd name="connsiteX115" fmla="*/ 640644 w 1034979"/>
                    <a:gd name="connsiteY115" fmla="*/ 1032693 h 1516602"/>
                    <a:gd name="connsiteX116" fmla="*/ 642549 w 1034979"/>
                    <a:gd name="connsiteY116" fmla="*/ 1015548 h 1516602"/>
                    <a:gd name="connsiteX117" fmla="*/ 644454 w 1034979"/>
                    <a:gd name="connsiteY117" fmla="*/ 1009833 h 1516602"/>
                    <a:gd name="connsiteX118" fmla="*/ 661599 w 1034979"/>
                    <a:gd name="connsiteY118" fmla="*/ 1000308 h 1516602"/>
                    <a:gd name="connsiteX119" fmla="*/ 673029 w 1034979"/>
                    <a:gd name="connsiteY119" fmla="*/ 992688 h 1516602"/>
                    <a:gd name="connsiteX120" fmla="*/ 674934 w 1034979"/>
                    <a:gd name="connsiteY120" fmla="*/ 986973 h 1516602"/>
                    <a:gd name="connsiteX121" fmla="*/ 680649 w 1034979"/>
                    <a:gd name="connsiteY121" fmla="*/ 985068 h 1516602"/>
                    <a:gd name="connsiteX122" fmla="*/ 686364 w 1034979"/>
                    <a:gd name="connsiteY122" fmla="*/ 981258 h 1516602"/>
                    <a:gd name="connsiteX123" fmla="*/ 695889 w 1034979"/>
                    <a:gd name="connsiteY123" fmla="*/ 971733 h 1516602"/>
                    <a:gd name="connsiteX124" fmla="*/ 705414 w 1034979"/>
                    <a:gd name="connsiteY124" fmla="*/ 960303 h 1516602"/>
                    <a:gd name="connsiteX125" fmla="*/ 716844 w 1034979"/>
                    <a:gd name="connsiteY125" fmla="*/ 952683 h 1516602"/>
                    <a:gd name="connsiteX126" fmla="*/ 732084 w 1034979"/>
                    <a:gd name="connsiteY126" fmla="*/ 939348 h 1516602"/>
                    <a:gd name="connsiteX127" fmla="*/ 741609 w 1034979"/>
                    <a:gd name="connsiteY127" fmla="*/ 927918 h 1516602"/>
                    <a:gd name="connsiteX128" fmla="*/ 753039 w 1034979"/>
                    <a:gd name="connsiteY128" fmla="*/ 918393 h 1516602"/>
                    <a:gd name="connsiteX129" fmla="*/ 758754 w 1034979"/>
                    <a:gd name="connsiteY129" fmla="*/ 906963 h 1516602"/>
                    <a:gd name="connsiteX130" fmla="*/ 760659 w 1034979"/>
                    <a:gd name="connsiteY130" fmla="*/ 901248 h 1516602"/>
                    <a:gd name="connsiteX131" fmla="*/ 766374 w 1034979"/>
                    <a:gd name="connsiteY131" fmla="*/ 889818 h 1516602"/>
                    <a:gd name="connsiteX132" fmla="*/ 764469 w 1034979"/>
                    <a:gd name="connsiteY132" fmla="*/ 874578 h 1516602"/>
                    <a:gd name="connsiteX133" fmla="*/ 758754 w 1034979"/>
                    <a:gd name="connsiteY133" fmla="*/ 872673 h 1516602"/>
                    <a:gd name="connsiteX134" fmla="*/ 737799 w 1034979"/>
                    <a:gd name="connsiteY134" fmla="*/ 874578 h 1516602"/>
                    <a:gd name="connsiteX135" fmla="*/ 732084 w 1034979"/>
                    <a:gd name="connsiteY135" fmla="*/ 878388 h 1516602"/>
                    <a:gd name="connsiteX136" fmla="*/ 699699 w 1034979"/>
                    <a:gd name="connsiteY136" fmla="*/ 899343 h 1516602"/>
                    <a:gd name="connsiteX137" fmla="*/ 595181 w 1034979"/>
                    <a:gd name="connsiteY137" fmla="*/ 957831 h 1516602"/>
                    <a:gd name="connsiteX138" fmla="*/ 507294 w 1034979"/>
                    <a:gd name="connsiteY138" fmla="*/ 847908 h 1516602"/>
                    <a:gd name="connsiteX139" fmla="*/ 503484 w 1034979"/>
                    <a:gd name="connsiteY139" fmla="*/ 358323 h 1516602"/>
                    <a:gd name="connsiteX140" fmla="*/ 499674 w 1034979"/>
                    <a:gd name="connsiteY140" fmla="*/ 66858 h 1516602"/>
                    <a:gd name="connsiteX141" fmla="*/ 490149 w 1034979"/>
                    <a:gd name="connsiteY141" fmla="*/ 40188 h 1516602"/>
                    <a:gd name="connsiteX142" fmla="*/ 488244 w 1034979"/>
                    <a:gd name="connsiteY142" fmla="*/ 34473 h 1516602"/>
                    <a:gd name="connsiteX143" fmla="*/ 484434 w 1034979"/>
                    <a:gd name="connsiteY143" fmla="*/ 28758 h 1516602"/>
                    <a:gd name="connsiteX144" fmla="*/ 478719 w 1034979"/>
                    <a:gd name="connsiteY144" fmla="*/ 17328 h 1516602"/>
                    <a:gd name="connsiteX145" fmla="*/ 473004 w 1034979"/>
                    <a:gd name="connsiteY145" fmla="*/ 13518 h 1516602"/>
                    <a:gd name="connsiteX146" fmla="*/ 469194 w 1034979"/>
                    <a:gd name="connsiteY146" fmla="*/ 7803 h 1516602"/>
                    <a:gd name="connsiteX147" fmla="*/ 429189 w 1034979"/>
                    <a:gd name="connsiteY147" fmla="*/ 11613 h 1516602"/>
                    <a:gd name="connsiteX148" fmla="*/ 425379 w 1034979"/>
                    <a:gd name="connsiteY148" fmla="*/ 78288 h 1516602"/>
                    <a:gd name="connsiteX149" fmla="*/ 425379 w 1034979"/>
                    <a:gd name="connsiteY149" fmla="*/ 84003 h 1516602"/>
                    <a:gd name="connsiteX150" fmla="*/ 429189 w 1034979"/>
                    <a:gd name="connsiteY150" fmla="*/ 238308 h 1516602"/>
                    <a:gd name="connsiteX151" fmla="*/ 440619 w 1034979"/>
                    <a:gd name="connsiteY151" fmla="*/ 421188 h 1516602"/>
                    <a:gd name="connsiteX152" fmla="*/ 435265 w 1034979"/>
                    <a:gd name="connsiteY152" fmla="*/ 718368 h 1516602"/>
                    <a:gd name="connsiteX153" fmla="*/ 435059 w 1034979"/>
                    <a:gd name="connsiteY153" fmla="*/ 799046 h 1516602"/>
                    <a:gd name="connsiteX154" fmla="*/ 430322 w 1034979"/>
                    <a:gd name="connsiteY15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63454 w 1034979"/>
                    <a:gd name="connsiteY17" fmla="*/ 1124133 h 1516602"/>
                    <a:gd name="connsiteX18" fmla="*/ 252024 w 1034979"/>
                    <a:gd name="connsiteY18" fmla="*/ 1131753 h 1516602"/>
                    <a:gd name="connsiteX19" fmla="*/ 240594 w 1034979"/>
                    <a:gd name="connsiteY19" fmla="*/ 1135563 h 1516602"/>
                    <a:gd name="connsiteX20" fmla="*/ 27234 w 1034979"/>
                    <a:gd name="connsiteY20" fmla="*/ 1154613 h 1516602"/>
                    <a:gd name="connsiteX21" fmla="*/ 15804 w 1034979"/>
                    <a:gd name="connsiteY21" fmla="*/ 1160328 h 1516602"/>
                    <a:gd name="connsiteX22" fmla="*/ 6279 w 1034979"/>
                    <a:gd name="connsiteY22" fmla="*/ 1169853 h 1516602"/>
                    <a:gd name="connsiteX23" fmla="*/ 4374 w 1034979"/>
                    <a:gd name="connsiteY23" fmla="*/ 1175568 h 1516602"/>
                    <a:gd name="connsiteX24" fmla="*/ 564 w 1034979"/>
                    <a:gd name="connsiteY24" fmla="*/ 1181283 h 1516602"/>
                    <a:gd name="connsiteX25" fmla="*/ 6279 w 1034979"/>
                    <a:gd name="connsiteY25" fmla="*/ 1213668 h 1516602"/>
                    <a:gd name="connsiteX26" fmla="*/ 11994 w 1034979"/>
                    <a:gd name="connsiteY26" fmla="*/ 1217478 h 1516602"/>
                    <a:gd name="connsiteX27" fmla="*/ 17709 w 1034979"/>
                    <a:gd name="connsiteY27" fmla="*/ 1219383 h 1516602"/>
                    <a:gd name="connsiteX28" fmla="*/ 145344 w 1034979"/>
                    <a:gd name="connsiteY28" fmla="*/ 1217478 h 1516602"/>
                    <a:gd name="connsiteX29" fmla="*/ 239202 w 1034979"/>
                    <a:gd name="connsiteY29" fmla="*/ 1214801 h 1516602"/>
                    <a:gd name="connsiteX30" fmla="*/ 318699 w 1034979"/>
                    <a:gd name="connsiteY30" fmla="*/ 1217478 h 1516602"/>
                    <a:gd name="connsiteX31" fmla="*/ 330129 w 1034979"/>
                    <a:gd name="connsiteY31" fmla="*/ 1223193 h 1516602"/>
                    <a:gd name="connsiteX32" fmla="*/ 333939 w 1034979"/>
                    <a:gd name="connsiteY32" fmla="*/ 1228908 h 1516602"/>
                    <a:gd name="connsiteX33" fmla="*/ 339654 w 1034979"/>
                    <a:gd name="connsiteY33" fmla="*/ 1230813 h 1516602"/>
                    <a:gd name="connsiteX34" fmla="*/ 351084 w 1034979"/>
                    <a:gd name="connsiteY34" fmla="*/ 1238433 h 1516602"/>
                    <a:gd name="connsiteX35" fmla="*/ 356799 w 1034979"/>
                    <a:gd name="connsiteY35" fmla="*/ 1242243 h 1516602"/>
                    <a:gd name="connsiteX36" fmla="*/ 360609 w 1034979"/>
                    <a:gd name="connsiteY36" fmla="*/ 1247958 h 1516602"/>
                    <a:gd name="connsiteX37" fmla="*/ 366324 w 1034979"/>
                    <a:gd name="connsiteY37" fmla="*/ 1259388 h 1516602"/>
                    <a:gd name="connsiteX38" fmla="*/ 362514 w 1034979"/>
                    <a:gd name="connsiteY38" fmla="*/ 1286058 h 1516602"/>
                    <a:gd name="connsiteX39" fmla="*/ 358704 w 1034979"/>
                    <a:gd name="connsiteY39" fmla="*/ 1291773 h 1516602"/>
                    <a:gd name="connsiteX40" fmla="*/ 356799 w 1034979"/>
                    <a:gd name="connsiteY40" fmla="*/ 1297488 h 1516602"/>
                    <a:gd name="connsiteX41" fmla="*/ 352989 w 1034979"/>
                    <a:gd name="connsiteY41" fmla="*/ 1303203 h 1516602"/>
                    <a:gd name="connsiteX42" fmla="*/ 351084 w 1034979"/>
                    <a:gd name="connsiteY42" fmla="*/ 1308918 h 1516602"/>
                    <a:gd name="connsiteX43" fmla="*/ 347274 w 1034979"/>
                    <a:gd name="connsiteY43" fmla="*/ 1314633 h 1516602"/>
                    <a:gd name="connsiteX44" fmla="*/ 330129 w 1034979"/>
                    <a:gd name="connsiteY44" fmla="*/ 1381308 h 1516602"/>
                    <a:gd name="connsiteX45" fmla="*/ 328224 w 1034979"/>
                    <a:gd name="connsiteY45" fmla="*/ 1432743 h 1516602"/>
                    <a:gd name="connsiteX46" fmla="*/ 330129 w 1034979"/>
                    <a:gd name="connsiteY46" fmla="*/ 1457508 h 1516602"/>
                    <a:gd name="connsiteX47" fmla="*/ 332034 w 1034979"/>
                    <a:gd name="connsiteY47" fmla="*/ 1463223 h 1516602"/>
                    <a:gd name="connsiteX48" fmla="*/ 335844 w 1034979"/>
                    <a:gd name="connsiteY48" fmla="*/ 1467033 h 1516602"/>
                    <a:gd name="connsiteX49" fmla="*/ 364419 w 1034979"/>
                    <a:gd name="connsiteY49" fmla="*/ 1512753 h 1516602"/>
                    <a:gd name="connsiteX50" fmla="*/ 387279 w 1034979"/>
                    <a:gd name="connsiteY50" fmla="*/ 1514658 h 1516602"/>
                    <a:gd name="connsiteX51" fmla="*/ 392994 w 1034979"/>
                    <a:gd name="connsiteY51" fmla="*/ 1508943 h 1516602"/>
                    <a:gd name="connsiteX52" fmla="*/ 394899 w 1034979"/>
                    <a:gd name="connsiteY52" fmla="*/ 1497513 h 1516602"/>
                    <a:gd name="connsiteX53" fmla="*/ 396804 w 1034979"/>
                    <a:gd name="connsiteY53" fmla="*/ 1491798 h 1516602"/>
                    <a:gd name="connsiteX54" fmla="*/ 398709 w 1034979"/>
                    <a:gd name="connsiteY54" fmla="*/ 1474653 h 1516602"/>
                    <a:gd name="connsiteX55" fmla="*/ 400614 w 1034979"/>
                    <a:gd name="connsiteY55" fmla="*/ 1461318 h 1516602"/>
                    <a:gd name="connsiteX56" fmla="*/ 404424 w 1034979"/>
                    <a:gd name="connsiteY56" fmla="*/ 1404168 h 1516602"/>
                    <a:gd name="connsiteX57" fmla="*/ 410139 w 1034979"/>
                    <a:gd name="connsiteY57" fmla="*/ 1392738 h 1516602"/>
                    <a:gd name="connsiteX58" fmla="*/ 413949 w 1034979"/>
                    <a:gd name="connsiteY58" fmla="*/ 1379403 h 1516602"/>
                    <a:gd name="connsiteX59" fmla="*/ 415854 w 1034979"/>
                    <a:gd name="connsiteY59" fmla="*/ 1373688 h 1516602"/>
                    <a:gd name="connsiteX60" fmla="*/ 417759 w 1034979"/>
                    <a:gd name="connsiteY60" fmla="*/ 1360353 h 1516602"/>
                    <a:gd name="connsiteX61" fmla="*/ 421569 w 1034979"/>
                    <a:gd name="connsiteY61" fmla="*/ 1348923 h 1516602"/>
                    <a:gd name="connsiteX62" fmla="*/ 427284 w 1034979"/>
                    <a:gd name="connsiteY62" fmla="*/ 1335588 h 1516602"/>
                    <a:gd name="connsiteX63" fmla="*/ 467289 w 1034979"/>
                    <a:gd name="connsiteY63" fmla="*/ 1265103 h 1516602"/>
                    <a:gd name="connsiteX64" fmla="*/ 528455 w 1034979"/>
                    <a:gd name="connsiteY64" fmla="*/ 1230091 h 1516602"/>
                    <a:gd name="connsiteX65" fmla="*/ 601154 w 1034979"/>
                    <a:gd name="connsiteY65" fmla="*/ 1221700 h 1516602"/>
                    <a:gd name="connsiteX66" fmla="*/ 720654 w 1034979"/>
                    <a:gd name="connsiteY66" fmla="*/ 1316538 h 1516602"/>
                    <a:gd name="connsiteX67" fmla="*/ 733989 w 1034979"/>
                    <a:gd name="connsiteY67" fmla="*/ 1326063 h 1516602"/>
                    <a:gd name="connsiteX68" fmla="*/ 743514 w 1034979"/>
                    <a:gd name="connsiteY68" fmla="*/ 1327968 h 1516602"/>
                    <a:gd name="connsiteX69" fmla="*/ 749229 w 1034979"/>
                    <a:gd name="connsiteY69" fmla="*/ 1329873 h 1516602"/>
                    <a:gd name="connsiteX70" fmla="*/ 762564 w 1034979"/>
                    <a:gd name="connsiteY70" fmla="*/ 1335588 h 1516602"/>
                    <a:gd name="connsiteX71" fmla="*/ 777804 w 1034979"/>
                    <a:gd name="connsiteY71" fmla="*/ 1333683 h 1516602"/>
                    <a:gd name="connsiteX72" fmla="*/ 789234 w 1034979"/>
                    <a:gd name="connsiteY72" fmla="*/ 1327968 h 1516602"/>
                    <a:gd name="connsiteX73" fmla="*/ 794949 w 1034979"/>
                    <a:gd name="connsiteY73" fmla="*/ 1326063 h 1516602"/>
                    <a:gd name="connsiteX74" fmla="*/ 802569 w 1034979"/>
                    <a:gd name="connsiteY74" fmla="*/ 1308918 h 1516602"/>
                    <a:gd name="connsiteX75" fmla="*/ 800664 w 1034979"/>
                    <a:gd name="connsiteY75" fmla="*/ 1284153 h 1516602"/>
                    <a:gd name="connsiteX76" fmla="*/ 798759 w 1034979"/>
                    <a:gd name="connsiteY76" fmla="*/ 1278438 h 1516602"/>
                    <a:gd name="connsiteX77" fmla="*/ 796854 w 1034979"/>
                    <a:gd name="connsiteY77" fmla="*/ 1270818 h 1516602"/>
                    <a:gd name="connsiteX78" fmla="*/ 783519 w 1034979"/>
                    <a:gd name="connsiteY78" fmla="*/ 1253673 h 1516602"/>
                    <a:gd name="connsiteX79" fmla="*/ 773994 w 1034979"/>
                    <a:gd name="connsiteY79" fmla="*/ 1247958 h 1516602"/>
                    <a:gd name="connsiteX80" fmla="*/ 648264 w 1034979"/>
                    <a:gd name="connsiteY80" fmla="*/ 1156518 h 1516602"/>
                    <a:gd name="connsiteX81" fmla="*/ 644454 w 1034979"/>
                    <a:gd name="connsiteY81" fmla="*/ 1139373 h 1516602"/>
                    <a:gd name="connsiteX82" fmla="*/ 646359 w 1034979"/>
                    <a:gd name="connsiteY82" fmla="*/ 1131753 h 1516602"/>
                    <a:gd name="connsiteX83" fmla="*/ 650169 w 1034979"/>
                    <a:gd name="connsiteY83" fmla="*/ 1114608 h 1516602"/>
                    <a:gd name="connsiteX84" fmla="*/ 653979 w 1034979"/>
                    <a:gd name="connsiteY84" fmla="*/ 1108893 h 1516602"/>
                    <a:gd name="connsiteX85" fmla="*/ 655884 w 1034979"/>
                    <a:gd name="connsiteY85" fmla="*/ 1103178 h 1516602"/>
                    <a:gd name="connsiteX86" fmla="*/ 661599 w 1034979"/>
                    <a:gd name="connsiteY86" fmla="*/ 1101273 h 1516602"/>
                    <a:gd name="connsiteX87" fmla="*/ 671124 w 1034979"/>
                    <a:gd name="connsiteY87" fmla="*/ 1089843 h 1516602"/>
                    <a:gd name="connsiteX88" fmla="*/ 724464 w 1034979"/>
                    <a:gd name="connsiteY88" fmla="*/ 1082223 h 1516602"/>
                    <a:gd name="connsiteX89" fmla="*/ 842574 w 1034979"/>
                    <a:gd name="connsiteY89" fmla="*/ 1084128 h 1516602"/>
                    <a:gd name="connsiteX90" fmla="*/ 871149 w 1034979"/>
                    <a:gd name="connsiteY90" fmla="*/ 1086033 h 1516602"/>
                    <a:gd name="connsiteX91" fmla="*/ 899724 w 1034979"/>
                    <a:gd name="connsiteY91" fmla="*/ 1091748 h 1516602"/>
                    <a:gd name="connsiteX92" fmla="*/ 922584 w 1034979"/>
                    <a:gd name="connsiteY92" fmla="*/ 1095558 h 1516602"/>
                    <a:gd name="connsiteX93" fmla="*/ 951159 w 1034979"/>
                    <a:gd name="connsiteY93" fmla="*/ 1101273 h 1516602"/>
                    <a:gd name="connsiteX94" fmla="*/ 956874 w 1034979"/>
                    <a:gd name="connsiteY94" fmla="*/ 1101273 h 1516602"/>
                    <a:gd name="connsiteX95" fmla="*/ 1002594 w 1034979"/>
                    <a:gd name="connsiteY95" fmla="*/ 1099368 h 1516602"/>
                    <a:gd name="connsiteX96" fmla="*/ 1031169 w 1034979"/>
                    <a:gd name="connsiteY96" fmla="*/ 1091748 h 1516602"/>
                    <a:gd name="connsiteX97" fmla="*/ 1034979 w 1034979"/>
                    <a:gd name="connsiteY97" fmla="*/ 1086033 h 1516602"/>
                    <a:gd name="connsiteX98" fmla="*/ 1033074 w 1034979"/>
                    <a:gd name="connsiteY98" fmla="*/ 1066983 h 1516602"/>
                    <a:gd name="connsiteX99" fmla="*/ 1027359 w 1034979"/>
                    <a:gd name="connsiteY99" fmla="*/ 1063173 h 1516602"/>
                    <a:gd name="connsiteX100" fmla="*/ 1012119 w 1034979"/>
                    <a:gd name="connsiteY100" fmla="*/ 1061268 h 1516602"/>
                    <a:gd name="connsiteX101" fmla="*/ 1006404 w 1034979"/>
                    <a:gd name="connsiteY101" fmla="*/ 1059363 h 1516602"/>
                    <a:gd name="connsiteX102" fmla="*/ 998784 w 1034979"/>
                    <a:gd name="connsiteY102" fmla="*/ 1057458 h 1516602"/>
                    <a:gd name="connsiteX103" fmla="*/ 987354 w 1034979"/>
                    <a:gd name="connsiteY103" fmla="*/ 1049838 h 1516602"/>
                    <a:gd name="connsiteX104" fmla="*/ 975924 w 1034979"/>
                    <a:gd name="connsiteY104" fmla="*/ 1046028 h 1516602"/>
                    <a:gd name="connsiteX105" fmla="*/ 970209 w 1034979"/>
                    <a:gd name="connsiteY105" fmla="*/ 1044123 h 1516602"/>
                    <a:gd name="connsiteX106" fmla="*/ 962589 w 1034979"/>
                    <a:gd name="connsiteY106" fmla="*/ 1042218 h 1516602"/>
                    <a:gd name="connsiteX107" fmla="*/ 956874 w 1034979"/>
                    <a:gd name="connsiteY107" fmla="*/ 1040313 h 1516602"/>
                    <a:gd name="connsiteX108" fmla="*/ 935919 w 1034979"/>
                    <a:gd name="connsiteY108" fmla="*/ 1034598 h 1516602"/>
                    <a:gd name="connsiteX109" fmla="*/ 825429 w 1034979"/>
                    <a:gd name="connsiteY109" fmla="*/ 1034598 h 1516602"/>
                    <a:gd name="connsiteX110" fmla="*/ 730179 w 1034979"/>
                    <a:gd name="connsiteY110" fmla="*/ 1038408 h 1516602"/>
                    <a:gd name="connsiteX111" fmla="*/ 669219 w 1034979"/>
                    <a:gd name="connsiteY111" fmla="*/ 1046028 h 1516602"/>
                    <a:gd name="connsiteX112" fmla="*/ 646359 w 1034979"/>
                    <a:gd name="connsiteY112" fmla="*/ 1049838 h 1516602"/>
                    <a:gd name="connsiteX113" fmla="*/ 642549 w 1034979"/>
                    <a:gd name="connsiteY113" fmla="*/ 1038408 h 1516602"/>
                    <a:gd name="connsiteX114" fmla="*/ 640644 w 1034979"/>
                    <a:gd name="connsiteY114" fmla="*/ 1032693 h 1516602"/>
                    <a:gd name="connsiteX115" fmla="*/ 642549 w 1034979"/>
                    <a:gd name="connsiteY115" fmla="*/ 1015548 h 1516602"/>
                    <a:gd name="connsiteX116" fmla="*/ 644454 w 1034979"/>
                    <a:gd name="connsiteY116" fmla="*/ 1009833 h 1516602"/>
                    <a:gd name="connsiteX117" fmla="*/ 661599 w 1034979"/>
                    <a:gd name="connsiteY117" fmla="*/ 1000308 h 1516602"/>
                    <a:gd name="connsiteX118" fmla="*/ 673029 w 1034979"/>
                    <a:gd name="connsiteY118" fmla="*/ 992688 h 1516602"/>
                    <a:gd name="connsiteX119" fmla="*/ 674934 w 1034979"/>
                    <a:gd name="connsiteY119" fmla="*/ 986973 h 1516602"/>
                    <a:gd name="connsiteX120" fmla="*/ 680649 w 1034979"/>
                    <a:gd name="connsiteY120" fmla="*/ 985068 h 1516602"/>
                    <a:gd name="connsiteX121" fmla="*/ 686364 w 1034979"/>
                    <a:gd name="connsiteY121" fmla="*/ 981258 h 1516602"/>
                    <a:gd name="connsiteX122" fmla="*/ 695889 w 1034979"/>
                    <a:gd name="connsiteY122" fmla="*/ 971733 h 1516602"/>
                    <a:gd name="connsiteX123" fmla="*/ 705414 w 1034979"/>
                    <a:gd name="connsiteY123" fmla="*/ 960303 h 1516602"/>
                    <a:gd name="connsiteX124" fmla="*/ 716844 w 1034979"/>
                    <a:gd name="connsiteY124" fmla="*/ 952683 h 1516602"/>
                    <a:gd name="connsiteX125" fmla="*/ 732084 w 1034979"/>
                    <a:gd name="connsiteY125" fmla="*/ 939348 h 1516602"/>
                    <a:gd name="connsiteX126" fmla="*/ 741609 w 1034979"/>
                    <a:gd name="connsiteY126" fmla="*/ 927918 h 1516602"/>
                    <a:gd name="connsiteX127" fmla="*/ 753039 w 1034979"/>
                    <a:gd name="connsiteY127" fmla="*/ 918393 h 1516602"/>
                    <a:gd name="connsiteX128" fmla="*/ 758754 w 1034979"/>
                    <a:gd name="connsiteY128" fmla="*/ 906963 h 1516602"/>
                    <a:gd name="connsiteX129" fmla="*/ 760659 w 1034979"/>
                    <a:gd name="connsiteY129" fmla="*/ 901248 h 1516602"/>
                    <a:gd name="connsiteX130" fmla="*/ 766374 w 1034979"/>
                    <a:gd name="connsiteY130" fmla="*/ 889818 h 1516602"/>
                    <a:gd name="connsiteX131" fmla="*/ 764469 w 1034979"/>
                    <a:gd name="connsiteY131" fmla="*/ 874578 h 1516602"/>
                    <a:gd name="connsiteX132" fmla="*/ 758754 w 1034979"/>
                    <a:gd name="connsiteY132" fmla="*/ 872673 h 1516602"/>
                    <a:gd name="connsiteX133" fmla="*/ 737799 w 1034979"/>
                    <a:gd name="connsiteY133" fmla="*/ 874578 h 1516602"/>
                    <a:gd name="connsiteX134" fmla="*/ 732084 w 1034979"/>
                    <a:gd name="connsiteY134" fmla="*/ 878388 h 1516602"/>
                    <a:gd name="connsiteX135" fmla="*/ 699699 w 1034979"/>
                    <a:gd name="connsiteY135" fmla="*/ 899343 h 1516602"/>
                    <a:gd name="connsiteX136" fmla="*/ 595181 w 1034979"/>
                    <a:gd name="connsiteY136" fmla="*/ 957831 h 1516602"/>
                    <a:gd name="connsiteX137" fmla="*/ 507294 w 1034979"/>
                    <a:gd name="connsiteY137" fmla="*/ 847908 h 1516602"/>
                    <a:gd name="connsiteX138" fmla="*/ 503484 w 1034979"/>
                    <a:gd name="connsiteY138" fmla="*/ 358323 h 1516602"/>
                    <a:gd name="connsiteX139" fmla="*/ 499674 w 1034979"/>
                    <a:gd name="connsiteY139" fmla="*/ 66858 h 1516602"/>
                    <a:gd name="connsiteX140" fmla="*/ 490149 w 1034979"/>
                    <a:gd name="connsiteY140" fmla="*/ 40188 h 1516602"/>
                    <a:gd name="connsiteX141" fmla="*/ 488244 w 1034979"/>
                    <a:gd name="connsiteY141" fmla="*/ 34473 h 1516602"/>
                    <a:gd name="connsiteX142" fmla="*/ 484434 w 1034979"/>
                    <a:gd name="connsiteY142" fmla="*/ 28758 h 1516602"/>
                    <a:gd name="connsiteX143" fmla="*/ 478719 w 1034979"/>
                    <a:gd name="connsiteY143" fmla="*/ 17328 h 1516602"/>
                    <a:gd name="connsiteX144" fmla="*/ 473004 w 1034979"/>
                    <a:gd name="connsiteY144" fmla="*/ 13518 h 1516602"/>
                    <a:gd name="connsiteX145" fmla="*/ 469194 w 1034979"/>
                    <a:gd name="connsiteY145" fmla="*/ 7803 h 1516602"/>
                    <a:gd name="connsiteX146" fmla="*/ 429189 w 1034979"/>
                    <a:gd name="connsiteY146" fmla="*/ 11613 h 1516602"/>
                    <a:gd name="connsiteX147" fmla="*/ 425379 w 1034979"/>
                    <a:gd name="connsiteY147" fmla="*/ 78288 h 1516602"/>
                    <a:gd name="connsiteX148" fmla="*/ 425379 w 1034979"/>
                    <a:gd name="connsiteY148" fmla="*/ 84003 h 1516602"/>
                    <a:gd name="connsiteX149" fmla="*/ 429189 w 1034979"/>
                    <a:gd name="connsiteY149" fmla="*/ 238308 h 1516602"/>
                    <a:gd name="connsiteX150" fmla="*/ 440619 w 1034979"/>
                    <a:gd name="connsiteY150" fmla="*/ 421188 h 1516602"/>
                    <a:gd name="connsiteX151" fmla="*/ 435265 w 1034979"/>
                    <a:gd name="connsiteY151" fmla="*/ 718368 h 1516602"/>
                    <a:gd name="connsiteX152" fmla="*/ 435059 w 1034979"/>
                    <a:gd name="connsiteY152" fmla="*/ 799046 h 1516602"/>
                    <a:gd name="connsiteX153" fmla="*/ 430322 w 1034979"/>
                    <a:gd name="connsiteY15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52024 w 1034979"/>
                    <a:gd name="connsiteY17" fmla="*/ 1131753 h 1516602"/>
                    <a:gd name="connsiteX18" fmla="*/ 240594 w 1034979"/>
                    <a:gd name="connsiteY18" fmla="*/ 1135563 h 1516602"/>
                    <a:gd name="connsiteX19" fmla="*/ 27234 w 1034979"/>
                    <a:gd name="connsiteY19" fmla="*/ 1154613 h 1516602"/>
                    <a:gd name="connsiteX20" fmla="*/ 15804 w 1034979"/>
                    <a:gd name="connsiteY20" fmla="*/ 1160328 h 1516602"/>
                    <a:gd name="connsiteX21" fmla="*/ 6279 w 1034979"/>
                    <a:gd name="connsiteY21" fmla="*/ 1169853 h 1516602"/>
                    <a:gd name="connsiteX22" fmla="*/ 4374 w 1034979"/>
                    <a:gd name="connsiteY22" fmla="*/ 1175568 h 1516602"/>
                    <a:gd name="connsiteX23" fmla="*/ 564 w 1034979"/>
                    <a:gd name="connsiteY23" fmla="*/ 1181283 h 1516602"/>
                    <a:gd name="connsiteX24" fmla="*/ 6279 w 1034979"/>
                    <a:gd name="connsiteY24" fmla="*/ 1213668 h 1516602"/>
                    <a:gd name="connsiteX25" fmla="*/ 11994 w 1034979"/>
                    <a:gd name="connsiteY25" fmla="*/ 1217478 h 1516602"/>
                    <a:gd name="connsiteX26" fmla="*/ 17709 w 1034979"/>
                    <a:gd name="connsiteY26" fmla="*/ 1219383 h 1516602"/>
                    <a:gd name="connsiteX27" fmla="*/ 145344 w 1034979"/>
                    <a:gd name="connsiteY27" fmla="*/ 1217478 h 1516602"/>
                    <a:gd name="connsiteX28" fmla="*/ 239202 w 1034979"/>
                    <a:gd name="connsiteY28" fmla="*/ 1214801 h 1516602"/>
                    <a:gd name="connsiteX29" fmla="*/ 318699 w 1034979"/>
                    <a:gd name="connsiteY29" fmla="*/ 1217478 h 1516602"/>
                    <a:gd name="connsiteX30" fmla="*/ 330129 w 1034979"/>
                    <a:gd name="connsiteY30" fmla="*/ 1223193 h 1516602"/>
                    <a:gd name="connsiteX31" fmla="*/ 333939 w 1034979"/>
                    <a:gd name="connsiteY31" fmla="*/ 1228908 h 1516602"/>
                    <a:gd name="connsiteX32" fmla="*/ 339654 w 1034979"/>
                    <a:gd name="connsiteY32" fmla="*/ 1230813 h 1516602"/>
                    <a:gd name="connsiteX33" fmla="*/ 351084 w 1034979"/>
                    <a:gd name="connsiteY33" fmla="*/ 1238433 h 1516602"/>
                    <a:gd name="connsiteX34" fmla="*/ 356799 w 1034979"/>
                    <a:gd name="connsiteY34" fmla="*/ 1242243 h 1516602"/>
                    <a:gd name="connsiteX35" fmla="*/ 360609 w 1034979"/>
                    <a:gd name="connsiteY35" fmla="*/ 1247958 h 1516602"/>
                    <a:gd name="connsiteX36" fmla="*/ 366324 w 1034979"/>
                    <a:gd name="connsiteY36" fmla="*/ 1259388 h 1516602"/>
                    <a:gd name="connsiteX37" fmla="*/ 362514 w 1034979"/>
                    <a:gd name="connsiteY37" fmla="*/ 1286058 h 1516602"/>
                    <a:gd name="connsiteX38" fmla="*/ 358704 w 1034979"/>
                    <a:gd name="connsiteY38" fmla="*/ 1291773 h 1516602"/>
                    <a:gd name="connsiteX39" fmla="*/ 356799 w 1034979"/>
                    <a:gd name="connsiteY39" fmla="*/ 1297488 h 1516602"/>
                    <a:gd name="connsiteX40" fmla="*/ 352989 w 1034979"/>
                    <a:gd name="connsiteY40" fmla="*/ 1303203 h 1516602"/>
                    <a:gd name="connsiteX41" fmla="*/ 351084 w 1034979"/>
                    <a:gd name="connsiteY41" fmla="*/ 1308918 h 1516602"/>
                    <a:gd name="connsiteX42" fmla="*/ 347274 w 1034979"/>
                    <a:gd name="connsiteY42" fmla="*/ 1314633 h 1516602"/>
                    <a:gd name="connsiteX43" fmla="*/ 330129 w 1034979"/>
                    <a:gd name="connsiteY43" fmla="*/ 1381308 h 1516602"/>
                    <a:gd name="connsiteX44" fmla="*/ 328224 w 1034979"/>
                    <a:gd name="connsiteY44" fmla="*/ 1432743 h 1516602"/>
                    <a:gd name="connsiteX45" fmla="*/ 330129 w 1034979"/>
                    <a:gd name="connsiteY45" fmla="*/ 1457508 h 1516602"/>
                    <a:gd name="connsiteX46" fmla="*/ 332034 w 1034979"/>
                    <a:gd name="connsiteY46" fmla="*/ 1463223 h 1516602"/>
                    <a:gd name="connsiteX47" fmla="*/ 335844 w 1034979"/>
                    <a:gd name="connsiteY47" fmla="*/ 1467033 h 1516602"/>
                    <a:gd name="connsiteX48" fmla="*/ 364419 w 1034979"/>
                    <a:gd name="connsiteY48" fmla="*/ 1512753 h 1516602"/>
                    <a:gd name="connsiteX49" fmla="*/ 387279 w 1034979"/>
                    <a:gd name="connsiteY49" fmla="*/ 1514658 h 1516602"/>
                    <a:gd name="connsiteX50" fmla="*/ 392994 w 1034979"/>
                    <a:gd name="connsiteY50" fmla="*/ 1508943 h 1516602"/>
                    <a:gd name="connsiteX51" fmla="*/ 394899 w 1034979"/>
                    <a:gd name="connsiteY51" fmla="*/ 1497513 h 1516602"/>
                    <a:gd name="connsiteX52" fmla="*/ 396804 w 1034979"/>
                    <a:gd name="connsiteY52" fmla="*/ 1491798 h 1516602"/>
                    <a:gd name="connsiteX53" fmla="*/ 398709 w 1034979"/>
                    <a:gd name="connsiteY53" fmla="*/ 1474653 h 1516602"/>
                    <a:gd name="connsiteX54" fmla="*/ 400614 w 1034979"/>
                    <a:gd name="connsiteY54" fmla="*/ 1461318 h 1516602"/>
                    <a:gd name="connsiteX55" fmla="*/ 404424 w 1034979"/>
                    <a:gd name="connsiteY55" fmla="*/ 1404168 h 1516602"/>
                    <a:gd name="connsiteX56" fmla="*/ 410139 w 1034979"/>
                    <a:gd name="connsiteY56" fmla="*/ 1392738 h 1516602"/>
                    <a:gd name="connsiteX57" fmla="*/ 413949 w 1034979"/>
                    <a:gd name="connsiteY57" fmla="*/ 1379403 h 1516602"/>
                    <a:gd name="connsiteX58" fmla="*/ 415854 w 1034979"/>
                    <a:gd name="connsiteY58" fmla="*/ 1373688 h 1516602"/>
                    <a:gd name="connsiteX59" fmla="*/ 417759 w 1034979"/>
                    <a:gd name="connsiteY59" fmla="*/ 1360353 h 1516602"/>
                    <a:gd name="connsiteX60" fmla="*/ 421569 w 1034979"/>
                    <a:gd name="connsiteY60" fmla="*/ 1348923 h 1516602"/>
                    <a:gd name="connsiteX61" fmla="*/ 427284 w 1034979"/>
                    <a:gd name="connsiteY61" fmla="*/ 1335588 h 1516602"/>
                    <a:gd name="connsiteX62" fmla="*/ 467289 w 1034979"/>
                    <a:gd name="connsiteY62" fmla="*/ 1265103 h 1516602"/>
                    <a:gd name="connsiteX63" fmla="*/ 528455 w 1034979"/>
                    <a:gd name="connsiteY63" fmla="*/ 1230091 h 1516602"/>
                    <a:gd name="connsiteX64" fmla="*/ 601154 w 1034979"/>
                    <a:gd name="connsiteY64" fmla="*/ 1221700 h 1516602"/>
                    <a:gd name="connsiteX65" fmla="*/ 720654 w 1034979"/>
                    <a:gd name="connsiteY65" fmla="*/ 1316538 h 1516602"/>
                    <a:gd name="connsiteX66" fmla="*/ 733989 w 1034979"/>
                    <a:gd name="connsiteY66" fmla="*/ 1326063 h 1516602"/>
                    <a:gd name="connsiteX67" fmla="*/ 743514 w 1034979"/>
                    <a:gd name="connsiteY67" fmla="*/ 1327968 h 1516602"/>
                    <a:gd name="connsiteX68" fmla="*/ 749229 w 1034979"/>
                    <a:gd name="connsiteY68" fmla="*/ 1329873 h 1516602"/>
                    <a:gd name="connsiteX69" fmla="*/ 762564 w 1034979"/>
                    <a:gd name="connsiteY69" fmla="*/ 1335588 h 1516602"/>
                    <a:gd name="connsiteX70" fmla="*/ 777804 w 1034979"/>
                    <a:gd name="connsiteY70" fmla="*/ 1333683 h 1516602"/>
                    <a:gd name="connsiteX71" fmla="*/ 789234 w 1034979"/>
                    <a:gd name="connsiteY71" fmla="*/ 1327968 h 1516602"/>
                    <a:gd name="connsiteX72" fmla="*/ 794949 w 1034979"/>
                    <a:gd name="connsiteY72" fmla="*/ 1326063 h 1516602"/>
                    <a:gd name="connsiteX73" fmla="*/ 802569 w 1034979"/>
                    <a:gd name="connsiteY73" fmla="*/ 1308918 h 1516602"/>
                    <a:gd name="connsiteX74" fmla="*/ 800664 w 1034979"/>
                    <a:gd name="connsiteY74" fmla="*/ 1284153 h 1516602"/>
                    <a:gd name="connsiteX75" fmla="*/ 798759 w 1034979"/>
                    <a:gd name="connsiteY75" fmla="*/ 1278438 h 1516602"/>
                    <a:gd name="connsiteX76" fmla="*/ 796854 w 1034979"/>
                    <a:gd name="connsiteY76" fmla="*/ 1270818 h 1516602"/>
                    <a:gd name="connsiteX77" fmla="*/ 783519 w 1034979"/>
                    <a:gd name="connsiteY77" fmla="*/ 1253673 h 1516602"/>
                    <a:gd name="connsiteX78" fmla="*/ 773994 w 1034979"/>
                    <a:gd name="connsiteY78" fmla="*/ 1247958 h 1516602"/>
                    <a:gd name="connsiteX79" fmla="*/ 648264 w 1034979"/>
                    <a:gd name="connsiteY79" fmla="*/ 1156518 h 1516602"/>
                    <a:gd name="connsiteX80" fmla="*/ 644454 w 1034979"/>
                    <a:gd name="connsiteY80" fmla="*/ 1139373 h 1516602"/>
                    <a:gd name="connsiteX81" fmla="*/ 646359 w 1034979"/>
                    <a:gd name="connsiteY81" fmla="*/ 1131753 h 1516602"/>
                    <a:gd name="connsiteX82" fmla="*/ 650169 w 1034979"/>
                    <a:gd name="connsiteY82" fmla="*/ 1114608 h 1516602"/>
                    <a:gd name="connsiteX83" fmla="*/ 653979 w 1034979"/>
                    <a:gd name="connsiteY83" fmla="*/ 1108893 h 1516602"/>
                    <a:gd name="connsiteX84" fmla="*/ 655884 w 1034979"/>
                    <a:gd name="connsiteY84" fmla="*/ 1103178 h 1516602"/>
                    <a:gd name="connsiteX85" fmla="*/ 661599 w 1034979"/>
                    <a:gd name="connsiteY85" fmla="*/ 1101273 h 1516602"/>
                    <a:gd name="connsiteX86" fmla="*/ 671124 w 1034979"/>
                    <a:gd name="connsiteY86" fmla="*/ 1089843 h 1516602"/>
                    <a:gd name="connsiteX87" fmla="*/ 724464 w 1034979"/>
                    <a:gd name="connsiteY87" fmla="*/ 1082223 h 1516602"/>
                    <a:gd name="connsiteX88" fmla="*/ 842574 w 1034979"/>
                    <a:gd name="connsiteY88" fmla="*/ 1084128 h 1516602"/>
                    <a:gd name="connsiteX89" fmla="*/ 871149 w 1034979"/>
                    <a:gd name="connsiteY89" fmla="*/ 1086033 h 1516602"/>
                    <a:gd name="connsiteX90" fmla="*/ 899724 w 1034979"/>
                    <a:gd name="connsiteY90" fmla="*/ 1091748 h 1516602"/>
                    <a:gd name="connsiteX91" fmla="*/ 922584 w 1034979"/>
                    <a:gd name="connsiteY91" fmla="*/ 1095558 h 1516602"/>
                    <a:gd name="connsiteX92" fmla="*/ 951159 w 1034979"/>
                    <a:gd name="connsiteY92" fmla="*/ 1101273 h 1516602"/>
                    <a:gd name="connsiteX93" fmla="*/ 956874 w 1034979"/>
                    <a:gd name="connsiteY93" fmla="*/ 1101273 h 1516602"/>
                    <a:gd name="connsiteX94" fmla="*/ 1002594 w 1034979"/>
                    <a:gd name="connsiteY94" fmla="*/ 1099368 h 1516602"/>
                    <a:gd name="connsiteX95" fmla="*/ 1031169 w 1034979"/>
                    <a:gd name="connsiteY95" fmla="*/ 1091748 h 1516602"/>
                    <a:gd name="connsiteX96" fmla="*/ 1034979 w 1034979"/>
                    <a:gd name="connsiteY96" fmla="*/ 1086033 h 1516602"/>
                    <a:gd name="connsiteX97" fmla="*/ 1033074 w 1034979"/>
                    <a:gd name="connsiteY97" fmla="*/ 1066983 h 1516602"/>
                    <a:gd name="connsiteX98" fmla="*/ 1027359 w 1034979"/>
                    <a:gd name="connsiteY98" fmla="*/ 1063173 h 1516602"/>
                    <a:gd name="connsiteX99" fmla="*/ 1012119 w 1034979"/>
                    <a:gd name="connsiteY99" fmla="*/ 1061268 h 1516602"/>
                    <a:gd name="connsiteX100" fmla="*/ 1006404 w 1034979"/>
                    <a:gd name="connsiteY100" fmla="*/ 1059363 h 1516602"/>
                    <a:gd name="connsiteX101" fmla="*/ 998784 w 1034979"/>
                    <a:gd name="connsiteY101" fmla="*/ 1057458 h 1516602"/>
                    <a:gd name="connsiteX102" fmla="*/ 987354 w 1034979"/>
                    <a:gd name="connsiteY102" fmla="*/ 1049838 h 1516602"/>
                    <a:gd name="connsiteX103" fmla="*/ 975924 w 1034979"/>
                    <a:gd name="connsiteY103" fmla="*/ 1046028 h 1516602"/>
                    <a:gd name="connsiteX104" fmla="*/ 970209 w 1034979"/>
                    <a:gd name="connsiteY104" fmla="*/ 1044123 h 1516602"/>
                    <a:gd name="connsiteX105" fmla="*/ 962589 w 1034979"/>
                    <a:gd name="connsiteY105" fmla="*/ 1042218 h 1516602"/>
                    <a:gd name="connsiteX106" fmla="*/ 956874 w 1034979"/>
                    <a:gd name="connsiteY106" fmla="*/ 1040313 h 1516602"/>
                    <a:gd name="connsiteX107" fmla="*/ 935919 w 1034979"/>
                    <a:gd name="connsiteY107" fmla="*/ 1034598 h 1516602"/>
                    <a:gd name="connsiteX108" fmla="*/ 825429 w 1034979"/>
                    <a:gd name="connsiteY108" fmla="*/ 1034598 h 1516602"/>
                    <a:gd name="connsiteX109" fmla="*/ 730179 w 1034979"/>
                    <a:gd name="connsiteY109" fmla="*/ 1038408 h 1516602"/>
                    <a:gd name="connsiteX110" fmla="*/ 669219 w 1034979"/>
                    <a:gd name="connsiteY110" fmla="*/ 1046028 h 1516602"/>
                    <a:gd name="connsiteX111" fmla="*/ 646359 w 1034979"/>
                    <a:gd name="connsiteY111" fmla="*/ 1049838 h 1516602"/>
                    <a:gd name="connsiteX112" fmla="*/ 642549 w 1034979"/>
                    <a:gd name="connsiteY112" fmla="*/ 1038408 h 1516602"/>
                    <a:gd name="connsiteX113" fmla="*/ 640644 w 1034979"/>
                    <a:gd name="connsiteY113" fmla="*/ 1032693 h 1516602"/>
                    <a:gd name="connsiteX114" fmla="*/ 642549 w 1034979"/>
                    <a:gd name="connsiteY114" fmla="*/ 1015548 h 1516602"/>
                    <a:gd name="connsiteX115" fmla="*/ 644454 w 1034979"/>
                    <a:gd name="connsiteY115" fmla="*/ 1009833 h 1516602"/>
                    <a:gd name="connsiteX116" fmla="*/ 661599 w 1034979"/>
                    <a:gd name="connsiteY116" fmla="*/ 1000308 h 1516602"/>
                    <a:gd name="connsiteX117" fmla="*/ 673029 w 1034979"/>
                    <a:gd name="connsiteY117" fmla="*/ 992688 h 1516602"/>
                    <a:gd name="connsiteX118" fmla="*/ 674934 w 1034979"/>
                    <a:gd name="connsiteY118" fmla="*/ 986973 h 1516602"/>
                    <a:gd name="connsiteX119" fmla="*/ 680649 w 1034979"/>
                    <a:gd name="connsiteY119" fmla="*/ 985068 h 1516602"/>
                    <a:gd name="connsiteX120" fmla="*/ 686364 w 1034979"/>
                    <a:gd name="connsiteY120" fmla="*/ 981258 h 1516602"/>
                    <a:gd name="connsiteX121" fmla="*/ 695889 w 1034979"/>
                    <a:gd name="connsiteY121" fmla="*/ 971733 h 1516602"/>
                    <a:gd name="connsiteX122" fmla="*/ 705414 w 1034979"/>
                    <a:gd name="connsiteY122" fmla="*/ 960303 h 1516602"/>
                    <a:gd name="connsiteX123" fmla="*/ 716844 w 1034979"/>
                    <a:gd name="connsiteY123" fmla="*/ 952683 h 1516602"/>
                    <a:gd name="connsiteX124" fmla="*/ 732084 w 1034979"/>
                    <a:gd name="connsiteY124" fmla="*/ 939348 h 1516602"/>
                    <a:gd name="connsiteX125" fmla="*/ 741609 w 1034979"/>
                    <a:gd name="connsiteY125" fmla="*/ 927918 h 1516602"/>
                    <a:gd name="connsiteX126" fmla="*/ 753039 w 1034979"/>
                    <a:gd name="connsiteY126" fmla="*/ 918393 h 1516602"/>
                    <a:gd name="connsiteX127" fmla="*/ 758754 w 1034979"/>
                    <a:gd name="connsiteY127" fmla="*/ 906963 h 1516602"/>
                    <a:gd name="connsiteX128" fmla="*/ 760659 w 1034979"/>
                    <a:gd name="connsiteY128" fmla="*/ 901248 h 1516602"/>
                    <a:gd name="connsiteX129" fmla="*/ 766374 w 1034979"/>
                    <a:gd name="connsiteY129" fmla="*/ 889818 h 1516602"/>
                    <a:gd name="connsiteX130" fmla="*/ 764469 w 1034979"/>
                    <a:gd name="connsiteY130" fmla="*/ 874578 h 1516602"/>
                    <a:gd name="connsiteX131" fmla="*/ 758754 w 1034979"/>
                    <a:gd name="connsiteY131" fmla="*/ 872673 h 1516602"/>
                    <a:gd name="connsiteX132" fmla="*/ 737799 w 1034979"/>
                    <a:gd name="connsiteY132" fmla="*/ 874578 h 1516602"/>
                    <a:gd name="connsiteX133" fmla="*/ 732084 w 1034979"/>
                    <a:gd name="connsiteY133" fmla="*/ 878388 h 1516602"/>
                    <a:gd name="connsiteX134" fmla="*/ 699699 w 1034979"/>
                    <a:gd name="connsiteY134" fmla="*/ 899343 h 1516602"/>
                    <a:gd name="connsiteX135" fmla="*/ 595181 w 1034979"/>
                    <a:gd name="connsiteY135" fmla="*/ 957831 h 1516602"/>
                    <a:gd name="connsiteX136" fmla="*/ 507294 w 1034979"/>
                    <a:gd name="connsiteY136" fmla="*/ 847908 h 1516602"/>
                    <a:gd name="connsiteX137" fmla="*/ 503484 w 1034979"/>
                    <a:gd name="connsiteY137" fmla="*/ 358323 h 1516602"/>
                    <a:gd name="connsiteX138" fmla="*/ 499674 w 1034979"/>
                    <a:gd name="connsiteY138" fmla="*/ 66858 h 1516602"/>
                    <a:gd name="connsiteX139" fmla="*/ 490149 w 1034979"/>
                    <a:gd name="connsiteY139" fmla="*/ 40188 h 1516602"/>
                    <a:gd name="connsiteX140" fmla="*/ 488244 w 1034979"/>
                    <a:gd name="connsiteY140" fmla="*/ 34473 h 1516602"/>
                    <a:gd name="connsiteX141" fmla="*/ 484434 w 1034979"/>
                    <a:gd name="connsiteY141" fmla="*/ 28758 h 1516602"/>
                    <a:gd name="connsiteX142" fmla="*/ 478719 w 1034979"/>
                    <a:gd name="connsiteY142" fmla="*/ 17328 h 1516602"/>
                    <a:gd name="connsiteX143" fmla="*/ 473004 w 1034979"/>
                    <a:gd name="connsiteY143" fmla="*/ 13518 h 1516602"/>
                    <a:gd name="connsiteX144" fmla="*/ 469194 w 1034979"/>
                    <a:gd name="connsiteY144" fmla="*/ 7803 h 1516602"/>
                    <a:gd name="connsiteX145" fmla="*/ 429189 w 1034979"/>
                    <a:gd name="connsiteY145" fmla="*/ 11613 h 1516602"/>
                    <a:gd name="connsiteX146" fmla="*/ 425379 w 1034979"/>
                    <a:gd name="connsiteY146" fmla="*/ 78288 h 1516602"/>
                    <a:gd name="connsiteX147" fmla="*/ 425379 w 1034979"/>
                    <a:gd name="connsiteY147" fmla="*/ 84003 h 1516602"/>
                    <a:gd name="connsiteX148" fmla="*/ 429189 w 1034979"/>
                    <a:gd name="connsiteY148" fmla="*/ 238308 h 1516602"/>
                    <a:gd name="connsiteX149" fmla="*/ 440619 w 1034979"/>
                    <a:gd name="connsiteY149" fmla="*/ 421188 h 1516602"/>
                    <a:gd name="connsiteX150" fmla="*/ 435265 w 1034979"/>
                    <a:gd name="connsiteY150" fmla="*/ 718368 h 1516602"/>
                    <a:gd name="connsiteX151" fmla="*/ 435059 w 1034979"/>
                    <a:gd name="connsiteY151" fmla="*/ 799046 h 1516602"/>
                    <a:gd name="connsiteX152" fmla="*/ 430322 w 1034979"/>
                    <a:gd name="connsiteY15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08466 w 1034979"/>
                    <a:gd name="connsiteY17" fmla="*/ 1147920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35919 w 1034979"/>
                    <a:gd name="connsiteY105" fmla="*/ 1034598 h 1516602"/>
                    <a:gd name="connsiteX106" fmla="*/ 825429 w 1034979"/>
                    <a:gd name="connsiteY106" fmla="*/ 1034598 h 1516602"/>
                    <a:gd name="connsiteX107" fmla="*/ 730179 w 1034979"/>
                    <a:gd name="connsiteY107" fmla="*/ 1038408 h 1516602"/>
                    <a:gd name="connsiteX108" fmla="*/ 669219 w 1034979"/>
                    <a:gd name="connsiteY108" fmla="*/ 1046028 h 1516602"/>
                    <a:gd name="connsiteX109" fmla="*/ 646359 w 1034979"/>
                    <a:gd name="connsiteY109" fmla="*/ 1049838 h 1516602"/>
                    <a:gd name="connsiteX110" fmla="*/ 642549 w 1034979"/>
                    <a:gd name="connsiteY110" fmla="*/ 1038408 h 1516602"/>
                    <a:gd name="connsiteX111" fmla="*/ 640644 w 1034979"/>
                    <a:gd name="connsiteY111" fmla="*/ 1032693 h 1516602"/>
                    <a:gd name="connsiteX112" fmla="*/ 642549 w 1034979"/>
                    <a:gd name="connsiteY112" fmla="*/ 1015548 h 1516602"/>
                    <a:gd name="connsiteX113" fmla="*/ 644454 w 1034979"/>
                    <a:gd name="connsiteY113" fmla="*/ 1009833 h 1516602"/>
                    <a:gd name="connsiteX114" fmla="*/ 661599 w 1034979"/>
                    <a:gd name="connsiteY114" fmla="*/ 1000308 h 1516602"/>
                    <a:gd name="connsiteX115" fmla="*/ 673029 w 1034979"/>
                    <a:gd name="connsiteY115" fmla="*/ 992688 h 1516602"/>
                    <a:gd name="connsiteX116" fmla="*/ 674934 w 1034979"/>
                    <a:gd name="connsiteY116" fmla="*/ 986973 h 1516602"/>
                    <a:gd name="connsiteX117" fmla="*/ 680649 w 1034979"/>
                    <a:gd name="connsiteY117" fmla="*/ 985068 h 1516602"/>
                    <a:gd name="connsiteX118" fmla="*/ 686364 w 1034979"/>
                    <a:gd name="connsiteY118" fmla="*/ 981258 h 1516602"/>
                    <a:gd name="connsiteX119" fmla="*/ 695889 w 1034979"/>
                    <a:gd name="connsiteY119" fmla="*/ 971733 h 1516602"/>
                    <a:gd name="connsiteX120" fmla="*/ 705414 w 1034979"/>
                    <a:gd name="connsiteY120" fmla="*/ 960303 h 1516602"/>
                    <a:gd name="connsiteX121" fmla="*/ 716844 w 1034979"/>
                    <a:gd name="connsiteY121" fmla="*/ 952683 h 1516602"/>
                    <a:gd name="connsiteX122" fmla="*/ 732084 w 1034979"/>
                    <a:gd name="connsiteY122" fmla="*/ 939348 h 1516602"/>
                    <a:gd name="connsiteX123" fmla="*/ 741609 w 1034979"/>
                    <a:gd name="connsiteY123" fmla="*/ 927918 h 1516602"/>
                    <a:gd name="connsiteX124" fmla="*/ 753039 w 1034979"/>
                    <a:gd name="connsiteY124" fmla="*/ 918393 h 1516602"/>
                    <a:gd name="connsiteX125" fmla="*/ 758754 w 1034979"/>
                    <a:gd name="connsiteY125" fmla="*/ 906963 h 1516602"/>
                    <a:gd name="connsiteX126" fmla="*/ 760659 w 1034979"/>
                    <a:gd name="connsiteY126" fmla="*/ 901248 h 1516602"/>
                    <a:gd name="connsiteX127" fmla="*/ 766374 w 1034979"/>
                    <a:gd name="connsiteY127" fmla="*/ 889818 h 1516602"/>
                    <a:gd name="connsiteX128" fmla="*/ 764469 w 1034979"/>
                    <a:gd name="connsiteY128" fmla="*/ 874578 h 1516602"/>
                    <a:gd name="connsiteX129" fmla="*/ 758754 w 1034979"/>
                    <a:gd name="connsiteY129" fmla="*/ 872673 h 1516602"/>
                    <a:gd name="connsiteX130" fmla="*/ 737799 w 1034979"/>
                    <a:gd name="connsiteY130" fmla="*/ 874578 h 1516602"/>
                    <a:gd name="connsiteX131" fmla="*/ 732084 w 1034979"/>
                    <a:gd name="connsiteY131" fmla="*/ 878388 h 1516602"/>
                    <a:gd name="connsiteX132" fmla="*/ 699699 w 1034979"/>
                    <a:gd name="connsiteY132" fmla="*/ 899343 h 1516602"/>
                    <a:gd name="connsiteX133" fmla="*/ 595181 w 1034979"/>
                    <a:gd name="connsiteY133" fmla="*/ 957831 h 1516602"/>
                    <a:gd name="connsiteX134" fmla="*/ 507294 w 1034979"/>
                    <a:gd name="connsiteY134" fmla="*/ 847908 h 1516602"/>
                    <a:gd name="connsiteX135" fmla="*/ 503484 w 1034979"/>
                    <a:gd name="connsiteY135" fmla="*/ 358323 h 1516602"/>
                    <a:gd name="connsiteX136" fmla="*/ 499674 w 1034979"/>
                    <a:gd name="connsiteY136" fmla="*/ 66858 h 1516602"/>
                    <a:gd name="connsiteX137" fmla="*/ 490149 w 1034979"/>
                    <a:gd name="connsiteY137" fmla="*/ 40188 h 1516602"/>
                    <a:gd name="connsiteX138" fmla="*/ 488244 w 1034979"/>
                    <a:gd name="connsiteY138" fmla="*/ 34473 h 1516602"/>
                    <a:gd name="connsiteX139" fmla="*/ 484434 w 1034979"/>
                    <a:gd name="connsiteY139" fmla="*/ 28758 h 1516602"/>
                    <a:gd name="connsiteX140" fmla="*/ 478719 w 1034979"/>
                    <a:gd name="connsiteY140" fmla="*/ 17328 h 1516602"/>
                    <a:gd name="connsiteX141" fmla="*/ 473004 w 1034979"/>
                    <a:gd name="connsiteY141" fmla="*/ 13518 h 1516602"/>
                    <a:gd name="connsiteX142" fmla="*/ 469194 w 1034979"/>
                    <a:gd name="connsiteY142" fmla="*/ 7803 h 1516602"/>
                    <a:gd name="connsiteX143" fmla="*/ 429189 w 1034979"/>
                    <a:gd name="connsiteY143" fmla="*/ 11613 h 1516602"/>
                    <a:gd name="connsiteX144" fmla="*/ 425379 w 1034979"/>
                    <a:gd name="connsiteY144" fmla="*/ 78288 h 1516602"/>
                    <a:gd name="connsiteX145" fmla="*/ 425379 w 1034979"/>
                    <a:gd name="connsiteY145" fmla="*/ 84003 h 1516602"/>
                    <a:gd name="connsiteX146" fmla="*/ 429189 w 1034979"/>
                    <a:gd name="connsiteY146" fmla="*/ 238308 h 1516602"/>
                    <a:gd name="connsiteX147" fmla="*/ 440619 w 1034979"/>
                    <a:gd name="connsiteY147" fmla="*/ 421188 h 1516602"/>
                    <a:gd name="connsiteX148" fmla="*/ 435265 w 1034979"/>
                    <a:gd name="connsiteY148" fmla="*/ 718368 h 1516602"/>
                    <a:gd name="connsiteX149" fmla="*/ 435059 w 1034979"/>
                    <a:gd name="connsiteY149" fmla="*/ 799046 h 1516602"/>
                    <a:gd name="connsiteX150" fmla="*/ 430322 w 1034979"/>
                    <a:gd name="connsiteY15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0209 w 1034979"/>
                    <a:gd name="connsiteY102" fmla="*/ 1044123 h 1516602"/>
                    <a:gd name="connsiteX103" fmla="*/ 962589 w 1034979"/>
                    <a:gd name="connsiteY103" fmla="*/ 1042218 h 1516602"/>
                    <a:gd name="connsiteX104" fmla="*/ 935919 w 1034979"/>
                    <a:gd name="connsiteY104" fmla="*/ 1034598 h 1516602"/>
                    <a:gd name="connsiteX105" fmla="*/ 825429 w 1034979"/>
                    <a:gd name="connsiteY105" fmla="*/ 1034598 h 1516602"/>
                    <a:gd name="connsiteX106" fmla="*/ 730179 w 1034979"/>
                    <a:gd name="connsiteY106" fmla="*/ 1038408 h 1516602"/>
                    <a:gd name="connsiteX107" fmla="*/ 669219 w 1034979"/>
                    <a:gd name="connsiteY107" fmla="*/ 1046028 h 1516602"/>
                    <a:gd name="connsiteX108" fmla="*/ 646359 w 1034979"/>
                    <a:gd name="connsiteY108" fmla="*/ 1049838 h 1516602"/>
                    <a:gd name="connsiteX109" fmla="*/ 642549 w 1034979"/>
                    <a:gd name="connsiteY109" fmla="*/ 1038408 h 1516602"/>
                    <a:gd name="connsiteX110" fmla="*/ 640644 w 1034979"/>
                    <a:gd name="connsiteY110" fmla="*/ 1032693 h 1516602"/>
                    <a:gd name="connsiteX111" fmla="*/ 642549 w 1034979"/>
                    <a:gd name="connsiteY111" fmla="*/ 1015548 h 1516602"/>
                    <a:gd name="connsiteX112" fmla="*/ 644454 w 1034979"/>
                    <a:gd name="connsiteY112" fmla="*/ 1009833 h 1516602"/>
                    <a:gd name="connsiteX113" fmla="*/ 661599 w 1034979"/>
                    <a:gd name="connsiteY113" fmla="*/ 1000308 h 1516602"/>
                    <a:gd name="connsiteX114" fmla="*/ 673029 w 1034979"/>
                    <a:gd name="connsiteY114" fmla="*/ 992688 h 1516602"/>
                    <a:gd name="connsiteX115" fmla="*/ 674934 w 1034979"/>
                    <a:gd name="connsiteY115" fmla="*/ 986973 h 1516602"/>
                    <a:gd name="connsiteX116" fmla="*/ 680649 w 1034979"/>
                    <a:gd name="connsiteY116" fmla="*/ 985068 h 1516602"/>
                    <a:gd name="connsiteX117" fmla="*/ 686364 w 1034979"/>
                    <a:gd name="connsiteY117" fmla="*/ 981258 h 1516602"/>
                    <a:gd name="connsiteX118" fmla="*/ 695889 w 1034979"/>
                    <a:gd name="connsiteY118" fmla="*/ 971733 h 1516602"/>
                    <a:gd name="connsiteX119" fmla="*/ 705414 w 1034979"/>
                    <a:gd name="connsiteY119" fmla="*/ 960303 h 1516602"/>
                    <a:gd name="connsiteX120" fmla="*/ 716844 w 1034979"/>
                    <a:gd name="connsiteY120" fmla="*/ 952683 h 1516602"/>
                    <a:gd name="connsiteX121" fmla="*/ 732084 w 1034979"/>
                    <a:gd name="connsiteY121" fmla="*/ 939348 h 1516602"/>
                    <a:gd name="connsiteX122" fmla="*/ 741609 w 1034979"/>
                    <a:gd name="connsiteY122" fmla="*/ 927918 h 1516602"/>
                    <a:gd name="connsiteX123" fmla="*/ 753039 w 1034979"/>
                    <a:gd name="connsiteY123" fmla="*/ 918393 h 1516602"/>
                    <a:gd name="connsiteX124" fmla="*/ 758754 w 1034979"/>
                    <a:gd name="connsiteY124" fmla="*/ 906963 h 1516602"/>
                    <a:gd name="connsiteX125" fmla="*/ 760659 w 1034979"/>
                    <a:gd name="connsiteY125" fmla="*/ 901248 h 1516602"/>
                    <a:gd name="connsiteX126" fmla="*/ 766374 w 1034979"/>
                    <a:gd name="connsiteY126" fmla="*/ 889818 h 1516602"/>
                    <a:gd name="connsiteX127" fmla="*/ 764469 w 1034979"/>
                    <a:gd name="connsiteY127" fmla="*/ 874578 h 1516602"/>
                    <a:gd name="connsiteX128" fmla="*/ 758754 w 1034979"/>
                    <a:gd name="connsiteY128" fmla="*/ 872673 h 1516602"/>
                    <a:gd name="connsiteX129" fmla="*/ 737799 w 1034979"/>
                    <a:gd name="connsiteY129" fmla="*/ 874578 h 1516602"/>
                    <a:gd name="connsiteX130" fmla="*/ 732084 w 1034979"/>
                    <a:gd name="connsiteY130" fmla="*/ 878388 h 1516602"/>
                    <a:gd name="connsiteX131" fmla="*/ 699699 w 1034979"/>
                    <a:gd name="connsiteY131" fmla="*/ 899343 h 1516602"/>
                    <a:gd name="connsiteX132" fmla="*/ 595181 w 1034979"/>
                    <a:gd name="connsiteY132" fmla="*/ 957831 h 1516602"/>
                    <a:gd name="connsiteX133" fmla="*/ 507294 w 1034979"/>
                    <a:gd name="connsiteY133" fmla="*/ 847908 h 1516602"/>
                    <a:gd name="connsiteX134" fmla="*/ 503484 w 1034979"/>
                    <a:gd name="connsiteY134" fmla="*/ 358323 h 1516602"/>
                    <a:gd name="connsiteX135" fmla="*/ 499674 w 1034979"/>
                    <a:gd name="connsiteY135" fmla="*/ 66858 h 1516602"/>
                    <a:gd name="connsiteX136" fmla="*/ 490149 w 1034979"/>
                    <a:gd name="connsiteY136" fmla="*/ 40188 h 1516602"/>
                    <a:gd name="connsiteX137" fmla="*/ 488244 w 1034979"/>
                    <a:gd name="connsiteY137" fmla="*/ 34473 h 1516602"/>
                    <a:gd name="connsiteX138" fmla="*/ 484434 w 1034979"/>
                    <a:gd name="connsiteY138" fmla="*/ 28758 h 1516602"/>
                    <a:gd name="connsiteX139" fmla="*/ 478719 w 1034979"/>
                    <a:gd name="connsiteY139" fmla="*/ 17328 h 1516602"/>
                    <a:gd name="connsiteX140" fmla="*/ 473004 w 1034979"/>
                    <a:gd name="connsiteY140" fmla="*/ 13518 h 1516602"/>
                    <a:gd name="connsiteX141" fmla="*/ 469194 w 1034979"/>
                    <a:gd name="connsiteY141" fmla="*/ 7803 h 1516602"/>
                    <a:gd name="connsiteX142" fmla="*/ 429189 w 1034979"/>
                    <a:gd name="connsiteY142" fmla="*/ 11613 h 1516602"/>
                    <a:gd name="connsiteX143" fmla="*/ 425379 w 1034979"/>
                    <a:gd name="connsiteY143" fmla="*/ 78288 h 1516602"/>
                    <a:gd name="connsiteX144" fmla="*/ 425379 w 1034979"/>
                    <a:gd name="connsiteY144" fmla="*/ 84003 h 1516602"/>
                    <a:gd name="connsiteX145" fmla="*/ 429189 w 1034979"/>
                    <a:gd name="connsiteY145" fmla="*/ 238308 h 1516602"/>
                    <a:gd name="connsiteX146" fmla="*/ 440619 w 1034979"/>
                    <a:gd name="connsiteY146" fmla="*/ 421188 h 1516602"/>
                    <a:gd name="connsiteX147" fmla="*/ 435265 w 1034979"/>
                    <a:gd name="connsiteY147" fmla="*/ 718368 h 1516602"/>
                    <a:gd name="connsiteX148" fmla="*/ 435059 w 1034979"/>
                    <a:gd name="connsiteY148" fmla="*/ 799046 h 1516602"/>
                    <a:gd name="connsiteX149" fmla="*/ 430322 w 1034979"/>
                    <a:gd name="connsiteY14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70209 w 1034979"/>
                    <a:gd name="connsiteY101" fmla="*/ 1044123 h 1516602"/>
                    <a:gd name="connsiteX102" fmla="*/ 962589 w 1034979"/>
                    <a:gd name="connsiteY102" fmla="*/ 1042218 h 1516602"/>
                    <a:gd name="connsiteX103" fmla="*/ 935919 w 1034979"/>
                    <a:gd name="connsiteY103" fmla="*/ 1034598 h 1516602"/>
                    <a:gd name="connsiteX104" fmla="*/ 825429 w 1034979"/>
                    <a:gd name="connsiteY104" fmla="*/ 1034598 h 1516602"/>
                    <a:gd name="connsiteX105" fmla="*/ 730179 w 1034979"/>
                    <a:gd name="connsiteY105" fmla="*/ 1038408 h 1516602"/>
                    <a:gd name="connsiteX106" fmla="*/ 669219 w 1034979"/>
                    <a:gd name="connsiteY106" fmla="*/ 1046028 h 1516602"/>
                    <a:gd name="connsiteX107" fmla="*/ 646359 w 1034979"/>
                    <a:gd name="connsiteY107" fmla="*/ 1049838 h 1516602"/>
                    <a:gd name="connsiteX108" fmla="*/ 642549 w 1034979"/>
                    <a:gd name="connsiteY108" fmla="*/ 1038408 h 1516602"/>
                    <a:gd name="connsiteX109" fmla="*/ 640644 w 1034979"/>
                    <a:gd name="connsiteY109" fmla="*/ 1032693 h 1516602"/>
                    <a:gd name="connsiteX110" fmla="*/ 642549 w 1034979"/>
                    <a:gd name="connsiteY110" fmla="*/ 1015548 h 1516602"/>
                    <a:gd name="connsiteX111" fmla="*/ 644454 w 1034979"/>
                    <a:gd name="connsiteY111" fmla="*/ 1009833 h 1516602"/>
                    <a:gd name="connsiteX112" fmla="*/ 661599 w 1034979"/>
                    <a:gd name="connsiteY112" fmla="*/ 1000308 h 1516602"/>
                    <a:gd name="connsiteX113" fmla="*/ 673029 w 1034979"/>
                    <a:gd name="connsiteY113" fmla="*/ 992688 h 1516602"/>
                    <a:gd name="connsiteX114" fmla="*/ 674934 w 1034979"/>
                    <a:gd name="connsiteY114" fmla="*/ 986973 h 1516602"/>
                    <a:gd name="connsiteX115" fmla="*/ 680649 w 1034979"/>
                    <a:gd name="connsiteY115" fmla="*/ 985068 h 1516602"/>
                    <a:gd name="connsiteX116" fmla="*/ 686364 w 1034979"/>
                    <a:gd name="connsiteY116" fmla="*/ 981258 h 1516602"/>
                    <a:gd name="connsiteX117" fmla="*/ 695889 w 1034979"/>
                    <a:gd name="connsiteY117" fmla="*/ 971733 h 1516602"/>
                    <a:gd name="connsiteX118" fmla="*/ 705414 w 1034979"/>
                    <a:gd name="connsiteY118" fmla="*/ 960303 h 1516602"/>
                    <a:gd name="connsiteX119" fmla="*/ 716844 w 1034979"/>
                    <a:gd name="connsiteY119" fmla="*/ 952683 h 1516602"/>
                    <a:gd name="connsiteX120" fmla="*/ 732084 w 1034979"/>
                    <a:gd name="connsiteY120" fmla="*/ 939348 h 1516602"/>
                    <a:gd name="connsiteX121" fmla="*/ 741609 w 1034979"/>
                    <a:gd name="connsiteY121" fmla="*/ 927918 h 1516602"/>
                    <a:gd name="connsiteX122" fmla="*/ 753039 w 1034979"/>
                    <a:gd name="connsiteY122" fmla="*/ 918393 h 1516602"/>
                    <a:gd name="connsiteX123" fmla="*/ 758754 w 1034979"/>
                    <a:gd name="connsiteY123" fmla="*/ 906963 h 1516602"/>
                    <a:gd name="connsiteX124" fmla="*/ 760659 w 1034979"/>
                    <a:gd name="connsiteY124" fmla="*/ 901248 h 1516602"/>
                    <a:gd name="connsiteX125" fmla="*/ 766374 w 1034979"/>
                    <a:gd name="connsiteY125" fmla="*/ 889818 h 1516602"/>
                    <a:gd name="connsiteX126" fmla="*/ 764469 w 1034979"/>
                    <a:gd name="connsiteY126" fmla="*/ 874578 h 1516602"/>
                    <a:gd name="connsiteX127" fmla="*/ 758754 w 1034979"/>
                    <a:gd name="connsiteY127" fmla="*/ 872673 h 1516602"/>
                    <a:gd name="connsiteX128" fmla="*/ 737799 w 1034979"/>
                    <a:gd name="connsiteY128" fmla="*/ 874578 h 1516602"/>
                    <a:gd name="connsiteX129" fmla="*/ 732084 w 1034979"/>
                    <a:gd name="connsiteY129" fmla="*/ 878388 h 1516602"/>
                    <a:gd name="connsiteX130" fmla="*/ 699699 w 1034979"/>
                    <a:gd name="connsiteY130" fmla="*/ 899343 h 1516602"/>
                    <a:gd name="connsiteX131" fmla="*/ 595181 w 1034979"/>
                    <a:gd name="connsiteY131" fmla="*/ 957831 h 1516602"/>
                    <a:gd name="connsiteX132" fmla="*/ 507294 w 1034979"/>
                    <a:gd name="connsiteY132" fmla="*/ 847908 h 1516602"/>
                    <a:gd name="connsiteX133" fmla="*/ 503484 w 1034979"/>
                    <a:gd name="connsiteY133" fmla="*/ 358323 h 1516602"/>
                    <a:gd name="connsiteX134" fmla="*/ 499674 w 1034979"/>
                    <a:gd name="connsiteY134" fmla="*/ 66858 h 1516602"/>
                    <a:gd name="connsiteX135" fmla="*/ 490149 w 1034979"/>
                    <a:gd name="connsiteY135" fmla="*/ 40188 h 1516602"/>
                    <a:gd name="connsiteX136" fmla="*/ 488244 w 1034979"/>
                    <a:gd name="connsiteY136" fmla="*/ 34473 h 1516602"/>
                    <a:gd name="connsiteX137" fmla="*/ 484434 w 1034979"/>
                    <a:gd name="connsiteY137" fmla="*/ 28758 h 1516602"/>
                    <a:gd name="connsiteX138" fmla="*/ 478719 w 1034979"/>
                    <a:gd name="connsiteY138" fmla="*/ 17328 h 1516602"/>
                    <a:gd name="connsiteX139" fmla="*/ 473004 w 1034979"/>
                    <a:gd name="connsiteY139" fmla="*/ 13518 h 1516602"/>
                    <a:gd name="connsiteX140" fmla="*/ 469194 w 1034979"/>
                    <a:gd name="connsiteY140" fmla="*/ 7803 h 1516602"/>
                    <a:gd name="connsiteX141" fmla="*/ 429189 w 1034979"/>
                    <a:gd name="connsiteY141" fmla="*/ 11613 h 1516602"/>
                    <a:gd name="connsiteX142" fmla="*/ 425379 w 1034979"/>
                    <a:gd name="connsiteY142" fmla="*/ 78288 h 1516602"/>
                    <a:gd name="connsiteX143" fmla="*/ 425379 w 1034979"/>
                    <a:gd name="connsiteY143" fmla="*/ 84003 h 1516602"/>
                    <a:gd name="connsiteX144" fmla="*/ 429189 w 1034979"/>
                    <a:gd name="connsiteY144" fmla="*/ 238308 h 1516602"/>
                    <a:gd name="connsiteX145" fmla="*/ 440619 w 1034979"/>
                    <a:gd name="connsiteY145" fmla="*/ 421188 h 1516602"/>
                    <a:gd name="connsiteX146" fmla="*/ 435265 w 1034979"/>
                    <a:gd name="connsiteY146" fmla="*/ 718368 h 1516602"/>
                    <a:gd name="connsiteX147" fmla="*/ 435059 w 1034979"/>
                    <a:gd name="connsiteY147" fmla="*/ 799046 h 1516602"/>
                    <a:gd name="connsiteX148" fmla="*/ 430322 w 1034979"/>
                    <a:gd name="connsiteY14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70209 w 1034979"/>
                    <a:gd name="connsiteY100" fmla="*/ 1044123 h 1516602"/>
                    <a:gd name="connsiteX101" fmla="*/ 962589 w 1034979"/>
                    <a:gd name="connsiteY101" fmla="*/ 1042218 h 1516602"/>
                    <a:gd name="connsiteX102" fmla="*/ 935919 w 1034979"/>
                    <a:gd name="connsiteY102" fmla="*/ 1034598 h 1516602"/>
                    <a:gd name="connsiteX103" fmla="*/ 825429 w 1034979"/>
                    <a:gd name="connsiteY103" fmla="*/ 1034598 h 1516602"/>
                    <a:gd name="connsiteX104" fmla="*/ 730179 w 1034979"/>
                    <a:gd name="connsiteY104" fmla="*/ 1038408 h 1516602"/>
                    <a:gd name="connsiteX105" fmla="*/ 669219 w 1034979"/>
                    <a:gd name="connsiteY105" fmla="*/ 1046028 h 1516602"/>
                    <a:gd name="connsiteX106" fmla="*/ 646359 w 1034979"/>
                    <a:gd name="connsiteY106" fmla="*/ 1049838 h 1516602"/>
                    <a:gd name="connsiteX107" fmla="*/ 642549 w 1034979"/>
                    <a:gd name="connsiteY107" fmla="*/ 1038408 h 1516602"/>
                    <a:gd name="connsiteX108" fmla="*/ 640644 w 1034979"/>
                    <a:gd name="connsiteY108" fmla="*/ 1032693 h 1516602"/>
                    <a:gd name="connsiteX109" fmla="*/ 642549 w 1034979"/>
                    <a:gd name="connsiteY109" fmla="*/ 1015548 h 1516602"/>
                    <a:gd name="connsiteX110" fmla="*/ 644454 w 1034979"/>
                    <a:gd name="connsiteY110" fmla="*/ 1009833 h 1516602"/>
                    <a:gd name="connsiteX111" fmla="*/ 661599 w 1034979"/>
                    <a:gd name="connsiteY111" fmla="*/ 1000308 h 1516602"/>
                    <a:gd name="connsiteX112" fmla="*/ 673029 w 1034979"/>
                    <a:gd name="connsiteY112" fmla="*/ 992688 h 1516602"/>
                    <a:gd name="connsiteX113" fmla="*/ 674934 w 1034979"/>
                    <a:gd name="connsiteY113" fmla="*/ 986973 h 1516602"/>
                    <a:gd name="connsiteX114" fmla="*/ 680649 w 1034979"/>
                    <a:gd name="connsiteY114" fmla="*/ 985068 h 1516602"/>
                    <a:gd name="connsiteX115" fmla="*/ 686364 w 1034979"/>
                    <a:gd name="connsiteY115" fmla="*/ 981258 h 1516602"/>
                    <a:gd name="connsiteX116" fmla="*/ 695889 w 1034979"/>
                    <a:gd name="connsiteY116" fmla="*/ 971733 h 1516602"/>
                    <a:gd name="connsiteX117" fmla="*/ 705414 w 1034979"/>
                    <a:gd name="connsiteY117" fmla="*/ 960303 h 1516602"/>
                    <a:gd name="connsiteX118" fmla="*/ 716844 w 1034979"/>
                    <a:gd name="connsiteY118" fmla="*/ 952683 h 1516602"/>
                    <a:gd name="connsiteX119" fmla="*/ 732084 w 1034979"/>
                    <a:gd name="connsiteY119" fmla="*/ 939348 h 1516602"/>
                    <a:gd name="connsiteX120" fmla="*/ 741609 w 1034979"/>
                    <a:gd name="connsiteY120" fmla="*/ 927918 h 1516602"/>
                    <a:gd name="connsiteX121" fmla="*/ 753039 w 1034979"/>
                    <a:gd name="connsiteY121" fmla="*/ 918393 h 1516602"/>
                    <a:gd name="connsiteX122" fmla="*/ 758754 w 1034979"/>
                    <a:gd name="connsiteY122" fmla="*/ 906963 h 1516602"/>
                    <a:gd name="connsiteX123" fmla="*/ 760659 w 1034979"/>
                    <a:gd name="connsiteY123" fmla="*/ 901248 h 1516602"/>
                    <a:gd name="connsiteX124" fmla="*/ 766374 w 1034979"/>
                    <a:gd name="connsiteY124" fmla="*/ 889818 h 1516602"/>
                    <a:gd name="connsiteX125" fmla="*/ 764469 w 1034979"/>
                    <a:gd name="connsiteY125" fmla="*/ 874578 h 1516602"/>
                    <a:gd name="connsiteX126" fmla="*/ 758754 w 1034979"/>
                    <a:gd name="connsiteY126" fmla="*/ 872673 h 1516602"/>
                    <a:gd name="connsiteX127" fmla="*/ 737799 w 1034979"/>
                    <a:gd name="connsiteY127" fmla="*/ 874578 h 1516602"/>
                    <a:gd name="connsiteX128" fmla="*/ 732084 w 1034979"/>
                    <a:gd name="connsiteY128" fmla="*/ 878388 h 1516602"/>
                    <a:gd name="connsiteX129" fmla="*/ 699699 w 1034979"/>
                    <a:gd name="connsiteY129" fmla="*/ 899343 h 1516602"/>
                    <a:gd name="connsiteX130" fmla="*/ 595181 w 1034979"/>
                    <a:gd name="connsiteY130" fmla="*/ 957831 h 1516602"/>
                    <a:gd name="connsiteX131" fmla="*/ 507294 w 1034979"/>
                    <a:gd name="connsiteY131" fmla="*/ 847908 h 1516602"/>
                    <a:gd name="connsiteX132" fmla="*/ 503484 w 1034979"/>
                    <a:gd name="connsiteY132" fmla="*/ 358323 h 1516602"/>
                    <a:gd name="connsiteX133" fmla="*/ 499674 w 1034979"/>
                    <a:gd name="connsiteY133" fmla="*/ 66858 h 1516602"/>
                    <a:gd name="connsiteX134" fmla="*/ 490149 w 1034979"/>
                    <a:gd name="connsiteY134" fmla="*/ 40188 h 1516602"/>
                    <a:gd name="connsiteX135" fmla="*/ 488244 w 1034979"/>
                    <a:gd name="connsiteY135" fmla="*/ 34473 h 1516602"/>
                    <a:gd name="connsiteX136" fmla="*/ 484434 w 1034979"/>
                    <a:gd name="connsiteY136" fmla="*/ 28758 h 1516602"/>
                    <a:gd name="connsiteX137" fmla="*/ 478719 w 1034979"/>
                    <a:gd name="connsiteY137" fmla="*/ 17328 h 1516602"/>
                    <a:gd name="connsiteX138" fmla="*/ 473004 w 1034979"/>
                    <a:gd name="connsiteY138" fmla="*/ 13518 h 1516602"/>
                    <a:gd name="connsiteX139" fmla="*/ 469194 w 1034979"/>
                    <a:gd name="connsiteY139" fmla="*/ 7803 h 1516602"/>
                    <a:gd name="connsiteX140" fmla="*/ 429189 w 1034979"/>
                    <a:gd name="connsiteY140" fmla="*/ 11613 h 1516602"/>
                    <a:gd name="connsiteX141" fmla="*/ 425379 w 1034979"/>
                    <a:gd name="connsiteY141" fmla="*/ 78288 h 1516602"/>
                    <a:gd name="connsiteX142" fmla="*/ 425379 w 1034979"/>
                    <a:gd name="connsiteY142" fmla="*/ 84003 h 1516602"/>
                    <a:gd name="connsiteX143" fmla="*/ 429189 w 1034979"/>
                    <a:gd name="connsiteY143" fmla="*/ 238308 h 1516602"/>
                    <a:gd name="connsiteX144" fmla="*/ 440619 w 1034979"/>
                    <a:gd name="connsiteY144" fmla="*/ 421188 h 1516602"/>
                    <a:gd name="connsiteX145" fmla="*/ 435265 w 1034979"/>
                    <a:gd name="connsiteY145" fmla="*/ 718368 h 1516602"/>
                    <a:gd name="connsiteX146" fmla="*/ 435059 w 1034979"/>
                    <a:gd name="connsiteY146" fmla="*/ 799046 h 1516602"/>
                    <a:gd name="connsiteX147" fmla="*/ 430322 w 1034979"/>
                    <a:gd name="connsiteY14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970209 w 1034979"/>
                    <a:gd name="connsiteY99" fmla="*/ 1044123 h 1516602"/>
                    <a:gd name="connsiteX100" fmla="*/ 962589 w 1034979"/>
                    <a:gd name="connsiteY100" fmla="*/ 1042218 h 1516602"/>
                    <a:gd name="connsiteX101" fmla="*/ 935919 w 1034979"/>
                    <a:gd name="connsiteY101" fmla="*/ 1034598 h 1516602"/>
                    <a:gd name="connsiteX102" fmla="*/ 825429 w 1034979"/>
                    <a:gd name="connsiteY102" fmla="*/ 1034598 h 1516602"/>
                    <a:gd name="connsiteX103" fmla="*/ 730179 w 1034979"/>
                    <a:gd name="connsiteY103" fmla="*/ 1038408 h 1516602"/>
                    <a:gd name="connsiteX104" fmla="*/ 669219 w 1034979"/>
                    <a:gd name="connsiteY104" fmla="*/ 1046028 h 1516602"/>
                    <a:gd name="connsiteX105" fmla="*/ 646359 w 1034979"/>
                    <a:gd name="connsiteY105" fmla="*/ 1049838 h 1516602"/>
                    <a:gd name="connsiteX106" fmla="*/ 642549 w 1034979"/>
                    <a:gd name="connsiteY106" fmla="*/ 1038408 h 1516602"/>
                    <a:gd name="connsiteX107" fmla="*/ 640644 w 1034979"/>
                    <a:gd name="connsiteY107" fmla="*/ 1032693 h 1516602"/>
                    <a:gd name="connsiteX108" fmla="*/ 642549 w 1034979"/>
                    <a:gd name="connsiteY108" fmla="*/ 1015548 h 1516602"/>
                    <a:gd name="connsiteX109" fmla="*/ 644454 w 1034979"/>
                    <a:gd name="connsiteY109" fmla="*/ 1009833 h 1516602"/>
                    <a:gd name="connsiteX110" fmla="*/ 661599 w 1034979"/>
                    <a:gd name="connsiteY110" fmla="*/ 1000308 h 1516602"/>
                    <a:gd name="connsiteX111" fmla="*/ 673029 w 1034979"/>
                    <a:gd name="connsiteY111" fmla="*/ 992688 h 1516602"/>
                    <a:gd name="connsiteX112" fmla="*/ 674934 w 1034979"/>
                    <a:gd name="connsiteY112" fmla="*/ 986973 h 1516602"/>
                    <a:gd name="connsiteX113" fmla="*/ 680649 w 1034979"/>
                    <a:gd name="connsiteY113" fmla="*/ 985068 h 1516602"/>
                    <a:gd name="connsiteX114" fmla="*/ 686364 w 1034979"/>
                    <a:gd name="connsiteY114" fmla="*/ 981258 h 1516602"/>
                    <a:gd name="connsiteX115" fmla="*/ 695889 w 1034979"/>
                    <a:gd name="connsiteY115" fmla="*/ 971733 h 1516602"/>
                    <a:gd name="connsiteX116" fmla="*/ 705414 w 1034979"/>
                    <a:gd name="connsiteY116" fmla="*/ 960303 h 1516602"/>
                    <a:gd name="connsiteX117" fmla="*/ 716844 w 1034979"/>
                    <a:gd name="connsiteY117" fmla="*/ 952683 h 1516602"/>
                    <a:gd name="connsiteX118" fmla="*/ 732084 w 1034979"/>
                    <a:gd name="connsiteY118" fmla="*/ 939348 h 1516602"/>
                    <a:gd name="connsiteX119" fmla="*/ 741609 w 1034979"/>
                    <a:gd name="connsiteY119" fmla="*/ 927918 h 1516602"/>
                    <a:gd name="connsiteX120" fmla="*/ 753039 w 1034979"/>
                    <a:gd name="connsiteY120" fmla="*/ 918393 h 1516602"/>
                    <a:gd name="connsiteX121" fmla="*/ 758754 w 1034979"/>
                    <a:gd name="connsiteY121" fmla="*/ 906963 h 1516602"/>
                    <a:gd name="connsiteX122" fmla="*/ 760659 w 1034979"/>
                    <a:gd name="connsiteY122" fmla="*/ 901248 h 1516602"/>
                    <a:gd name="connsiteX123" fmla="*/ 766374 w 1034979"/>
                    <a:gd name="connsiteY123" fmla="*/ 889818 h 1516602"/>
                    <a:gd name="connsiteX124" fmla="*/ 764469 w 1034979"/>
                    <a:gd name="connsiteY124" fmla="*/ 874578 h 1516602"/>
                    <a:gd name="connsiteX125" fmla="*/ 758754 w 1034979"/>
                    <a:gd name="connsiteY125" fmla="*/ 872673 h 1516602"/>
                    <a:gd name="connsiteX126" fmla="*/ 737799 w 1034979"/>
                    <a:gd name="connsiteY126" fmla="*/ 874578 h 1516602"/>
                    <a:gd name="connsiteX127" fmla="*/ 732084 w 1034979"/>
                    <a:gd name="connsiteY127" fmla="*/ 878388 h 1516602"/>
                    <a:gd name="connsiteX128" fmla="*/ 699699 w 1034979"/>
                    <a:gd name="connsiteY128" fmla="*/ 899343 h 1516602"/>
                    <a:gd name="connsiteX129" fmla="*/ 595181 w 1034979"/>
                    <a:gd name="connsiteY129" fmla="*/ 957831 h 1516602"/>
                    <a:gd name="connsiteX130" fmla="*/ 507294 w 1034979"/>
                    <a:gd name="connsiteY130" fmla="*/ 847908 h 1516602"/>
                    <a:gd name="connsiteX131" fmla="*/ 503484 w 1034979"/>
                    <a:gd name="connsiteY131" fmla="*/ 358323 h 1516602"/>
                    <a:gd name="connsiteX132" fmla="*/ 499674 w 1034979"/>
                    <a:gd name="connsiteY132" fmla="*/ 66858 h 1516602"/>
                    <a:gd name="connsiteX133" fmla="*/ 490149 w 1034979"/>
                    <a:gd name="connsiteY133" fmla="*/ 40188 h 1516602"/>
                    <a:gd name="connsiteX134" fmla="*/ 488244 w 1034979"/>
                    <a:gd name="connsiteY134" fmla="*/ 34473 h 1516602"/>
                    <a:gd name="connsiteX135" fmla="*/ 484434 w 1034979"/>
                    <a:gd name="connsiteY135" fmla="*/ 28758 h 1516602"/>
                    <a:gd name="connsiteX136" fmla="*/ 478719 w 1034979"/>
                    <a:gd name="connsiteY136" fmla="*/ 17328 h 1516602"/>
                    <a:gd name="connsiteX137" fmla="*/ 473004 w 1034979"/>
                    <a:gd name="connsiteY137" fmla="*/ 13518 h 1516602"/>
                    <a:gd name="connsiteX138" fmla="*/ 469194 w 1034979"/>
                    <a:gd name="connsiteY138" fmla="*/ 7803 h 1516602"/>
                    <a:gd name="connsiteX139" fmla="*/ 429189 w 1034979"/>
                    <a:gd name="connsiteY139" fmla="*/ 11613 h 1516602"/>
                    <a:gd name="connsiteX140" fmla="*/ 425379 w 1034979"/>
                    <a:gd name="connsiteY140" fmla="*/ 78288 h 1516602"/>
                    <a:gd name="connsiteX141" fmla="*/ 425379 w 1034979"/>
                    <a:gd name="connsiteY141" fmla="*/ 84003 h 1516602"/>
                    <a:gd name="connsiteX142" fmla="*/ 429189 w 1034979"/>
                    <a:gd name="connsiteY142" fmla="*/ 238308 h 1516602"/>
                    <a:gd name="connsiteX143" fmla="*/ 440619 w 1034979"/>
                    <a:gd name="connsiteY143" fmla="*/ 421188 h 1516602"/>
                    <a:gd name="connsiteX144" fmla="*/ 435265 w 1034979"/>
                    <a:gd name="connsiteY144" fmla="*/ 718368 h 1516602"/>
                    <a:gd name="connsiteX145" fmla="*/ 435059 w 1034979"/>
                    <a:gd name="connsiteY145" fmla="*/ 799046 h 1516602"/>
                    <a:gd name="connsiteX146" fmla="*/ 430322 w 1034979"/>
                    <a:gd name="connsiteY14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970209 w 1034979"/>
                    <a:gd name="connsiteY98" fmla="*/ 1044123 h 1516602"/>
                    <a:gd name="connsiteX99" fmla="*/ 962589 w 1034979"/>
                    <a:gd name="connsiteY99" fmla="*/ 1042218 h 1516602"/>
                    <a:gd name="connsiteX100" fmla="*/ 935919 w 1034979"/>
                    <a:gd name="connsiteY100" fmla="*/ 1034598 h 1516602"/>
                    <a:gd name="connsiteX101" fmla="*/ 825429 w 1034979"/>
                    <a:gd name="connsiteY101" fmla="*/ 1034598 h 1516602"/>
                    <a:gd name="connsiteX102" fmla="*/ 730179 w 1034979"/>
                    <a:gd name="connsiteY102" fmla="*/ 1038408 h 1516602"/>
                    <a:gd name="connsiteX103" fmla="*/ 669219 w 1034979"/>
                    <a:gd name="connsiteY103" fmla="*/ 1046028 h 1516602"/>
                    <a:gd name="connsiteX104" fmla="*/ 646359 w 1034979"/>
                    <a:gd name="connsiteY104" fmla="*/ 1049838 h 1516602"/>
                    <a:gd name="connsiteX105" fmla="*/ 642549 w 1034979"/>
                    <a:gd name="connsiteY105" fmla="*/ 1038408 h 1516602"/>
                    <a:gd name="connsiteX106" fmla="*/ 640644 w 1034979"/>
                    <a:gd name="connsiteY106" fmla="*/ 1032693 h 1516602"/>
                    <a:gd name="connsiteX107" fmla="*/ 642549 w 1034979"/>
                    <a:gd name="connsiteY107" fmla="*/ 1015548 h 1516602"/>
                    <a:gd name="connsiteX108" fmla="*/ 644454 w 1034979"/>
                    <a:gd name="connsiteY108" fmla="*/ 1009833 h 1516602"/>
                    <a:gd name="connsiteX109" fmla="*/ 661599 w 1034979"/>
                    <a:gd name="connsiteY109" fmla="*/ 1000308 h 1516602"/>
                    <a:gd name="connsiteX110" fmla="*/ 673029 w 1034979"/>
                    <a:gd name="connsiteY110" fmla="*/ 992688 h 1516602"/>
                    <a:gd name="connsiteX111" fmla="*/ 674934 w 1034979"/>
                    <a:gd name="connsiteY111" fmla="*/ 986973 h 1516602"/>
                    <a:gd name="connsiteX112" fmla="*/ 680649 w 1034979"/>
                    <a:gd name="connsiteY112" fmla="*/ 985068 h 1516602"/>
                    <a:gd name="connsiteX113" fmla="*/ 686364 w 1034979"/>
                    <a:gd name="connsiteY113" fmla="*/ 981258 h 1516602"/>
                    <a:gd name="connsiteX114" fmla="*/ 695889 w 1034979"/>
                    <a:gd name="connsiteY114" fmla="*/ 971733 h 1516602"/>
                    <a:gd name="connsiteX115" fmla="*/ 705414 w 1034979"/>
                    <a:gd name="connsiteY115" fmla="*/ 960303 h 1516602"/>
                    <a:gd name="connsiteX116" fmla="*/ 716844 w 1034979"/>
                    <a:gd name="connsiteY116" fmla="*/ 952683 h 1516602"/>
                    <a:gd name="connsiteX117" fmla="*/ 732084 w 1034979"/>
                    <a:gd name="connsiteY117" fmla="*/ 939348 h 1516602"/>
                    <a:gd name="connsiteX118" fmla="*/ 741609 w 1034979"/>
                    <a:gd name="connsiteY118" fmla="*/ 927918 h 1516602"/>
                    <a:gd name="connsiteX119" fmla="*/ 753039 w 1034979"/>
                    <a:gd name="connsiteY119" fmla="*/ 918393 h 1516602"/>
                    <a:gd name="connsiteX120" fmla="*/ 758754 w 1034979"/>
                    <a:gd name="connsiteY120" fmla="*/ 906963 h 1516602"/>
                    <a:gd name="connsiteX121" fmla="*/ 760659 w 1034979"/>
                    <a:gd name="connsiteY121" fmla="*/ 901248 h 1516602"/>
                    <a:gd name="connsiteX122" fmla="*/ 766374 w 1034979"/>
                    <a:gd name="connsiteY122" fmla="*/ 889818 h 1516602"/>
                    <a:gd name="connsiteX123" fmla="*/ 764469 w 1034979"/>
                    <a:gd name="connsiteY123" fmla="*/ 874578 h 1516602"/>
                    <a:gd name="connsiteX124" fmla="*/ 758754 w 1034979"/>
                    <a:gd name="connsiteY124" fmla="*/ 872673 h 1516602"/>
                    <a:gd name="connsiteX125" fmla="*/ 737799 w 1034979"/>
                    <a:gd name="connsiteY125" fmla="*/ 874578 h 1516602"/>
                    <a:gd name="connsiteX126" fmla="*/ 732084 w 1034979"/>
                    <a:gd name="connsiteY126" fmla="*/ 878388 h 1516602"/>
                    <a:gd name="connsiteX127" fmla="*/ 699699 w 1034979"/>
                    <a:gd name="connsiteY127" fmla="*/ 899343 h 1516602"/>
                    <a:gd name="connsiteX128" fmla="*/ 595181 w 1034979"/>
                    <a:gd name="connsiteY128" fmla="*/ 957831 h 1516602"/>
                    <a:gd name="connsiteX129" fmla="*/ 507294 w 1034979"/>
                    <a:gd name="connsiteY129" fmla="*/ 847908 h 1516602"/>
                    <a:gd name="connsiteX130" fmla="*/ 503484 w 1034979"/>
                    <a:gd name="connsiteY130" fmla="*/ 358323 h 1516602"/>
                    <a:gd name="connsiteX131" fmla="*/ 499674 w 1034979"/>
                    <a:gd name="connsiteY131" fmla="*/ 66858 h 1516602"/>
                    <a:gd name="connsiteX132" fmla="*/ 490149 w 1034979"/>
                    <a:gd name="connsiteY132" fmla="*/ 40188 h 1516602"/>
                    <a:gd name="connsiteX133" fmla="*/ 488244 w 1034979"/>
                    <a:gd name="connsiteY133" fmla="*/ 34473 h 1516602"/>
                    <a:gd name="connsiteX134" fmla="*/ 484434 w 1034979"/>
                    <a:gd name="connsiteY134" fmla="*/ 28758 h 1516602"/>
                    <a:gd name="connsiteX135" fmla="*/ 478719 w 1034979"/>
                    <a:gd name="connsiteY135" fmla="*/ 17328 h 1516602"/>
                    <a:gd name="connsiteX136" fmla="*/ 473004 w 1034979"/>
                    <a:gd name="connsiteY136" fmla="*/ 13518 h 1516602"/>
                    <a:gd name="connsiteX137" fmla="*/ 469194 w 1034979"/>
                    <a:gd name="connsiteY137" fmla="*/ 7803 h 1516602"/>
                    <a:gd name="connsiteX138" fmla="*/ 429189 w 1034979"/>
                    <a:gd name="connsiteY138" fmla="*/ 11613 h 1516602"/>
                    <a:gd name="connsiteX139" fmla="*/ 425379 w 1034979"/>
                    <a:gd name="connsiteY139" fmla="*/ 78288 h 1516602"/>
                    <a:gd name="connsiteX140" fmla="*/ 425379 w 1034979"/>
                    <a:gd name="connsiteY140" fmla="*/ 84003 h 1516602"/>
                    <a:gd name="connsiteX141" fmla="*/ 429189 w 1034979"/>
                    <a:gd name="connsiteY141" fmla="*/ 238308 h 1516602"/>
                    <a:gd name="connsiteX142" fmla="*/ 440619 w 1034979"/>
                    <a:gd name="connsiteY142" fmla="*/ 421188 h 1516602"/>
                    <a:gd name="connsiteX143" fmla="*/ 435265 w 1034979"/>
                    <a:gd name="connsiteY143" fmla="*/ 718368 h 1516602"/>
                    <a:gd name="connsiteX144" fmla="*/ 435059 w 1034979"/>
                    <a:gd name="connsiteY144" fmla="*/ 799046 h 1516602"/>
                    <a:gd name="connsiteX145" fmla="*/ 430322 w 1034979"/>
                    <a:gd name="connsiteY145" fmla="*/ 879006 h 1516602"/>
                    <a:gd name="connsiteX0" fmla="*/ 430322 w 1038255"/>
                    <a:gd name="connsiteY0" fmla="*/ 879006 h 1516602"/>
                    <a:gd name="connsiteX1" fmla="*/ 392427 w 1038255"/>
                    <a:gd name="connsiteY1" fmla="*/ 931934 h 1516602"/>
                    <a:gd name="connsiteX2" fmla="*/ 312984 w 1038255"/>
                    <a:gd name="connsiteY2" fmla="*/ 966018 h 1516602"/>
                    <a:gd name="connsiteX3" fmla="*/ 240645 w 1038255"/>
                    <a:gd name="connsiteY3" fmla="*/ 957266 h 1516602"/>
                    <a:gd name="connsiteX4" fmla="*/ 181539 w 1038255"/>
                    <a:gd name="connsiteY4" fmla="*/ 937443 h 1516602"/>
                    <a:gd name="connsiteX5" fmla="*/ 116769 w 1038255"/>
                    <a:gd name="connsiteY5" fmla="*/ 903153 h 1516602"/>
                    <a:gd name="connsiteX6" fmla="*/ 59619 w 1038255"/>
                    <a:gd name="connsiteY6" fmla="*/ 874578 h 1516602"/>
                    <a:gd name="connsiteX7" fmla="*/ 46284 w 1038255"/>
                    <a:gd name="connsiteY7" fmla="*/ 895533 h 1516602"/>
                    <a:gd name="connsiteX8" fmla="*/ 50094 w 1038255"/>
                    <a:gd name="connsiteY8" fmla="*/ 933633 h 1516602"/>
                    <a:gd name="connsiteX9" fmla="*/ 53904 w 1038255"/>
                    <a:gd name="connsiteY9" fmla="*/ 939348 h 1516602"/>
                    <a:gd name="connsiteX10" fmla="*/ 59619 w 1038255"/>
                    <a:gd name="connsiteY10" fmla="*/ 943158 h 1516602"/>
                    <a:gd name="connsiteX11" fmla="*/ 63429 w 1038255"/>
                    <a:gd name="connsiteY11" fmla="*/ 948873 h 1516602"/>
                    <a:gd name="connsiteX12" fmla="*/ 80574 w 1038255"/>
                    <a:gd name="connsiteY12" fmla="*/ 958398 h 1516602"/>
                    <a:gd name="connsiteX13" fmla="*/ 166299 w 1038255"/>
                    <a:gd name="connsiteY13" fmla="*/ 979353 h 1516602"/>
                    <a:gd name="connsiteX14" fmla="*/ 267264 w 1038255"/>
                    <a:gd name="connsiteY14" fmla="*/ 1021263 h 1516602"/>
                    <a:gd name="connsiteX15" fmla="*/ 278694 w 1038255"/>
                    <a:gd name="connsiteY15" fmla="*/ 1076508 h 1516602"/>
                    <a:gd name="connsiteX16" fmla="*/ 264381 w 1038255"/>
                    <a:gd name="connsiteY16" fmla="*/ 1119397 h 1516602"/>
                    <a:gd name="connsiteX17" fmla="*/ 186224 w 1038255"/>
                    <a:gd name="connsiteY17" fmla="*/ 1150391 h 1516602"/>
                    <a:gd name="connsiteX18" fmla="*/ 27234 w 1038255"/>
                    <a:gd name="connsiteY18" fmla="*/ 1154613 h 1516602"/>
                    <a:gd name="connsiteX19" fmla="*/ 15804 w 1038255"/>
                    <a:gd name="connsiteY19" fmla="*/ 1160328 h 1516602"/>
                    <a:gd name="connsiteX20" fmla="*/ 6279 w 1038255"/>
                    <a:gd name="connsiteY20" fmla="*/ 1169853 h 1516602"/>
                    <a:gd name="connsiteX21" fmla="*/ 4374 w 1038255"/>
                    <a:gd name="connsiteY21" fmla="*/ 1175568 h 1516602"/>
                    <a:gd name="connsiteX22" fmla="*/ 564 w 1038255"/>
                    <a:gd name="connsiteY22" fmla="*/ 1181283 h 1516602"/>
                    <a:gd name="connsiteX23" fmla="*/ 6279 w 1038255"/>
                    <a:gd name="connsiteY23" fmla="*/ 1213668 h 1516602"/>
                    <a:gd name="connsiteX24" fmla="*/ 11994 w 1038255"/>
                    <a:gd name="connsiteY24" fmla="*/ 1217478 h 1516602"/>
                    <a:gd name="connsiteX25" fmla="*/ 17709 w 1038255"/>
                    <a:gd name="connsiteY25" fmla="*/ 1219383 h 1516602"/>
                    <a:gd name="connsiteX26" fmla="*/ 145344 w 1038255"/>
                    <a:gd name="connsiteY26" fmla="*/ 1217478 h 1516602"/>
                    <a:gd name="connsiteX27" fmla="*/ 239202 w 1038255"/>
                    <a:gd name="connsiteY27" fmla="*/ 1214801 h 1516602"/>
                    <a:gd name="connsiteX28" fmla="*/ 318699 w 1038255"/>
                    <a:gd name="connsiteY28" fmla="*/ 1217478 h 1516602"/>
                    <a:gd name="connsiteX29" fmla="*/ 330129 w 1038255"/>
                    <a:gd name="connsiteY29" fmla="*/ 1223193 h 1516602"/>
                    <a:gd name="connsiteX30" fmla="*/ 333939 w 1038255"/>
                    <a:gd name="connsiteY30" fmla="*/ 1228908 h 1516602"/>
                    <a:gd name="connsiteX31" fmla="*/ 339654 w 1038255"/>
                    <a:gd name="connsiteY31" fmla="*/ 1230813 h 1516602"/>
                    <a:gd name="connsiteX32" fmla="*/ 351084 w 1038255"/>
                    <a:gd name="connsiteY32" fmla="*/ 1238433 h 1516602"/>
                    <a:gd name="connsiteX33" fmla="*/ 356799 w 1038255"/>
                    <a:gd name="connsiteY33" fmla="*/ 1242243 h 1516602"/>
                    <a:gd name="connsiteX34" fmla="*/ 360609 w 1038255"/>
                    <a:gd name="connsiteY34" fmla="*/ 1247958 h 1516602"/>
                    <a:gd name="connsiteX35" fmla="*/ 366324 w 1038255"/>
                    <a:gd name="connsiteY35" fmla="*/ 1259388 h 1516602"/>
                    <a:gd name="connsiteX36" fmla="*/ 362514 w 1038255"/>
                    <a:gd name="connsiteY36" fmla="*/ 1286058 h 1516602"/>
                    <a:gd name="connsiteX37" fmla="*/ 358704 w 1038255"/>
                    <a:gd name="connsiteY37" fmla="*/ 1291773 h 1516602"/>
                    <a:gd name="connsiteX38" fmla="*/ 356799 w 1038255"/>
                    <a:gd name="connsiteY38" fmla="*/ 1297488 h 1516602"/>
                    <a:gd name="connsiteX39" fmla="*/ 352989 w 1038255"/>
                    <a:gd name="connsiteY39" fmla="*/ 1303203 h 1516602"/>
                    <a:gd name="connsiteX40" fmla="*/ 351084 w 1038255"/>
                    <a:gd name="connsiteY40" fmla="*/ 1308918 h 1516602"/>
                    <a:gd name="connsiteX41" fmla="*/ 347274 w 1038255"/>
                    <a:gd name="connsiteY41" fmla="*/ 1314633 h 1516602"/>
                    <a:gd name="connsiteX42" fmla="*/ 330129 w 1038255"/>
                    <a:gd name="connsiteY42" fmla="*/ 1381308 h 1516602"/>
                    <a:gd name="connsiteX43" fmla="*/ 328224 w 1038255"/>
                    <a:gd name="connsiteY43" fmla="*/ 1432743 h 1516602"/>
                    <a:gd name="connsiteX44" fmla="*/ 330129 w 1038255"/>
                    <a:gd name="connsiteY44" fmla="*/ 1457508 h 1516602"/>
                    <a:gd name="connsiteX45" fmla="*/ 332034 w 1038255"/>
                    <a:gd name="connsiteY45" fmla="*/ 1463223 h 1516602"/>
                    <a:gd name="connsiteX46" fmla="*/ 335844 w 1038255"/>
                    <a:gd name="connsiteY46" fmla="*/ 1467033 h 1516602"/>
                    <a:gd name="connsiteX47" fmla="*/ 364419 w 1038255"/>
                    <a:gd name="connsiteY47" fmla="*/ 1512753 h 1516602"/>
                    <a:gd name="connsiteX48" fmla="*/ 387279 w 1038255"/>
                    <a:gd name="connsiteY48" fmla="*/ 1514658 h 1516602"/>
                    <a:gd name="connsiteX49" fmla="*/ 392994 w 1038255"/>
                    <a:gd name="connsiteY49" fmla="*/ 1508943 h 1516602"/>
                    <a:gd name="connsiteX50" fmla="*/ 394899 w 1038255"/>
                    <a:gd name="connsiteY50" fmla="*/ 1497513 h 1516602"/>
                    <a:gd name="connsiteX51" fmla="*/ 396804 w 1038255"/>
                    <a:gd name="connsiteY51" fmla="*/ 1491798 h 1516602"/>
                    <a:gd name="connsiteX52" fmla="*/ 398709 w 1038255"/>
                    <a:gd name="connsiteY52" fmla="*/ 1474653 h 1516602"/>
                    <a:gd name="connsiteX53" fmla="*/ 400614 w 1038255"/>
                    <a:gd name="connsiteY53" fmla="*/ 1461318 h 1516602"/>
                    <a:gd name="connsiteX54" fmla="*/ 404424 w 1038255"/>
                    <a:gd name="connsiteY54" fmla="*/ 1404168 h 1516602"/>
                    <a:gd name="connsiteX55" fmla="*/ 410139 w 1038255"/>
                    <a:gd name="connsiteY55" fmla="*/ 1392738 h 1516602"/>
                    <a:gd name="connsiteX56" fmla="*/ 413949 w 1038255"/>
                    <a:gd name="connsiteY56" fmla="*/ 1379403 h 1516602"/>
                    <a:gd name="connsiteX57" fmla="*/ 415854 w 1038255"/>
                    <a:gd name="connsiteY57" fmla="*/ 1373688 h 1516602"/>
                    <a:gd name="connsiteX58" fmla="*/ 417759 w 1038255"/>
                    <a:gd name="connsiteY58" fmla="*/ 1360353 h 1516602"/>
                    <a:gd name="connsiteX59" fmla="*/ 421569 w 1038255"/>
                    <a:gd name="connsiteY59" fmla="*/ 1348923 h 1516602"/>
                    <a:gd name="connsiteX60" fmla="*/ 427284 w 1038255"/>
                    <a:gd name="connsiteY60" fmla="*/ 1335588 h 1516602"/>
                    <a:gd name="connsiteX61" fmla="*/ 467289 w 1038255"/>
                    <a:gd name="connsiteY61" fmla="*/ 1265103 h 1516602"/>
                    <a:gd name="connsiteX62" fmla="*/ 528455 w 1038255"/>
                    <a:gd name="connsiteY62" fmla="*/ 1230091 h 1516602"/>
                    <a:gd name="connsiteX63" fmla="*/ 601154 w 1038255"/>
                    <a:gd name="connsiteY63" fmla="*/ 1221700 h 1516602"/>
                    <a:gd name="connsiteX64" fmla="*/ 720654 w 1038255"/>
                    <a:gd name="connsiteY64" fmla="*/ 1316538 h 1516602"/>
                    <a:gd name="connsiteX65" fmla="*/ 733989 w 1038255"/>
                    <a:gd name="connsiteY65" fmla="*/ 1326063 h 1516602"/>
                    <a:gd name="connsiteX66" fmla="*/ 743514 w 1038255"/>
                    <a:gd name="connsiteY66" fmla="*/ 1327968 h 1516602"/>
                    <a:gd name="connsiteX67" fmla="*/ 749229 w 1038255"/>
                    <a:gd name="connsiteY67" fmla="*/ 1329873 h 1516602"/>
                    <a:gd name="connsiteX68" fmla="*/ 762564 w 1038255"/>
                    <a:gd name="connsiteY68" fmla="*/ 1335588 h 1516602"/>
                    <a:gd name="connsiteX69" fmla="*/ 777804 w 1038255"/>
                    <a:gd name="connsiteY69" fmla="*/ 1333683 h 1516602"/>
                    <a:gd name="connsiteX70" fmla="*/ 789234 w 1038255"/>
                    <a:gd name="connsiteY70" fmla="*/ 1327968 h 1516602"/>
                    <a:gd name="connsiteX71" fmla="*/ 794949 w 1038255"/>
                    <a:gd name="connsiteY71" fmla="*/ 1326063 h 1516602"/>
                    <a:gd name="connsiteX72" fmla="*/ 802569 w 1038255"/>
                    <a:gd name="connsiteY72" fmla="*/ 1308918 h 1516602"/>
                    <a:gd name="connsiteX73" fmla="*/ 800664 w 1038255"/>
                    <a:gd name="connsiteY73" fmla="*/ 1284153 h 1516602"/>
                    <a:gd name="connsiteX74" fmla="*/ 798759 w 1038255"/>
                    <a:gd name="connsiteY74" fmla="*/ 1278438 h 1516602"/>
                    <a:gd name="connsiteX75" fmla="*/ 796854 w 1038255"/>
                    <a:gd name="connsiteY75" fmla="*/ 1270818 h 1516602"/>
                    <a:gd name="connsiteX76" fmla="*/ 783519 w 1038255"/>
                    <a:gd name="connsiteY76" fmla="*/ 1253673 h 1516602"/>
                    <a:gd name="connsiteX77" fmla="*/ 773994 w 1038255"/>
                    <a:gd name="connsiteY77" fmla="*/ 1247958 h 1516602"/>
                    <a:gd name="connsiteX78" fmla="*/ 648264 w 1038255"/>
                    <a:gd name="connsiteY78" fmla="*/ 1156518 h 1516602"/>
                    <a:gd name="connsiteX79" fmla="*/ 644454 w 1038255"/>
                    <a:gd name="connsiteY79" fmla="*/ 1139373 h 1516602"/>
                    <a:gd name="connsiteX80" fmla="*/ 646359 w 1038255"/>
                    <a:gd name="connsiteY80" fmla="*/ 1131753 h 1516602"/>
                    <a:gd name="connsiteX81" fmla="*/ 650169 w 1038255"/>
                    <a:gd name="connsiteY81" fmla="*/ 1114608 h 1516602"/>
                    <a:gd name="connsiteX82" fmla="*/ 653979 w 1038255"/>
                    <a:gd name="connsiteY82" fmla="*/ 1108893 h 1516602"/>
                    <a:gd name="connsiteX83" fmla="*/ 655884 w 1038255"/>
                    <a:gd name="connsiteY83" fmla="*/ 1103178 h 1516602"/>
                    <a:gd name="connsiteX84" fmla="*/ 661599 w 1038255"/>
                    <a:gd name="connsiteY84" fmla="*/ 1101273 h 1516602"/>
                    <a:gd name="connsiteX85" fmla="*/ 671124 w 1038255"/>
                    <a:gd name="connsiteY85" fmla="*/ 1089843 h 1516602"/>
                    <a:gd name="connsiteX86" fmla="*/ 724464 w 1038255"/>
                    <a:gd name="connsiteY86" fmla="*/ 1082223 h 1516602"/>
                    <a:gd name="connsiteX87" fmla="*/ 842574 w 1038255"/>
                    <a:gd name="connsiteY87" fmla="*/ 1084128 h 1516602"/>
                    <a:gd name="connsiteX88" fmla="*/ 871149 w 1038255"/>
                    <a:gd name="connsiteY88" fmla="*/ 1086033 h 1516602"/>
                    <a:gd name="connsiteX89" fmla="*/ 899724 w 1038255"/>
                    <a:gd name="connsiteY89" fmla="*/ 1091748 h 1516602"/>
                    <a:gd name="connsiteX90" fmla="*/ 922584 w 1038255"/>
                    <a:gd name="connsiteY90" fmla="*/ 1095558 h 1516602"/>
                    <a:gd name="connsiteX91" fmla="*/ 951159 w 1038255"/>
                    <a:gd name="connsiteY91" fmla="*/ 1101273 h 1516602"/>
                    <a:gd name="connsiteX92" fmla="*/ 956874 w 1038255"/>
                    <a:gd name="connsiteY92" fmla="*/ 1101273 h 1516602"/>
                    <a:gd name="connsiteX93" fmla="*/ 1002594 w 1038255"/>
                    <a:gd name="connsiteY93" fmla="*/ 1099368 h 1516602"/>
                    <a:gd name="connsiteX94" fmla="*/ 1031169 w 1038255"/>
                    <a:gd name="connsiteY94" fmla="*/ 1091748 h 1516602"/>
                    <a:gd name="connsiteX95" fmla="*/ 1034979 w 1038255"/>
                    <a:gd name="connsiteY95" fmla="*/ 1086033 h 1516602"/>
                    <a:gd name="connsiteX96" fmla="*/ 1033074 w 1038255"/>
                    <a:gd name="connsiteY96" fmla="*/ 1066983 h 1516602"/>
                    <a:gd name="connsiteX97" fmla="*/ 970209 w 1038255"/>
                    <a:gd name="connsiteY97" fmla="*/ 1044123 h 1516602"/>
                    <a:gd name="connsiteX98" fmla="*/ 962589 w 1038255"/>
                    <a:gd name="connsiteY98" fmla="*/ 1042218 h 1516602"/>
                    <a:gd name="connsiteX99" fmla="*/ 935919 w 1038255"/>
                    <a:gd name="connsiteY99" fmla="*/ 1034598 h 1516602"/>
                    <a:gd name="connsiteX100" fmla="*/ 825429 w 1038255"/>
                    <a:gd name="connsiteY100" fmla="*/ 1034598 h 1516602"/>
                    <a:gd name="connsiteX101" fmla="*/ 730179 w 1038255"/>
                    <a:gd name="connsiteY101" fmla="*/ 1038408 h 1516602"/>
                    <a:gd name="connsiteX102" fmla="*/ 669219 w 1038255"/>
                    <a:gd name="connsiteY102" fmla="*/ 1046028 h 1516602"/>
                    <a:gd name="connsiteX103" fmla="*/ 646359 w 1038255"/>
                    <a:gd name="connsiteY103" fmla="*/ 1049838 h 1516602"/>
                    <a:gd name="connsiteX104" fmla="*/ 642549 w 1038255"/>
                    <a:gd name="connsiteY104" fmla="*/ 1038408 h 1516602"/>
                    <a:gd name="connsiteX105" fmla="*/ 640644 w 1038255"/>
                    <a:gd name="connsiteY105" fmla="*/ 1032693 h 1516602"/>
                    <a:gd name="connsiteX106" fmla="*/ 642549 w 1038255"/>
                    <a:gd name="connsiteY106" fmla="*/ 1015548 h 1516602"/>
                    <a:gd name="connsiteX107" fmla="*/ 644454 w 1038255"/>
                    <a:gd name="connsiteY107" fmla="*/ 1009833 h 1516602"/>
                    <a:gd name="connsiteX108" fmla="*/ 661599 w 1038255"/>
                    <a:gd name="connsiteY108" fmla="*/ 1000308 h 1516602"/>
                    <a:gd name="connsiteX109" fmla="*/ 673029 w 1038255"/>
                    <a:gd name="connsiteY109" fmla="*/ 992688 h 1516602"/>
                    <a:gd name="connsiteX110" fmla="*/ 674934 w 1038255"/>
                    <a:gd name="connsiteY110" fmla="*/ 986973 h 1516602"/>
                    <a:gd name="connsiteX111" fmla="*/ 680649 w 1038255"/>
                    <a:gd name="connsiteY111" fmla="*/ 985068 h 1516602"/>
                    <a:gd name="connsiteX112" fmla="*/ 686364 w 1038255"/>
                    <a:gd name="connsiteY112" fmla="*/ 981258 h 1516602"/>
                    <a:gd name="connsiteX113" fmla="*/ 695889 w 1038255"/>
                    <a:gd name="connsiteY113" fmla="*/ 971733 h 1516602"/>
                    <a:gd name="connsiteX114" fmla="*/ 705414 w 1038255"/>
                    <a:gd name="connsiteY114" fmla="*/ 960303 h 1516602"/>
                    <a:gd name="connsiteX115" fmla="*/ 716844 w 1038255"/>
                    <a:gd name="connsiteY115" fmla="*/ 952683 h 1516602"/>
                    <a:gd name="connsiteX116" fmla="*/ 732084 w 1038255"/>
                    <a:gd name="connsiteY116" fmla="*/ 939348 h 1516602"/>
                    <a:gd name="connsiteX117" fmla="*/ 741609 w 1038255"/>
                    <a:gd name="connsiteY117" fmla="*/ 927918 h 1516602"/>
                    <a:gd name="connsiteX118" fmla="*/ 753039 w 1038255"/>
                    <a:gd name="connsiteY118" fmla="*/ 918393 h 1516602"/>
                    <a:gd name="connsiteX119" fmla="*/ 758754 w 1038255"/>
                    <a:gd name="connsiteY119" fmla="*/ 906963 h 1516602"/>
                    <a:gd name="connsiteX120" fmla="*/ 760659 w 1038255"/>
                    <a:gd name="connsiteY120" fmla="*/ 901248 h 1516602"/>
                    <a:gd name="connsiteX121" fmla="*/ 766374 w 1038255"/>
                    <a:gd name="connsiteY121" fmla="*/ 889818 h 1516602"/>
                    <a:gd name="connsiteX122" fmla="*/ 764469 w 1038255"/>
                    <a:gd name="connsiteY122" fmla="*/ 874578 h 1516602"/>
                    <a:gd name="connsiteX123" fmla="*/ 758754 w 1038255"/>
                    <a:gd name="connsiteY123" fmla="*/ 872673 h 1516602"/>
                    <a:gd name="connsiteX124" fmla="*/ 737799 w 1038255"/>
                    <a:gd name="connsiteY124" fmla="*/ 874578 h 1516602"/>
                    <a:gd name="connsiteX125" fmla="*/ 732084 w 1038255"/>
                    <a:gd name="connsiteY125" fmla="*/ 878388 h 1516602"/>
                    <a:gd name="connsiteX126" fmla="*/ 699699 w 1038255"/>
                    <a:gd name="connsiteY126" fmla="*/ 899343 h 1516602"/>
                    <a:gd name="connsiteX127" fmla="*/ 595181 w 1038255"/>
                    <a:gd name="connsiteY127" fmla="*/ 957831 h 1516602"/>
                    <a:gd name="connsiteX128" fmla="*/ 507294 w 1038255"/>
                    <a:gd name="connsiteY128" fmla="*/ 847908 h 1516602"/>
                    <a:gd name="connsiteX129" fmla="*/ 503484 w 1038255"/>
                    <a:gd name="connsiteY129" fmla="*/ 358323 h 1516602"/>
                    <a:gd name="connsiteX130" fmla="*/ 499674 w 1038255"/>
                    <a:gd name="connsiteY130" fmla="*/ 66858 h 1516602"/>
                    <a:gd name="connsiteX131" fmla="*/ 490149 w 1038255"/>
                    <a:gd name="connsiteY131" fmla="*/ 40188 h 1516602"/>
                    <a:gd name="connsiteX132" fmla="*/ 488244 w 1038255"/>
                    <a:gd name="connsiteY132" fmla="*/ 34473 h 1516602"/>
                    <a:gd name="connsiteX133" fmla="*/ 484434 w 1038255"/>
                    <a:gd name="connsiteY133" fmla="*/ 28758 h 1516602"/>
                    <a:gd name="connsiteX134" fmla="*/ 478719 w 1038255"/>
                    <a:gd name="connsiteY134" fmla="*/ 17328 h 1516602"/>
                    <a:gd name="connsiteX135" fmla="*/ 473004 w 1038255"/>
                    <a:gd name="connsiteY135" fmla="*/ 13518 h 1516602"/>
                    <a:gd name="connsiteX136" fmla="*/ 469194 w 1038255"/>
                    <a:gd name="connsiteY136" fmla="*/ 7803 h 1516602"/>
                    <a:gd name="connsiteX137" fmla="*/ 429189 w 1038255"/>
                    <a:gd name="connsiteY137" fmla="*/ 11613 h 1516602"/>
                    <a:gd name="connsiteX138" fmla="*/ 425379 w 1038255"/>
                    <a:gd name="connsiteY138" fmla="*/ 78288 h 1516602"/>
                    <a:gd name="connsiteX139" fmla="*/ 425379 w 1038255"/>
                    <a:gd name="connsiteY139" fmla="*/ 84003 h 1516602"/>
                    <a:gd name="connsiteX140" fmla="*/ 429189 w 1038255"/>
                    <a:gd name="connsiteY140" fmla="*/ 238308 h 1516602"/>
                    <a:gd name="connsiteX141" fmla="*/ 440619 w 1038255"/>
                    <a:gd name="connsiteY141" fmla="*/ 421188 h 1516602"/>
                    <a:gd name="connsiteX142" fmla="*/ 435265 w 1038255"/>
                    <a:gd name="connsiteY142" fmla="*/ 718368 h 1516602"/>
                    <a:gd name="connsiteX143" fmla="*/ 435059 w 1038255"/>
                    <a:gd name="connsiteY143" fmla="*/ 799046 h 1516602"/>
                    <a:gd name="connsiteX144" fmla="*/ 430322 w 1038255"/>
                    <a:gd name="connsiteY14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970209 w 1034979"/>
                    <a:gd name="connsiteY96" fmla="*/ 1044123 h 1516602"/>
                    <a:gd name="connsiteX97" fmla="*/ 962589 w 1034979"/>
                    <a:gd name="connsiteY97" fmla="*/ 1042218 h 1516602"/>
                    <a:gd name="connsiteX98" fmla="*/ 935919 w 1034979"/>
                    <a:gd name="connsiteY98" fmla="*/ 1034598 h 1516602"/>
                    <a:gd name="connsiteX99" fmla="*/ 825429 w 1034979"/>
                    <a:gd name="connsiteY99" fmla="*/ 1034598 h 1516602"/>
                    <a:gd name="connsiteX100" fmla="*/ 730179 w 1034979"/>
                    <a:gd name="connsiteY100" fmla="*/ 1038408 h 1516602"/>
                    <a:gd name="connsiteX101" fmla="*/ 669219 w 1034979"/>
                    <a:gd name="connsiteY101" fmla="*/ 1046028 h 1516602"/>
                    <a:gd name="connsiteX102" fmla="*/ 646359 w 1034979"/>
                    <a:gd name="connsiteY102" fmla="*/ 1049838 h 1516602"/>
                    <a:gd name="connsiteX103" fmla="*/ 642549 w 1034979"/>
                    <a:gd name="connsiteY103" fmla="*/ 1038408 h 1516602"/>
                    <a:gd name="connsiteX104" fmla="*/ 640644 w 1034979"/>
                    <a:gd name="connsiteY104" fmla="*/ 1032693 h 1516602"/>
                    <a:gd name="connsiteX105" fmla="*/ 642549 w 1034979"/>
                    <a:gd name="connsiteY105" fmla="*/ 1015548 h 1516602"/>
                    <a:gd name="connsiteX106" fmla="*/ 644454 w 1034979"/>
                    <a:gd name="connsiteY106" fmla="*/ 1009833 h 1516602"/>
                    <a:gd name="connsiteX107" fmla="*/ 661599 w 1034979"/>
                    <a:gd name="connsiteY107" fmla="*/ 1000308 h 1516602"/>
                    <a:gd name="connsiteX108" fmla="*/ 673029 w 1034979"/>
                    <a:gd name="connsiteY108" fmla="*/ 992688 h 1516602"/>
                    <a:gd name="connsiteX109" fmla="*/ 674934 w 1034979"/>
                    <a:gd name="connsiteY109" fmla="*/ 986973 h 1516602"/>
                    <a:gd name="connsiteX110" fmla="*/ 680649 w 1034979"/>
                    <a:gd name="connsiteY110" fmla="*/ 985068 h 1516602"/>
                    <a:gd name="connsiteX111" fmla="*/ 686364 w 1034979"/>
                    <a:gd name="connsiteY111" fmla="*/ 981258 h 1516602"/>
                    <a:gd name="connsiteX112" fmla="*/ 695889 w 1034979"/>
                    <a:gd name="connsiteY112" fmla="*/ 971733 h 1516602"/>
                    <a:gd name="connsiteX113" fmla="*/ 705414 w 1034979"/>
                    <a:gd name="connsiteY113" fmla="*/ 960303 h 1516602"/>
                    <a:gd name="connsiteX114" fmla="*/ 716844 w 1034979"/>
                    <a:gd name="connsiteY114" fmla="*/ 952683 h 1516602"/>
                    <a:gd name="connsiteX115" fmla="*/ 732084 w 1034979"/>
                    <a:gd name="connsiteY115" fmla="*/ 939348 h 1516602"/>
                    <a:gd name="connsiteX116" fmla="*/ 741609 w 1034979"/>
                    <a:gd name="connsiteY116" fmla="*/ 927918 h 1516602"/>
                    <a:gd name="connsiteX117" fmla="*/ 753039 w 1034979"/>
                    <a:gd name="connsiteY117" fmla="*/ 918393 h 1516602"/>
                    <a:gd name="connsiteX118" fmla="*/ 758754 w 1034979"/>
                    <a:gd name="connsiteY118" fmla="*/ 906963 h 1516602"/>
                    <a:gd name="connsiteX119" fmla="*/ 760659 w 1034979"/>
                    <a:gd name="connsiteY119" fmla="*/ 901248 h 1516602"/>
                    <a:gd name="connsiteX120" fmla="*/ 766374 w 1034979"/>
                    <a:gd name="connsiteY120" fmla="*/ 889818 h 1516602"/>
                    <a:gd name="connsiteX121" fmla="*/ 764469 w 1034979"/>
                    <a:gd name="connsiteY121" fmla="*/ 874578 h 1516602"/>
                    <a:gd name="connsiteX122" fmla="*/ 758754 w 1034979"/>
                    <a:gd name="connsiteY122" fmla="*/ 872673 h 1516602"/>
                    <a:gd name="connsiteX123" fmla="*/ 737799 w 1034979"/>
                    <a:gd name="connsiteY123" fmla="*/ 874578 h 1516602"/>
                    <a:gd name="connsiteX124" fmla="*/ 732084 w 1034979"/>
                    <a:gd name="connsiteY124" fmla="*/ 878388 h 1516602"/>
                    <a:gd name="connsiteX125" fmla="*/ 699699 w 1034979"/>
                    <a:gd name="connsiteY125" fmla="*/ 899343 h 1516602"/>
                    <a:gd name="connsiteX126" fmla="*/ 595181 w 1034979"/>
                    <a:gd name="connsiteY126" fmla="*/ 957831 h 1516602"/>
                    <a:gd name="connsiteX127" fmla="*/ 507294 w 1034979"/>
                    <a:gd name="connsiteY127" fmla="*/ 847908 h 1516602"/>
                    <a:gd name="connsiteX128" fmla="*/ 503484 w 1034979"/>
                    <a:gd name="connsiteY128" fmla="*/ 358323 h 1516602"/>
                    <a:gd name="connsiteX129" fmla="*/ 499674 w 1034979"/>
                    <a:gd name="connsiteY129" fmla="*/ 66858 h 1516602"/>
                    <a:gd name="connsiteX130" fmla="*/ 490149 w 1034979"/>
                    <a:gd name="connsiteY130" fmla="*/ 40188 h 1516602"/>
                    <a:gd name="connsiteX131" fmla="*/ 488244 w 1034979"/>
                    <a:gd name="connsiteY131" fmla="*/ 34473 h 1516602"/>
                    <a:gd name="connsiteX132" fmla="*/ 484434 w 1034979"/>
                    <a:gd name="connsiteY132" fmla="*/ 28758 h 1516602"/>
                    <a:gd name="connsiteX133" fmla="*/ 478719 w 1034979"/>
                    <a:gd name="connsiteY133" fmla="*/ 17328 h 1516602"/>
                    <a:gd name="connsiteX134" fmla="*/ 473004 w 1034979"/>
                    <a:gd name="connsiteY134" fmla="*/ 13518 h 1516602"/>
                    <a:gd name="connsiteX135" fmla="*/ 469194 w 1034979"/>
                    <a:gd name="connsiteY135" fmla="*/ 7803 h 1516602"/>
                    <a:gd name="connsiteX136" fmla="*/ 429189 w 1034979"/>
                    <a:gd name="connsiteY136" fmla="*/ 11613 h 1516602"/>
                    <a:gd name="connsiteX137" fmla="*/ 425379 w 1034979"/>
                    <a:gd name="connsiteY137" fmla="*/ 78288 h 1516602"/>
                    <a:gd name="connsiteX138" fmla="*/ 425379 w 1034979"/>
                    <a:gd name="connsiteY138" fmla="*/ 84003 h 1516602"/>
                    <a:gd name="connsiteX139" fmla="*/ 429189 w 1034979"/>
                    <a:gd name="connsiteY139" fmla="*/ 238308 h 1516602"/>
                    <a:gd name="connsiteX140" fmla="*/ 440619 w 1034979"/>
                    <a:gd name="connsiteY140" fmla="*/ 421188 h 1516602"/>
                    <a:gd name="connsiteX141" fmla="*/ 435265 w 1034979"/>
                    <a:gd name="connsiteY141" fmla="*/ 718368 h 1516602"/>
                    <a:gd name="connsiteX142" fmla="*/ 435059 w 1034979"/>
                    <a:gd name="connsiteY142" fmla="*/ 799046 h 1516602"/>
                    <a:gd name="connsiteX143" fmla="*/ 430322 w 1034979"/>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970209 w 1031824"/>
                    <a:gd name="connsiteY95" fmla="*/ 1044123 h 1516602"/>
                    <a:gd name="connsiteX96" fmla="*/ 962589 w 1031824"/>
                    <a:gd name="connsiteY96" fmla="*/ 1042218 h 1516602"/>
                    <a:gd name="connsiteX97" fmla="*/ 935919 w 1031824"/>
                    <a:gd name="connsiteY97" fmla="*/ 1034598 h 1516602"/>
                    <a:gd name="connsiteX98" fmla="*/ 825429 w 1031824"/>
                    <a:gd name="connsiteY98" fmla="*/ 1034598 h 1516602"/>
                    <a:gd name="connsiteX99" fmla="*/ 730179 w 1031824"/>
                    <a:gd name="connsiteY99" fmla="*/ 1038408 h 1516602"/>
                    <a:gd name="connsiteX100" fmla="*/ 669219 w 1031824"/>
                    <a:gd name="connsiteY100" fmla="*/ 1046028 h 1516602"/>
                    <a:gd name="connsiteX101" fmla="*/ 646359 w 1031824"/>
                    <a:gd name="connsiteY101" fmla="*/ 1049838 h 1516602"/>
                    <a:gd name="connsiteX102" fmla="*/ 642549 w 1031824"/>
                    <a:gd name="connsiteY102" fmla="*/ 1038408 h 1516602"/>
                    <a:gd name="connsiteX103" fmla="*/ 640644 w 1031824"/>
                    <a:gd name="connsiteY103" fmla="*/ 1032693 h 1516602"/>
                    <a:gd name="connsiteX104" fmla="*/ 642549 w 1031824"/>
                    <a:gd name="connsiteY104" fmla="*/ 1015548 h 1516602"/>
                    <a:gd name="connsiteX105" fmla="*/ 644454 w 1031824"/>
                    <a:gd name="connsiteY105" fmla="*/ 1009833 h 1516602"/>
                    <a:gd name="connsiteX106" fmla="*/ 661599 w 1031824"/>
                    <a:gd name="connsiteY106" fmla="*/ 1000308 h 1516602"/>
                    <a:gd name="connsiteX107" fmla="*/ 673029 w 1031824"/>
                    <a:gd name="connsiteY107" fmla="*/ 992688 h 1516602"/>
                    <a:gd name="connsiteX108" fmla="*/ 674934 w 1031824"/>
                    <a:gd name="connsiteY108" fmla="*/ 986973 h 1516602"/>
                    <a:gd name="connsiteX109" fmla="*/ 680649 w 1031824"/>
                    <a:gd name="connsiteY109" fmla="*/ 985068 h 1516602"/>
                    <a:gd name="connsiteX110" fmla="*/ 686364 w 1031824"/>
                    <a:gd name="connsiteY110" fmla="*/ 981258 h 1516602"/>
                    <a:gd name="connsiteX111" fmla="*/ 695889 w 1031824"/>
                    <a:gd name="connsiteY111" fmla="*/ 971733 h 1516602"/>
                    <a:gd name="connsiteX112" fmla="*/ 705414 w 1031824"/>
                    <a:gd name="connsiteY112" fmla="*/ 960303 h 1516602"/>
                    <a:gd name="connsiteX113" fmla="*/ 716844 w 1031824"/>
                    <a:gd name="connsiteY113" fmla="*/ 952683 h 1516602"/>
                    <a:gd name="connsiteX114" fmla="*/ 732084 w 1031824"/>
                    <a:gd name="connsiteY114" fmla="*/ 939348 h 1516602"/>
                    <a:gd name="connsiteX115" fmla="*/ 741609 w 1031824"/>
                    <a:gd name="connsiteY115" fmla="*/ 927918 h 1516602"/>
                    <a:gd name="connsiteX116" fmla="*/ 753039 w 1031824"/>
                    <a:gd name="connsiteY116" fmla="*/ 918393 h 1516602"/>
                    <a:gd name="connsiteX117" fmla="*/ 758754 w 1031824"/>
                    <a:gd name="connsiteY117" fmla="*/ 906963 h 1516602"/>
                    <a:gd name="connsiteX118" fmla="*/ 760659 w 1031824"/>
                    <a:gd name="connsiteY118" fmla="*/ 901248 h 1516602"/>
                    <a:gd name="connsiteX119" fmla="*/ 766374 w 1031824"/>
                    <a:gd name="connsiteY119" fmla="*/ 889818 h 1516602"/>
                    <a:gd name="connsiteX120" fmla="*/ 764469 w 1031824"/>
                    <a:gd name="connsiteY120" fmla="*/ 874578 h 1516602"/>
                    <a:gd name="connsiteX121" fmla="*/ 758754 w 1031824"/>
                    <a:gd name="connsiteY121" fmla="*/ 872673 h 1516602"/>
                    <a:gd name="connsiteX122" fmla="*/ 737799 w 1031824"/>
                    <a:gd name="connsiteY122" fmla="*/ 874578 h 1516602"/>
                    <a:gd name="connsiteX123" fmla="*/ 732084 w 1031824"/>
                    <a:gd name="connsiteY123" fmla="*/ 878388 h 1516602"/>
                    <a:gd name="connsiteX124" fmla="*/ 699699 w 1031824"/>
                    <a:gd name="connsiteY124" fmla="*/ 899343 h 1516602"/>
                    <a:gd name="connsiteX125" fmla="*/ 595181 w 1031824"/>
                    <a:gd name="connsiteY125" fmla="*/ 957831 h 1516602"/>
                    <a:gd name="connsiteX126" fmla="*/ 507294 w 1031824"/>
                    <a:gd name="connsiteY126" fmla="*/ 847908 h 1516602"/>
                    <a:gd name="connsiteX127" fmla="*/ 503484 w 1031824"/>
                    <a:gd name="connsiteY127" fmla="*/ 358323 h 1516602"/>
                    <a:gd name="connsiteX128" fmla="*/ 499674 w 1031824"/>
                    <a:gd name="connsiteY128" fmla="*/ 66858 h 1516602"/>
                    <a:gd name="connsiteX129" fmla="*/ 490149 w 1031824"/>
                    <a:gd name="connsiteY129" fmla="*/ 40188 h 1516602"/>
                    <a:gd name="connsiteX130" fmla="*/ 488244 w 1031824"/>
                    <a:gd name="connsiteY130" fmla="*/ 34473 h 1516602"/>
                    <a:gd name="connsiteX131" fmla="*/ 484434 w 1031824"/>
                    <a:gd name="connsiteY131" fmla="*/ 28758 h 1516602"/>
                    <a:gd name="connsiteX132" fmla="*/ 478719 w 1031824"/>
                    <a:gd name="connsiteY132" fmla="*/ 17328 h 1516602"/>
                    <a:gd name="connsiteX133" fmla="*/ 473004 w 1031824"/>
                    <a:gd name="connsiteY133" fmla="*/ 13518 h 1516602"/>
                    <a:gd name="connsiteX134" fmla="*/ 469194 w 1031824"/>
                    <a:gd name="connsiteY134" fmla="*/ 7803 h 1516602"/>
                    <a:gd name="connsiteX135" fmla="*/ 429189 w 1031824"/>
                    <a:gd name="connsiteY135" fmla="*/ 11613 h 1516602"/>
                    <a:gd name="connsiteX136" fmla="*/ 425379 w 1031824"/>
                    <a:gd name="connsiteY136" fmla="*/ 78288 h 1516602"/>
                    <a:gd name="connsiteX137" fmla="*/ 425379 w 1031824"/>
                    <a:gd name="connsiteY137" fmla="*/ 84003 h 1516602"/>
                    <a:gd name="connsiteX138" fmla="*/ 429189 w 1031824"/>
                    <a:gd name="connsiteY138" fmla="*/ 238308 h 1516602"/>
                    <a:gd name="connsiteX139" fmla="*/ 440619 w 1031824"/>
                    <a:gd name="connsiteY139" fmla="*/ 421188 h 1516602"/>
                    <a:gd name="connsiteX140" fmla="*/ 435265 w 1031824"/>
                    <a:gd name="connsiteY140" fmla="*/ 718368 h 1516602"/>
                    <a:gd name="connsiteX141" fmla="*/ 435059 w 1031824"/>
                    <a:gd name="connsiteY141" fmla="*/ 799046 h 1516602"/>
                    <a:gd name="connsiteX142" fmla="*/ 430322 w 1031824"/>
                    <a:gd name="connsiteY142"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73029 w 1031169"/>
                    <a:gd name="connsiteY107" fmla="*/ 992688 h 1516602"/>
                    <a:gd name="connsiteX108" fmla="*/ 674934 w 1031169"/>
                    <a:gd name="connsiteY108" fmla="*/ 986973 h 1516602"/>
                    <a:gd name="connsiteX109" fmla="*/ 680649 w 1031169"/>
                    <a:gd name="connsiteY109" fmla="*/ 985068 h 1516602"/>
                    <a:gd name="connsiteX110" fmla="*/ 686364 w 1031169"/>
                    <a:gd name="connsiteY110" fmla="*/ 981258 h 1516602"/>
                    <a:gd name="connsiteX111" fmla="*/ 695889 w 1031169"/>
                    <a:gd name="connsiteY111" fmla="*/ 971733 h 1516602"/>
                    <a:gd name="connsiteX112" fmla="*/ 705414 w 1031169"/>
                    <a:gd name="connsiteY112" fmla="*/ 960303 h 1516602"/>
                    <a:gd name="connsiteX113" fmla="*/ 716844 w 1031169"/>
                    <a:gd name="connsiteY113" fmla="*/ 952683 h 1516602"/>
                    <a:gd name="connsiteX114" fmla="*/ 732084 w 1031169"/>
                    <a:gd name="connsiteY114" fmla="*/ 939348 h 1516602"/>
                    <a:gd name="connsiteX115" fmla="*/ 741609 w 1031169"/>
                    <a:gd name="connsiteY115" fmla="*/ 927918 h 1516602"/>
                    <a:gd name="connsiteX116" fmla="*/ 753039 w 1031169"/>
                    <a:gd name="connsiteY116" fmla="*/ 918393 h 1516602"/>
                    <a:gd name="connsiteX117" fmla="*/ 758754 w 1031169"/>
                    <a:gd name="connsiteY117" fmla="*/ 906963 h 1516602"/>
                    <a:gd name="connsiteX118" fmla="*/ 760659 w 1031169"/>
                    <a:gd name="connsiteY118" fmla="*/ 901248 h 1516602"/>
                    <a:gd name="connsiteX119" fmla="*/ 766374 w 1031169"/>
                    <a:gd name="connsiteY119" fmla="*/ 889818 h 1516602"/>
                    <a:gd name="connsiteX120" fmla="*/ 764469 w 1031169"/>
                    <a:gd name="connsiteY120" fmla="*/ 874578 h 1516602"/>
                    <a:gd name="connsiteX121" fmla="*/ 758754 w 1031169"/>
                    <a:gd name="connsiteY121" fmla="*/ 872673 h 1516602"/>
                    <a:gd name="connsiteX122" fmla="*/ 737799 w 1031169"/>
                    <a:gd name="connsiteY122" fmla="*/ 874578 h 1516602"/>
                    <a:gd name="connsiteX123" fmla="*/ 732084 w 1031169"/>
                    <a:gd name="connsiteY123" fmla="*/ 878388 h 1516602"/>
                    <a:gd name="connsiteX124" fmla="*/ 699699 w 1031169"/>
                    <a:gd name="connsiteY124" fmla="*/ 899343 h 1516602"/>
                    <a:gd name="connsiteX125" fmla="*/ 595181 w 1031169"/>
                    <a:gd name="connsiteY125" fmla="*/ 957831 h 1516602"/>
                    <a:gd name="connsiteX126" fmla="*/ 507294 w 1031169"/>
                    <a:gd name="connsiteY126" fmla="*/ 847908 h 1516602"/>
                    <a:gd name="connsiteX127" fmla="*/ 503484 w 1031169"/>
                    <a:gd name="connsiteY127" fmla="*/ 358323 h 1516602"/>
                    <a:gd name="connsiteX128" fmla="*/ 499674 w 1031169"/>
                    <a:gd name="connsiteY128" fmla="*/ 66858 h 1516602"/>
                    <a:gd name="connsiteX129" fmla="*/ 490149 w 1031169"/>
                    <a:gd name="connsiteY129" fmla="*/ 40188 h 1516602"/>
                    <a:gd name="connsiteX130" fmla="*/ 488244 w 1031169"/>
                    <a:gd name="connsiteY130" fmla="*/ 34473 h 1516602"/>
                    <a:gd name="connsiteX131" fmla="*/ 484434 w 1031169"/>
                    <a:gd name="connsiteY131" fmla="*/ 28758 h 1516602"/>
                    <a:gd name="connsiteX132" fmla="*/ 478719 w 1031169"/>
                    <a:gd name="connsiteY132" fmla="*/ 17328 h 1516602"/>
                    <a:gd name="connsiteX133" fmla="*/ 473004 w 1031169"/>
                    <a:gd name="connsiteY133" fmla="*/ 13518 h 1516602"/>
                    <a:gd name="connsiteX134" fmla="*/ 469194 w 1031169"/>
                    <a:gd name="connsiteY134" fmla="*/ 7803 h 1516602"/>
                    <a:gd name="connsiteX135" fmla="*/ 429189 w 1031169"/>
                    <a:gd name="connsiteY135" fmla="*/ 11613 h 1516602"/>
                    <a:gd name="connsiteX136" fmla="*/ 425379 w 1031169"/>
                    <a:gd name="connsiteY136" fmla="*/ 78288 h 1516602"/>
                    <a:gd name="connsiteX137" fmla="*/ 425379 w 1031169"/>
                    <a:gd name="connsiteY137" fmla="*/ 84003 h 1516602"/>
                    <a:gd name="connsiteX138" fmla="*/ 429189 w 1031169"/>
                    <a:gd name="connsiteY138" fmla="*/ 238308 h 1516602"/>
                    <a:gd name="connsiteX139" fmla="*/ 440619 w 1031169"/>
                    <a:gd name="connsiteY139" fmla="*/ 421188 h 1516602"/>
                    <a:gd name="connsiteX140" fmla="*/ 435265 w 1031169"/>
                    <a:gd name="connsiteY140" fmla="*/ 718368 h 1516602"/>
                    <a:gd name="connsiteX141" fmla="*/ 435059 w 1031169"/>
                    <a:gd name="connsiteY141" fmla="*/ 799046 h 1516602"/>
                    <a:gd name="connsiteX142" fmla="*/ 430322 w 1031169"/>
                    <a:gd name="connsiteY142"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73029 w 1031169"/>
                    <a:gd name="connsiteY106" fmla="*/ 992688 h 1516602"/>
                    <a:gd name="connsiteX107" fmla="*/ 674934 w 1031169"/>
                    <a:gd name="connsiteY107" fmla="*/ 986973 h 1516602"/>
                    <a:gd name="connsiteX108" fmla="*/ 680649 w 1031169"/>
                    <a:gd name="connsiteY108" fmla="*/ 985068 h 1516602"/>
                    <a:gd name="connsiteX109" fmla="*/ 686364 w 1031169"/>
                    <a:gd name="connsiteY109" fmla="*/ 981258 h 1516602"/>
                    <a:gd name="connsiteX110" fmla="*/ 695889 w 1031169"/>
                    <a:gd name="connsiteY110" fmla="*/ 971733 h 1516602"/>
                    <a:gd name="connsiteX111" fmla="*/ 705414 w 1031169"/>
                    <a:gd name="connsiteY111" fmla="*/ 960303 h 1516602"/>
                    <a:gd name="connsiteX112" fmla="*/ 716844 w 1031169"/>
                    <a:gd name="connsiteY112" fmla="*/ 952683 h 1516602"/>
                    <a:gd name="connsiteX113" fmla="*/ 732084 w 1031169"/>
                    <a:gd name="connsiteY113" fmla="*/ 939348 h 1516602"/>
                    <a:gd name="connsiteX114" fmla="*/ 741609 w 1031169"/>
                    <a:gd name="connsiteY114" fmla="*/ 927918 h 1516602"/>
                    <a:gd name="connsiteX115" fmla="*/ 753039 w 1031169"/>
                    <a:gd name="connsiteY115" fmla="*/ 918393 h 1516602"/>
                    <a:gd name="connsiteX116" fmla="*/ 758754 w 1031169"/>
                    <a:gd name="connsiteY116" fmla="*/ 906963 h 1516602"/>
                    <a:gd name="connsiteX117" fmla="*/ 760659 w 1031169"/>
                    <a:gd name="connsiteY117" fmla="*/ 901248 h 1516602"/>
                    <a:gd name="connsiteX118" fmla="*/ 766374 w 1031169"/>
                    <a:gd name="connsiteY118" fmla="*/ 889818 h 1516602"/>
                    <a:gd name="connsiteX119" fmla="*/ 764469 w 1031169"/>
                    <a:gd name="connsiteY119" fmla="*/ 874578 h 1516602"/>
                    <a:gd name="connsiteX120" fmla="*/ 758754 w 1031169"/>
                    <a:gd name="connsiteY120" fmla="*/ 872673 h 1516602"/>
                    <a:gd name="connsiteX121" fmla="*/ 737799 w 1031169"/>
                    <a:gd name="connsiteY121" fmla="*/ 874578 h 1516602"/>
                    <a:gd name="connsiteX122" fmla="*/ 732084 w 1031169"/>
                    <a:gd name="connsiteY122" fmla="*/ 878388 h 1516602"/>
                    <a:gd name="connsiteX123" fmla="*/ 699699 w 1031169"/>
                    <a:gd name="connsiteY123" fmla="*/ 899343 h 1516602"/>
                    <a:gd name="connsiteX124" fmla="*/ 595181 w 1031169"/>
                    <a:gd name="connsiteY124" fmla="*/ 957831 h 1516602"/>
                    <a:gd name="connsiteX125" fmla="*/ 507294 w 1031169"/>
                    <a:gd name="connsiteY125" fmla="*/ 847908 h 1516602"/>
                    <a:gd name="connsiteX126" fmla="*/ 503484 w 1031169"/>
                    <a:gd name="connsiteY126" fmla="*/ 358323 h 1516602"/>
                    <a:gd name="connsiteX127" fmla="*/ 499674 w 1031169"/>
                    <a:gd name="connsiteY127" fmla="*/ 66858 h 1516602"/>
                    <a:gd name="connsiteX128" fmla="*/ 490149 w 1031169"/>
                    <a:gd name="connsiteY128" fmla="*/ 40188 h 1516602"/>
                    <a:gd name="connsiteX129" fmla="*/ 488244 w 1031169"/>
                    <a:gd name="connsiteY129" fmla="*/ 34473 h 1516602"/>
                    <a:gd name="connsiteX130" fmla="*/ 484434 w 1031169"/>
                    <a:gd name="connsiteY130" fmla="*/ 28758 h 1516602"/>
                    <a:gd name="connsiteX131" fmla="*/ 478719 w 1031169"/>
                    <a:gd name="connsiteY131" fmla="*/ 17328 h 1516602"/>
                    <a:gd name="connsiteX132" fmla="*/ 473004 w 1031169"/>
                    <a:gd name="connsiteY132" fmla="*/ 13518 h 1516602"/>
                    <a:gd name="connsiteX133" fmla="*/ 469194 w 1031169"/>
                    <a:gd name="connsiteY133" fmla="*/ 7803 h 1516602"/>
                    <a:gd name="connsiteX134" fmla="*/ 429189 w 1031169"/>
                    <a:gd name="connsiteY134" fmla="*/ 11613 h 1516602"/>
                    <a:gd name="connsiteX135" fmla="*/ 425379 w 1031169"/>
                    <a:gd name="connsiteY135" fmla="*/ 78288 h 1516602"/>
                    <a:gd name="connsiteX136" fmla="*/ 425379 w 1031169"/>
                    <a:gd name="connsiteY136" fmla="*/ 84003 h 1516602"/>
                    <a:gd name="connsiteX137" fmla="*/ 429189 w 1031169"/>
                    <a:gd name="connsiteY137" fmla="*/ 238308 h 1516602"/>
                    <a:gd name="connsiteX138" fmla="*/ 440619 w 1031169"/>
                    <a:gd name="connsiteY138" fmla="*/ 421188 h 1516602"/>
                    <a:gd name="connsiteX139" fmla="*/ 435265 w 1031169"/>
                    <a:gd name="connsiteY139" fmla="*/ 718368 h 1516602"/>
                    <a:gd name="connsiteX140" fmla="*/ 435059 w 1031169"/>
                    <a:gd name="connsiteY140" fmla="*/ 799046 h 1516602"/>
                    <a:gd name="connsiteX141" fmla="*/ 430322 w 1031169"/>
                    <a:gd name="connsiteY141"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73029 w 1031169"/>
                    <a:gd name="connsiteY105" fmla="*/ 992688 h 1516602"/>
                    <a:gd name="connsiteX106" fmla="*/ 674934 w 1031169"/>
                    <a:gd name="connsiteY106" fmla="*/ 986973 h 1516602"/>
                    <a:gd name="connsiteX107" fmla="*/ 680649 w 1031169"/>
                    <a:gd name="connsiteY107" fmla="*/ 985068 h 1516602"/>
                    <a:gd name="connsiteX108" fmla="*/ 686364 w 1031169"/>
                    <a:gd name="connsiteY108" fmla="*/ 981258 h 1516602"/>
                    <a:gd name="connsiteX109" fmla="*/ 695889 w 1031169"/>
                    <a:gd name="connsiteY109" fmla="*/ 971733 h 1516602"/>
                    <a:gd name="connsiteX110" fmla="*/ 705414 w 1031169"/>
                    <a:gd name="connsiteY110" fmla="*/ 960303 h 1516602"/>
                    <a:gd name="connsiteX111" fmla="*/ 716844 w 1031169"/>
                    <a:gd name="connsiteY111" fmla="*/ 952683 h 1516602"/>
                    <a:gd name="connsiteX112" fmla="*/ 732084 w 1031169"/>
                    <a:gd name="connsiteY112" fmla="*/ 939348 h 1516602"/>
                    <a:gd name="connsiteX113" fmla="*/ 741609 w 1031169"/>
                    <a:gd name="connsiteY113" fmla="*/ 927918 h 1516602"/>
                    <a:gd name="connsiteX114" fmla="*/ 753039 w 1031169"/>
                    <a:gd name="connsiteY114" fmla="*/ 918393 h 1516602"/>
                    <a:gd name="connsiteX115" fmla="*/ 758754 w 1031169"/>
                    <a:gd name="connsiteY115" fmla="*/ 906963 h 1516602"/>
                    <a:gd name="connsiteX116" fmla="*/ 760659 w 1031169"/>
                    <a:gd name="connsiteY116" fmla="*/ 901248 h 1516602"/>
                    <a:gd name="connsiteX117" fmla="*/ 766374 w 1031169"/>
                    <a:gd name="connsiteY117" fmla="*/ 889818 h 1516602"/>
                    <a:gd name="connsiteX118" fmla="*/ 764469 w 1031169"/>
                    <a:gd name="connsiteY118" fmla="*/ 874578 h 1516602"/>
                    <a:gd name="connsiteX119" fmla="*/ 758754 w 1031169"/>
                    <a:gd name="connsiteY119" fmla="*/ 872673 h 1516602"/>
                    <a:gd name="connsiteX120" fmla="*/ 737799 w 1031169"/>
                    <a:gd name="connsiteY120" fmla="*/ 874578 h 1516602"/>
                    <a:gd name="connsiteX121" fmla="*/ 732084 w 1031169"/>
                    <a:gd name="connsiteY121" fmla="*/ 878388 h 1516602"/>
                    <a:gd name="connsiteX122" fmla="*/ 699699 w 1031169"/>
                    <a:gd name="connsiteY122" fmla="*/ 899343 h 1516602"/>
                    <a:gd name="connsiteX123" fmla="*/ 595181 w 1031169"/>
                    <a:gd name="connsiteY123" fmla="*/ 957831 h 1516602"/>
                    <a:gd name="connsiteX124" fmla="*/ 507294 w 1031169"/>
                    <a:gd name="connsiteY124" fmla="*/ 847908 h 1516602"/>
                    <a:gd name="connsiteX125" fmla="*/ 503484 w 1031169"/>
                    <a:gd name="connsiteY125" fmla="*/ 358323 h 1516602"/>
                    <a:gd name="connsiteX126" fmla="*/ 499674 w 1031169"/>
                    <a:gd name="connsiteY126" fmla="*/ 66858 h 1516602"/>
                    <a:gd name="connsiteX127" fmla="*/ 490149 w 1031169"/>
                    <a:gd name="connsiteY127" fmla="*/ 40188 h 1516602"/>
                    <a:gd name="connsiteX128" fmla="*/ 488244 w 1031169"/>
                    <a:gd name="connsiteY128" fmla="*/ 34473 h 1516602"/>
                    <a:gd name="connsiteX129" fmla="*/ 484434 w 1031169"/>
                    <a:gd name="connsiteY129" fmla="*/ 28758 h 1516602"/>
                    <a:gd name="connsiteX130" fmla="*/ 478719 w 1031169"/>
                    <a:gd name="connsiteY130" fmla="*/ 17328 h 1516602"/>
                    <a:gd name="connsiteX131" fmla="*/ 473004 w 1031169"/>
                    <a:gd name="connsiteY131" fmla="*/ 13518 h 1516602"/>
                    <a:gd name="connsiteX132" fmla="*/ 469194 w 1031169"/>
                    <a:gd name="connsiteY132" fmla="*/ 7803 h 1516602"/>
                    <a:gd name="connsiteX133" fmla="*/ 429189 w 1031169"/>
                    <a:gd name="connsiteY133" fmla="*/ 11613 h 1516602"/>
                    <a:gd name="connsiteX134" fmla="*/ 425379 w 1031169"/>
                    <a:gd name="connsiteY134" fmla="*/ 78288 h 1516602"/>
                    <a:gd name="connsiteX135" fmla="*/ 425379 w 1031169"/>
                    <a:gd name="connsiteY135" fmla="*/ 84003 h 1516602"/>
                    <a:gd name="connsiteX136" fmla="*/ 429189 w 1031169"/>
                    <a:gd name="connsiteY136" fmla="*/ 238308 h 1516602"/>
                    <a:gd name="connsiteX137" fmla="*/ 440619 w 1031169"/>
                    <a:gd name="connsiteY137" fmla="*/ 421188 h 1516602"/>
                    <a:gd name="connsiteX138" fmla="*/ 435265 w 1031169"/>
                    <a:gd name="connsiteY138" fmla="*/ 718368 h 1516602"/>
                    <a:gd name="connsiteX139" fmla="*/ 435059 w 1031169"/>
                    <a:gd name="connsiteY139" fmla="*/ 799046 h 1516602"/>
                    <a:gd name="connsiteX140" fmla="*/ 430322 w 1031169"/>
                    <a:gd name="connsiteY140"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60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62589 w 1007920"/>
                    <a:gd name="connsiteY96" fmla="*/ 1042218 h 1516602"/>
                    <a:gd name="connsiteX97" fmla="*/ 935919 w 1007920"/>
                    <a:gd name="connsiteY97" fmla="*/ 1034598 h 1516602"/>
                    <a:gd name="connsiteX98" fmla="*/ 825429 w 1007920"/>
                    <a:gd name="connsiteY98" fmla="*/ 1034598 h 1516602"/>
                    <a:gd name="connsiteX99" fmla="*/ 730179 w 1007920"/>
                    <a:gd name="connsiteY99" fmla="*/ 1038408 h 1516602"/>
                    <a:gd name="connsiteX100" fmla="*/ 669219 w 1007920"/>
                    <a:gd name="connsiteY100" fmla="*/ 1046028 h 1516602"/>
                    <a:gd name="connsiteX101" fmla="*/ 646360 w 1007920"/>
                    <a:gd name="connsiteY101" fmla="*/ 1049838 h 1516602"/>
                    <a:gd name="connsiteX102" fmla="*/ 640078 w 1007920"/>
                    <a:gd name="connsiteY102" fmla="*/ 1026051 h 1516602"/>
                    <a:gd name="connsiteX103" fmla="*/ 673029 w 1007920"/>
                    <a:gd name="connsiteY103" fmla="*/ 992688 h 1516602"/>
                    <a:gd name="connsiteX104" fmla="*/ 674934 w 1007920"/>
                    <a:gd name="connsiteY104" fmla="*/ 986973 h 1516602"/>
                    <a:gd name="connsiteX105" fmla="*/ 680649 w 1007920"/>
                    <a:gd name="connsiteY105" fmla="*/ 985068 h 1516602"/>
                    <a:gd name="connsiteX106" fmla="*/ 686364 w 1007920"/>
                    <a:gd name="connsiteY106" fmla="*/ 981258 h 1516602"/>
                    <a:gd name="connsiteX107" fmla="*/ 695889 w 1007920"/>
                    <a:gd name="connsiteY107" fmla="*/ 971733 h 1516602"/>
                    <a:gd name="connsiteX108" fmla="*/ 705414 w 1007920"/>
                    <a:gd name="connsiteY108" fmla="*/ 960303 h 1516602"/>
                    <a:gd name="connsiteX109" fmla="*/ 716844 w 1007920"/>
                    <a:gd name="connsiteY109" fmla="*/ 952683 h 1516602"/>
                    <a:gd name="connsiteX110" fmla="*/ 732084 w 1007920"/>
                    <a:gd name="connsiteY110" fmla="*/ 939348 h 1516602"/>
                    <a:gd name="connsiteX111" fmla="*/ 741609 w 1007920"/>
                    <a:gd name="connsiteY111" fmla="*/ 927918 h 1516602"/>
                    <a:gd name="connsiteX112" fmla="*/ 753039 w 1007920"/>
                    <a:gd name="connsiteY112" fmla="*/ 918393 h 1516602"/>
                    <a:gd name="connsiteX113" fmla="*/ 758754 w 1007920"/>
                    <a:gd name="connsiteY113" fmla="*/ 906963 h 1516602"/>
                    <a:gd name="connsiteX114" fmla="*/ 760659 w 1007920"/>
                    <a:gd name="connsiteY114" fmla="*/ 901248 h 1516602"/>
                    <a:gd name="connsiteX115" fmla="*/ 766374 w 1007920"/>
                    <a:gd name="connsiteY115" fmla="*/ 889818 h 1516602"/>
                    <a:gd name="connsiteX116" fmla="*/ 764469 w 1007920"/>
                    <a:gd name="connsiteY116" fmla="*/ 874578 h 1516602"/>
                    <a:gd name="connsiteX117" fmla="*/ 758754 w 1007920"/>
                    <a:gd name="connsiteY117" fmla="*/ 872673 h 1516602"/>
                    <a:gd name="connsiteX118" fmla="*/ 737799 w 1007920"/>
                    <a:gd name="connsiteY118" fmla="*/ 874578 h 1516602"/>
                    <a:gd name="connsiteX119" fmla="*/ 732084 w 1007920"/>
                    <a:gd name="connsiteY119" fmla="*/ 878388 h 1516602"/>
                    <a:gd name="connsiteX120" fmla="*/ 699699 w 1007920"/>
                    <a:gd name="connsiteY120" fmla="*/ 899343 h 1516602"/>
                    <a:gd name="connsiteX121" fmla="*/ 595181 w 1007920"/>
                    <a:gd name="connsiteY121" fmla="*/ 957831 h 1516602"/>
                    <a:gd name="connsiteX122" fmla="*/ 507294 w 1007920"/>
                    <a:gd name="connsiteY122" fmla="*/ 847908 h 1516602"/>
                    <a:gd name="connsiteX123" fmla="*/ 503484 w 1007920"/>
                    <a:gd name="connsiteY123" fmla="*/ 358323 h 1516602"/>
                    <a:gd name="connsiteX124" fmla="*/ 499674 w 1007920"/>
                    <a:gd name="connsiteY124" fmla="*/ 66858 h 1516602"/>
                    <a:gd name="connsiteX125" fmla="*/ 490149 w 1007920"/>
                    <a:gd name="connsiteY125" fmla="*/ 40188 h 1516602"/>
                    <a:gd name="connsiteX126" fmla="*/ 488244 w 1007920"/>
                    <a:gd name="connsiteY126" fmla="*/ 34473 h 1516602"/>
                    <a:gd name="connsiteX127" fmla="*/ 484434 w 1007920"/>
                    <a:gd name="connsiteY127" fmla="*/ 28758 h 1516602"/>
                    <a:gd name="connsiteX128" fmla="*/ 478719 w 1007920"/>
                    <a:gd name="connsiteY128" fmla="*/ 17328 h 1516602"/>
                    <a:gd name="connsiteX129" fmla="*/ 473004 w 1007920"/>
                    <a:gd name="connsiteY129" fmla="*/ 13518 h 1516602"/>
                    <a:gd name="connsiteX130" fmla="*/ 469194 w 1007920"/>
                    <a:gd name="connsiteY130" fmla="*/ 7803 h 1516602"/>
                    <a:gd name="connsiteX131" fmla="*/ 429189 w 1007920"/>
                    <a:gd name="connsiteY131" fmla="*/ 11613 h 1516602"/>
                    <a:gd name="connsiteX132" fmla="*/ 425379 w 1007920"/>
                    <a:gd name="connsiteY132" fmla="*/ 78288 h 1516602"/>
                    <a:gd name="connsiteX133" fmla="*/ 425379 w 1007920"/>
                    <a:gd name="connsiteY133" fmla="*/ 84003 h 1516602"/>
                    <a:gd name="connsiteX134" fmla="*/ 429189 w 1007920"/>
                    <a:gd name="connsiteY134" fmla="*/ 238308 h 1516602"/>
                    <a:gd name="connsiteX135" fmla="*/ 440619 w 1007920"/>
                    <a:gd name="connsiteY135" fmla="*/ 421188 h 1516602"/>
                    <a:gd name="connsiteX136" fmla="*/ 435265 w 1007920"/>
                    <a:gd name="connsiteY136" fmla="*/ 718368 h 1516602"/>
                    <a:gd name="connsiteX137" fmla="*/ 435059 w 1007920"/>
                    <a:gd name="connsiteY137" fmla="*/ 799046 h 1516602"/>
                    <a:gd name="connsiteX138" fmla="*/ 430322 w 1007920"/>
                    <a:gd name="connsiteY138"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1002594 w 1007920"/>
                    <a:gd name="connsiteY92" fmla="*/ 1099368 h 1516602"/>
                    <a:gd name="connsiteX93" fmla="*/ 1003378 w 1007920"/>
                    <a:gd name="connsiteY93" fmla="*/ 1065958 h 1516602"/>
                    <a:gd name="connsiteX94" fmla="*/ 970209 w 1007920"/>
                    <a:gd name="connsiteY94" fmla="*/ 1044123 h 1516602"/>
                    <a:gd name="connsiteX95" fmla="*/ 935919 w 1007920"/>
                    <a:gd name="connsiteY95" fmla="*/ 1034598 h 1516602"/>
                    <a:gd name="connsiteX96" fmla="*/ 825429 w 1007920"/>
                    <a:gd name="connsiteY96" fmla="*/ 1034598 h 1516602"/>
                    <a:gd name="connsiteX97" fmla="*/ 730179 w 1007920"/>
                    <a:gd name="connsiteY97" fmla="*/ 1038408 h 1516602"/>
                    <a:gd name="connsiteX98" fmla="*/ 669219 w 1007920"/>
                    <a:gd name="connsiteY98" fmla="*/ 1046028 h 1516602"/>
                    <a:gd name="connsiteX99" fmla="*/ 646360 w 1007920"/>
                    <a:gd name="connsiteY99" fmla="*/ 1049838 h 1516602"/>
                    <a:gd name="connsiteX100" fmla="*/ 640078 w 1007920"/>
                    <a:gd name="connsiteY100" fmla="*/ 1026051 h 1516602"/>
                    <a:gd name="connsiteX101" fmla="*/ 673029 w 1007920"/>
                    <a:gd name="connsiteY101" fmla="*/ 992688 h 1516602"/>
                    <a:gd name="connsiteX102" fmla="*/ 674934 w 1007920"/>
                    <a:gd name="connsiteY102" fmla="*/ 986973 h 1516602"/>
                    <a:gd name="connsiteX103" fmla="*/ 680649 w 1007920"/>
                    <a:gd name="connsiteY103" fmla="*/ 985068 h 1516602"/>
                    <a:gd name="connsiteX104" fmla="*/ 686364 w 1007920"/>
                    <a:gd name="connsiteY104" fmla="*/ 981258 h 1516602"/>
                    <a:gd name="connsiteX105" fmla="*/ 695889 w 1007920"/>
                    <a:gd name="connsiteY105" fmla="*/ 971733 h 1516602"/>
                    <a:gd name="connsiteX106" fmla="*/ 705414 w 1007920"/>
                    <a:gd name="connsiteY106" fmla="*/ 960303 h 1516602"/>
                    <a:gd name="connsiteX107" fmla="*/ 716844 w 1007920"/>
                    <a:gd name="connsiteY107" fmla="*/ 952683 h 1516602"/>
                    <a:gd name="connsiteX108" fmla="*/ 732084 w 1007920"/>
                    <a:gd name="connsiteY108" fmla="*/ 939348 h 1516602"/>
                    <a:gd name="connsiteX109" fmla="*/ 741609 w 1007920"/>
                    <a:gd name="connsiteY109" fmla="*/ 927918 h 1516602"/>
                    <a:gd name="connsiteX110" fmla="*/ 753039 w 1007920"/>
                    <a:gd name="connsiteY110" fmla="*/ 918393 h 1516602"/>
                    <a:gd name="connsiteX111" fmla="*/ 758754 w 1007920"/>
                    <a:gd name="connsiteY111" fmla="*/ 906963 h 1516602"/>
                    <a:gd name="connsiteX112" fmla="*/ 760659 w 1007920"/>
                    <a:gd name="connsiteY112" fmla="*/ 901248 h 1516602"/>
                    <a:gd name="connsiteX113" fmla="*/ 766374 w 1007920"/>
                    <a:gd name="connsiteY113" fmla="*/ 889818 h 1516602"/>
                    <a:gd name="connsiteX114" fmla="*/ 764469 w 1007920"/>
                    <a:gd name="connsiteY114" fmla="*/ 874578 h 1516602"/>
                    <a:gd name="connsiteX115" fmla="*/ 758754 w 1007920"/>
                    <a:gd name="connsiteY115" fmla="*/ 872673 h 1516602"/>
                    <a:gd name="connsiteX116" fmla="*/ 737799 w 1007920"/>
                    <a:gd name="connsiteY116" fmla="*/ 874578 h 1516602"/>
                    <a:gd name="connsiteX117" fmla="*/ 732084 w 1007920"/>
                    <a:gd name="connsiteY117" fmla="*/ 878388 h 1516602"/>
                    <a:gd name="connsiteX118" fmla="*/ 699699 w 1007920"/>
                    <a:gd name="connsiteY118" fmla="*/ 899343 h 1516602"/>
                    <a:gd name="connsiteX119" fmla="*/ 595181 w 1007920"/>
                    <a:gd name="connsiteY119" fmla="*/ 957831 h 1516602"/>
                    <a:gd name="connsiteX120" fmla="*/ 507294 w 1007920"/>
                    <a:gd name="connsiteY120" fmla="*/ 847908 h 1516602"/>
                    <a:gd name="connsiteX121" fmla="*/ 503484 w 1007920"/>
                    <a:gd name="connsiteY121" fmla="*/ 358323 h 1516602"/>
                    <a:gd name="connsiteX122" fmla="*/ 499674 w 1007920"/>
                    <a:gd name="connsiteY122" fmla="*/ 66858 h 1516602"/>
                    <a:gd name="connsiteX123" fmla="*/ 490149 w 1007920"/>
                    <a:gd name="connsiteY123" fmla="*/ 40188 h 1516602"/>
                    <a:gd name="connsiteX124" fmla="*/ 488244 w 1007920"/>
                    <a:gd name="connsiteY124" fmla="*/ 34473 h 1516602"/>
                    <a:gd name="connsiteX125" fmla="*/ 484434 w 1007920"/>
                    <a:gd name="connsiteY125" fmla="*/ 28758 h 1516602"/>
                    <a:gd name="connsiteX126" fmla="*/ 478719 w 1007920"/>
                    <a:gd name="connsiteY126" fmla="*/ 17328 h 1516602"/>
                    <a:gd name="connsiteX127" fmla="*/ 473004 w 1007920"/>
                    <a:gd name="connsiteY127" fmla="*/ 13518 h 1516602"/>
                    <a:gd name="connsiteX128" fmla="*/ 469194 w 1007920"/>
                    <a:gd name="connsiteY128" fmla="*/ 7803 h 1516602"/>
                    <a:gd name="connsiteX129" fmla="*/ 429189 w 1007920"/>
                    <a:gd name="connsiteY129" fmla="*/ 11613 h 1516602"/>
                    <a:gd name="connsiteX130" fmla="*/ 425379 w 1007920"/>
                    <a:gd name="connsiteY130" fmla="*/ 78288 h 1516602"/>
                    <a:gd name="connsiteX131" fmla="*/ 425379 w 1007920"/>
                    <a:gd name="connsiteY131" fmla="*/ 84003 h 1516602"/>
                    <a:gd name="connsiteX132" fmla="*/ 429189 w 1007920"/>
                    <a:gd name="connsiteY132" fmla="*/ 238308 h 1516602"/>
                    <a:gd name="connsiteX133" fmla="*/ 440619 w 1007920"/>
                    <a:gd name="connsiteY133" fmla="*/ 421188 h 1516602"/>
                    <a:gd name="connsiteX134" fmla="*/ 435265 w 1007920"/>
                    <a:gd name="connsiteY134" fmla="*/ 718368 h 1516602"/>
                    <a:gd name="connsiteX135" fmla="*/ 435059 w 1007920"/>
                    <a:gd name="connsiteY135" fmla="*/ 799046 h 1516602"/>
                    <a:gd name="connsiteX136" fmla="*/ 430322 w 1007920"/>
                    <a:gd name="connsiteY136" fmla="*/ 879006 h 1516602"/>
                    <a:gd name="connsiteX0" fmla="*/ 430322 w 1010256"/>
                    <a:gd name="connsiteY0" fmla="*/ 879006 h 1516602"/>
                    <a:gd name="connsiteX1" fmla="*/ 392427 w 1010256"/>
                    <a:gd name="connsiteY1" fmla="*/ 931934 h 1516602"/>
                    <a:gd name="connsiteX2" fmla="*/ 312984 w 1010256"/>
                    <a:gd name="connsiteY2" fmla="*/ 966018 h 1516602"/>
                    <a:gd name="connsiteX3" fmla="*/ 240645 w 1010256"/>
                    <a:gd name="connsiteY3" fmla="*/ 957266 h 1516602"/>
                    <a:gd name="connsiteX4" fmla="*/ 181539 w 1010256"/>
                    <a:gd name="connsiteY4" fmla="*/ 937443 h 1516602"/>
                    <a:gd name="connsiteX5" fmla="*/ 116769 w 1010256"/>
                    <a:gd name="connsiteY5" fmla="*/ 903153 h 1516602"/>
                    <a:gd name="connsiteX6" fmla="*/ 59619 w 1010256"/>
                    <a:gd name="connsiteY6" fmla="*/ 874578 h 1516602"/>
                    <a:gd name="connsiteX7" fmla="*/ 46284 w 1010256"/>
                    <a:gd name="connsiteY7" fmla="*/ 895533 h 1516602"/>
                    <a:gd name="connsiteX8" fmla="*/ 50094 w 1010256"/>
                    <a:gd name="connsiteY8" fmla="*/ 933633 h 1516602"/>
                    <a:gd name="connsiteX9" fmla="*/ 53904 w 1010256"/>
                    <a:gd name="connsiteY9" fmla="*/ 939348 h 1516602"/>
                    <a:gd name="connsiteX10" fmla="*/ 59619 w 1010256"/>
                    <a:gd name="connsiteY10" fmla="*/ 943158 h 1516602"/>
                    <a:gd name="connsiteX11" fmla="*/ 63429 w 1010256"/>
                    <a:gd name="connsiteY11" fmla="*/ 948873 h 1516602"/>
                    <a:gd name="connsiteX12" fmla="*/ 80574 w 1010256"/>
                    <a:gd name="connsiteY12" fmla="*/ 958398 h 1516602"/>
                    <a:gd name="connsiteX13" fmla="*/ 166299 w 1010256"/>
                    <a:gd name="connsiteY13" fmla="*/ 979353 h 1516602"/>
                    <a:gd name="connsiteX14" fmla="*/ 267264 w 1010256"/>
                    <a:gd name="connsiteY14" fmla="*/ 1021263 h 1516602"/>
                    <a:gd name="connsiteX15" fmla="*/ 278694 w 1010256"/>
                    <a:gd name="connsiteY15" fmla="*/ 1076508 h 1516602"/>
                    <a:gd name="connsiteX16" fmla="*/ 264381 w 1010256"/>
                    <a:gd name="connsiteY16" fmla="*/ 1119397 h 1516602"/>
                    <a:gd name="connsiteX17" fmla="*/ 186224 w 1010256"/>
                    <a:gd name="connsiteY17" fmla="*/ 1150391 h 1516602"/>
                    <a:gd name="connsiteX18" fmla="*/ 27234 w 1010256"/>
                    <a:gd name="connsiteY18" fmla="*/ 1154613 h 1516602"/>
                    <a:gd name="connsiteX19" fmla="*/ 15804 w 1010256"/>
                    <a:gd name="connsiteY19" fmla="*/ 1160328 h 1516602"/>
                    <a:gd name="connsiteX20" fmla="*/ 6279 w 1010256"/>
                    <a:gd name="connsiteY20" fmla="*/ 1169853 h 1516602"/>
                    <a:gd name="connsiteX21" fmla="*/ 4374 w 1010256"/>
                    <a:gd name="connsiteY21" fmla="*/ 1175568 h 1516602"/>
                    <a:gd name="connsiteX22" fmla="*/ 564 w 1010256"/>
                    <a:gd name="connsiteY22" fmla="*/ 1181283 h 1516602"/>
                    <a:gd name="connsiteX23" fmla="*/ 6279 w 1010256"/>
                    <a:gd name="connsiteY23" fmla="*/ 1213668 h 1516602"/>
                    <a:gd name="connsiteX24" fmla="*/ 11994 w 1010256"/>
                    <a:gd name="connsiteY24" fmla="*/ 1217478 h 1516602"/>
                    <a:gd name="connsiteX25" fmla="*/ 17709 w 1010256"/>
                    <a:gd name="connsiteY25" fmla="*/ 1219383 h 1516602"/>
                    <a:gd name="connsiteX26" fmla="*/ 145344 w 1010256"/>
                    <a:gd name="connsiteY26" fmla="*/ 1217478 h 1516602"/>
                    <a:gd name="connsiteX27" fmla="*/ 239202 w 1010256"/>
                    <a:gd name="connsiteY27" fmla="*/ 1214801 h 1516602"/>
                    <a:gd name="connsiteX28" fmla="*/ 318699 w 1010256"/>
                    <a:gd name="connsiteY28" fmla="*/ 1217478 h 1516602"/>
                    <a:gd name="connsiteX29" fmla="*/ 330129 w 1010256"/>
                    <a:gd name="connsiteY29" fmla="*/ 1223193 h 1516602"/>
                    <a:gd name="connsiteX30" fmla="*/ 333939 w 1010256"/>
                    <a:gd name="connsiteY30" fmla="*/ 1228908 h 1516602"/>
                    <a:gd name="connsiteX31" fmla="*/ 339654 w 1010256"/>
                    <a:gd name="connsiteY31" fmla="*/ 1230813 h 1516602"/>
                    <a:gd name="connsiteX32" fmla="*/ 351084 w 1010256"/>
                    <a:gd name="connsiteY32" fmla="*/ 1238433 h 1516602"/>
                    <a:gd name="connsiteX33" fmla="*/ 356799 w 1010256"/>
                    <a:gd name="connsiteY33" fmla="*/ 1242243 h 1516602"/>
                    <a:gd name="connsiteX34" fmla="*/ 360609 w 1010256"/>
                    <a:gd name="connsiteY34" fmla="*/ 1247958 h 1516602"/>
                    <a:gd name="connsiteX35" fmla="*/ 366324 w 1010256"/>
                    <a:gd name="connsiteY35" fmla="*/ 1259388 h 1516602"/>
                    <a:gd name="connsiteX36" fmla="*/ 362514 w 1010256"/>
                    <a:gd name="connsiteY36" fmla="*/ 1286058 h 1516602"/>
                    <a:gd name="connsiteX37" fmla="*/ 358704 w 1010256"/>
                    <a:gd name="connsiteY37" fmla="*/ 1291773 h 1516602"/>
                    <a:gd name="connsiteX38" fmla="*/ 356799 w 1010256"/>
                    <a:gd name="connsiteY38" fmla="*/ 1297488 h 1516602"/>
                    <a:gd name="connsiteX39" fmla="*/ 352989 w 1010256"/>
                    <a:gd name="connsiteY39" fmla="*/ 1303203 h 1516602"/>
                    <a:gd name="connsiteX40" fmla="*/ 351084 w 1010256"/>
                    <a:gd name="connsiteY40" fmla="*/ 1308918 h 1516602"/>
                    <a:gd name="connsiteX41" fmla="*/ 347274 w 1010256"/>
                    <a:gd name="connsiteY41" fmla="*/ 1314633 h 1516602"/>
                    <a:gd name="connsiteX42" fmla="*/ 330129 w 1010256"/>
                    <a:gd name="connsiteY42" fmla="*/ 1381308 h 1516602"/>
                    <a:gd name="connsiteX43" fmla="*/ 328224 w 1010256"/>
                    <a:gd name="connsiteY43" fmla="*/ 1432743 h 1516602"/>
                    <a:gd name="connsiteX44" fmla="*/ 330129 w 1010256"/>
                    <a:gd name="connsiteY44" fmla="*/ 1457508 h 1516602"/>
                    <a:gd name="connsiteX45" fmla="*/ 332034 w 1010256"/>
                    <a:gd name="connsiteY45" fmla="*/ 1463223 h 1516602"/>
                    <a:gd name="connsiteX46" fmla="*/ 335844 w 1010256"/>
                    <a:gd name="connsiteY46" fmla="*/ 1467033 h 1516602"/>
                    <a:gd name="connsiteX47" fmla="*/ 364419 w 1010256"/>
                    <a:gd name="connsiteY47" fmla="*/ 1512753 h 1516602"/>
                    <a:gd name="connsiteX48" fmla="*/ 387279 w 1010256"/>
                    <a:gd name="connsiteY48" fmla="*/ 1514658 h 1516602"/>
                    <a:gd name="connsiteX49" fmla="*/ 392994 w 1010256"/>
                    <a:gd name="connsiteY49" fmla="*/ 1508943 h 1516602"/>
                    <a:gd name="connsiteX50" fmla="*/ 394899 w 1010256"/>
                    <a:gd name="connsiteY50" fmla="*/ 1497513 h 1516602"/>
                    <a:gd name="connsiteX51" fmla="*/ 396804 w 1010256"/>
                    <a:gd name="connsiteY51" fmla="*/ 1491798 h 1516602"/>
                    <a:gd name="connsiteX52" fmla="*/ 398709 w 1010256"/>
                    <a:gd name="connsiteY52" fmla="*/ 1474653 h 1516602"/>
                    <a:gd name="connsiteX53" fmla="*/ 400614 w 1010256"/>
                    <a:gd name="connsiteY53" fmla="*/ 1461318 h 1516602"/>
                    <a:gd name="connsiteX54" fmla="*/ 404424 w 1010256"/>
                    <a:gd name="connsiteY54" fmla="*/ 1404168 h 1516602"/>
                    <a:gd name="connsiteX55" fmla="*/ 410139 w 1010256"/>
                    <a:gd name="connsiteY55" fmla="*/ 1392738 h 1516602"/>
                    <a:gd name="connsiteX56" fmla="*/ 413949 w 1010256"/>
                    <a:gd name="connsiteY56" fmla="*/ 1379403 h 1516602"/>
                    <a:gd name="connsiteX57" fmla="*/ 415854 w 1010256"/>
                    <a:gd name="connsiteY57" fmla="*/ 1373688 h 1516602"/>
                    <a:gd name="connsiteX58" fmla="*/ 417759 w 1010256"/>
                    <a:gd name="connsiteY58" fmla="*/ 1360353 h 1516602"/>
                    <a:gd name="connsiteX59" fmla="*/ 421569 w 1010256"/>
                    <a:gd name="connsiteY59" fmla="*/ 1348923 h 1516602"/>
                    <a:gd name="connsiteX60" fmla="*/ 427284 w 1010256"/>
                    <a:gd name="connsiteY60" fmla="*/ 1335588 h 1516602"/>
                    <a:gd name="connsiteX61" fmla="*/ 467289 w 1010256"/>
                    <a:gd name="connsiteY61" fmla="*/ 1265103 h 1516602"/>
                    <a:gd name="connsiteX62" fmla="*/ 528455 w 1010256"/>
                    <a:gd name="connsiteY62" fmla="*/ 1230091 h 1516602"/>
                    <a:gd name="connsiteX63" fmla="*/ 601154 w 1010256"/>
                    <a:gd name="connsiteY63" fmla="*/ 1221700 h 1516602"/>
                    <a:gd name="connsiteX64" fmla="*/ 720654 w 1010256"/>
                    <a:gd name="connsiteY64" fmla="*/ 1316538 h 1516602"/>
                    <a:gd name="connsiteX65" fmla="*/ 733989 w 1010256"/>
                    <a:gd name="connsiteY65" fmla="*/ 1326063 h 1516602"/>
                    <a:gd name="connsiteX66" fmla="*/ 743514 w 1010256"/>
                    <a:gd name="connsiteY66" fmla="*/ 1327968 h 1516602"/>
                    <a:gd name="connsiteX67" fmla="*/ 749229 w 1010256"/>
                    <a:gd name="connsiteY67" fmla="*/ 1329873 h 1516602"/>
                    <a:gd name="connsiteX68" fmla="*/ 762564 w 1010256"/>
                    <a:gd name="connsiteY68" fmla="*/ 1335588 h 1516602"/>
                    <a:gd name="connsiteX69" fmla="*/ 777804 w 1010256"/>
                    <a:gd name="connsiteY69" fmla="*/ 1333683 h 1516602"/>
                    <a:gd name="connsiteX70" fmla="*/ 789234 w 1010256"/>
                    <a:gd name="connsiteY70" fmla="*/ 1327968 h 1516602"/>
                    <a:gd name="connsiteX71" fmla="*/ 794949 w 1010256"/>
                    <a:gd name="connsiteY71" fmla="*/ 1326063 h 1516602"/>
                    <a:gd name="connsiteX72" fmla="*/ 802569 w 1010256"/>
                    <a:gd name="connsiteY72" fmla="*/ 1308918 h 1516602"/>
                    <a:gd name="connsiteX73" fmla="*/ 800664 w 1010256"/>
                    <a:gd name="connsiteY73" fmla="*/ 1284153 h 1516602"/>
                    <a:gd name="connsiteX74" fmla="*/ 798759 w 1010256"/>
                    <a:gd name="connsiteY74" fmla="*/ 1278438 h 1516602"/>
                    <a:gd name="connsiteX75" fmla="*/ 796854 w 1010256"/>
                    <a:gd name="connsiteY75" fmla="*/ 1270818 h 1516602"/>
                    <a:gd name="connsiteX76" fmla="*/ 783519 w 1010256"/>
                    <a:gd name="connsiteY76" fmla="*/ 1253673 h 1516602"/>
                    <a:gd name="connsiteX77" fmla="*/ 773994 w 1010256"/>
                    <a:gd name="connsiteY77" fmla="*/ 1247958 h 1516602"/>
                    <a:gd name="connsiteX78" fmla="*/ 648264 w 1010256"/>
                    <a:gd name="connsiteY78" fmla="*/ 1156518 h 1516602"/>
                    <a:gd name="connsiteX79" fmla="*/ 644454 w 1010256"/>
                    <a:gd name="connsiteY79" fmla="*/ 1139373 h 1516602"/>
                    <a:gd name="connsiteX80" fmla="*/ 646359 w 1010256"/>
                    <a:gd name="connsiteY80" fmla="*/ 1131753 h 1516602"/>
                    <a:gd name="connsiteX81" fmla="*/ 650169 w 1010256"/>
                    <a:gd name="connsiteY81" fmla="*/ 1114608 h 1516602"/>
                    <a:gd name="connsiteX82" fmla="*/ 653979 w 1010256"/>
                    <a:gd name="connsiteY82" fmla="*/ 1108893 h 1516602"/>
                    <a:gd name="connsiteX83" fmla="*/ 655884 w 1010256"/>
                    <a:gd name="connsiteY83" fmla="*/ 1103178 h 1516602"/>
                    <a:gd name="connsiteX84" fmla="*/ 661599 w 1010256"/>
                    <a:gd name="connsiteY84" fmla="*/ 1101273 h 1516602"/>
                    <a:gd name="connsiteX85" fmla="*/ 671124 w 1010256"/>
                    <a:gd name="connsiteY85" fmla="*/ 1089843 h 1516602"/>
                    <a:gd name="connsiteX86" fmla="*/ 724464 w 1010256"/>
                    <a:gd name="connsiteY86" fmla="*/ 1082223 h 1516602"/>
                    <a:gd name="connsiteX87" fmla="*/ 842574 w 1010256"/>
                    <a:gd name="connsiteY87" fmla="*/ 1084128 h 1516602"/>
                    <a:gd name="connsiteX88" fmla="*/ 871149 w 1010256"/>
                    <a:gd name="connsiteY88" fmla="*/ 1086033 h 1516602"/>
                    <a:gd name="connsiteX89" fmla="*/ 899724 w 1010256"/>
                    <a:gd name="connsiteY89" fmla="*/ 1091748 h 1516602"/>
                    <a:gd name="connsiteX90" fmla="*/ 922584 w 1010256"/>
                    <a:gd name="connsiteY90" fmla="*/ 1095558 h 1516602"/>
                    <a:gd name="connsiteX91" fmla="*/ 1002594 w 1010256"/>
                    <a:gd name="connsiteY91" fmla="*/ 1099368 h 1516602"/>
                    <a:gd name="connsiteX92" fmla="*/ 1003378 w 1010256"/>
                    <a:gd name="connsiteY92" fmla="*/ 1065958 h 1516602"/>
                    <a:gd name="connsiteX93" fmla="*/ 970209 w 1010256"/>
                    <a:gd name="connsiteY93" fmla="*/ 1044123 h 1516602"/>
                    <a:gd name="connsiteX94" fmla="*/ 935919 w 1010256"/>
                    <a:gd name="connsiteY94" fmla="*/ 1034598 h 1516602"/>
                    <a:gd name="connsiteX95" fmla="*/ 825429 w 1010256"/>
                    <a:gd name="connsiteY95" fmla="*/ 1034598 h 1516602"/>
                    <a:gd name="connsiteX96" fmla="*/ 730179 w 1010256"/>
                    <a:gd name="connsiteY96" fmla="*/ 1038408 h 1516602"/>
                    <a:gd name="connsiteX97" fmla="*/ 669219 w 1010256"/>
                    <a:gd name="connsiteY97" fmla="*/ 1046028 h 1516602"/>
                    <a:gd name="connsiteX98" fmla="*/ 646360 w 1010256"/>
                    <a:gd name="connsiteY98" fmla="*/ 1049838 h 1516602"/>
                    <a:gd name="connsiteX99" fmla="*/ 640078 w 1010256"/>
                    <a:gd name="connsiteY99" fmla="*/ 1026051 h 1516602"/>
                    <a:gd name="connsiteX100" fmla="*/ 673029 w 1010256"/>
                    <a:gd name="connsiteY100" fmla="*/ 992688 h 1516602"/>
                    <a:gd name="connsiteX101" fmla="*/ 674934 w 1010256"/>
                    <a:gd name="connsiteY101" fmla="*/ 986973 h 1516602"/>
                    <a:gd name="connsiteX102" fmla="*/ 680649 w 1010256"/>
                    <a:gd name="connsiteY102" fmla="*/ 985068 h 1516602"/>
                    <a:gd name="connsiteX103" fmla="*/ 686364 w 1010256"/>
                    <a:gd name="connsiteY103" fmla="*/ 981258 h 1516602"/>
                    <a:gd name="connsiteX104" fmla="*/ 695889 w 1010256"/>
                    <a:gd name="connsiteY104" fmla="*/ 971733 h 1516602"/>
                    <a:gd name="connsiteX105" fmla="*/ 705414 w 1010256"/>
                    <a:gd name="connsiteY105" fmla="*/ 960303 h 1516602"/>
                    <a:gd name="connsiteX106" fmla="*/ 716844 w 1010256"/>
                    <a:gd name="connsiteY106" fmla="*/ 952683 h 1516602"/>
                    <a:gd name="connsiteX107" fmla="*/ 732084 w 1010256"/>
                    <a:gd name="connsiteY107" fmla="*/ 939348 h 1516602"/>
                    <a:gd name="connsiteX108" fmla="*/ 741609 w 1010256"/>
                    <a:gd name="connsiteY108" fmla="*/ 927918 h 1516602"/>
                    <a:gd name="connsiteX109" fmla="*/ 753039 w 1010256"/>
                    <a:gd name="connsiteY109" fmla="*/ 918393 h 1516602"/>
                    <a:gd name="connsiteX110" fmla="*/ 758754 w 1010256"/>
                    <a:gd name="connsiteY110" fmla="*/ 906963 h 1516602"/>
                    <a:gd name="connsiteX111" fmla="*/ 760659 w 1010256"/>
                    <a:gd name="connsiteY111" fmla="*/ 901248 h 1516602"/>
                    <a:gd name="connsiteX112" fmla="*/ 766374 w 1010256"/>
                    <a:gd name="connsiteY112" fmla="*/ 889818 h 1516602"/>
                    <a:gd name="connsiteX113" fmla="*/ 764469 w 1010256"/>
                    <a:gd name="connsiteY113" fmla="*/ 874578 h 1516602"/>
                    <a:gd name="connsiteX114" fmla="*/ 758754 w 1010256"/>
                    <a:gd name="connsiteY114" fmla="*/ 872673 h 1516602"/>
                    <a:gd name="connsiteX115" fmla="*/ 737799 w 1010256"/>
                    <a:gd name="connsiteY115" fmla="*/ 874578 h 1516602"/>
                    <a:gd name="connsiteX116" fmla="*/ 732084 w 1010256"/>
                    <a:gd name="connsiteY116" fmla="*/ 878388 h 1516602"/>
                    <a:gd name="connsiteX117" fmla="*/ 699699 w 1010256"/>
                    <a:gd name="connsiteY117" fmla="*/ 899343 h 1516602"/>
                    <a:gd name="connsiteX118" fmla="*/ 595181 w 1010256"/>
                    <a:gd name="connsiteY118" fmla="*/ 957831 h 1516602"/>
                    <a:gd name="connsiteX119" fmla="*/ 507294 w 1010256"/>
                    <a:gd name="connsiteY119" fmla="*/ 847908 h 1516602"/>
                    <a:gd name="connsiteX120" fmla="*/ 503484 w 1010256"/>
                    <a:gd name="connsiteY120" fmla="*/ 358323 h 1516602"/>
                    <a:gd name="connsiteX121" fmla="*/ 499674 w 1010256"/>
                    <a:gd name="connsiteY121" fmla="*/ 66858 h 1516602"/>
                    <a:gd name="connsiteX122" fmla="*/ 490149 w 1010256"/>
                    <a:gd name="connsiteY122" fmla="*/ 40188 h 1516602"/>
                    <a:gd name="connsiteX123" fmla="*/ 488244 w 1010256"/>
                    <a:gd name="connsiteY123" fmla="*/ 34473 h 1516602"/>
                    <a:gd name="connsiteX124" fmla="*/ 484434 w 1010256"/>
                    <a:gd name="connsiteY124" fmla="*/ 28758 h 1516602"/>
                    <a:gd name="connsiteX125" fmla="*/ 478719 w 1010256"/>
                    <a:gd name="connsiteY125" fmla="*/ 17328 h 1516602"/>
                    <a:gd name="connsiteX126" fmla="*/ 473004 w 1010256"/>
                    <a:gd name="connsiteY126" fmla="*/ 13518 h 1516602"/>
                    <a:gd name="connsiteX127" fmla="*/ 469194 w 1010256"/>
                    <a:gd name="connsiteY127" fmla="*/ 7803 h 1516602"/>
                    <a:gd name="connsiteX128" fmla="*/ 429189 w 1010256"/>
                    <a:gd name="connsiteY128" fmla="*/ 11613 h 1516602"/>
                    <a:gd name="connsiteX129" fmla="*/ 425379 w 1010256"/>
                    <a:gd name="connsiteY129" fmla="*/ 78288 h 1516602"/>
                    <a:gd name="connsiteX130" fmla="*/ 425379 w 1010256"/>
                    <a:gd name="connsiteY130" fmla="*/ 84003 h 1516602"/>
                    <a:gd name="connsiteX131" fmla="*/ 429189 w 1010256"/>
                    <a:gd name="connsiteY131" fmla="*/ 238308 h 1516602"/>
                    <a:gd name="connsiteX132" fmla="*/ 440619 w 1010256"/>
                    <a:gd name="connsiteY132" fmla="*/ 421188 h 1516602"/>
                    <a:gd name="connsiteX133" fmla="*/ 435265 w 1010256"/>
                    <a:gd name="connsiteY133" fmla="*/ 718368 h 1516602"/>
                    <a:gd name="connsiteX134" fmla="*/ 435059 w 1010256"/>
                    <a:gd name="connsiteY134" fmla="*/ 799046 h 1516602"/>
                    <a:gd name="connsiteX135" fmla="*/ 430322 w 101025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51084 w 1003876"/>
                    <a:gd name="connsiteY31" fmla="*/ 1238433 h 1516602"/>
                    <a:gd name="connsiteX32" fmla="*/ 356799 w 1003876"/>
                    <a:gd name="connsiteY32" fmla="*/ 1242243 h 1516602"/>
                    <a:gd name="connsiteX33" fmla="*/ 360609 w 1003876"/>
                    <a:gd name="connsiteY33" fmla="*/ 1247958 h 1516602"/>
                    <a:gd name="connsiteX34" fmla="*/ 366324 w 1003876"/>
                    <a:gd name="connsiteY34" fmla="*/ 1259388 h 1516602"/>
                    <a:gd name="connsiteX35" fmla="*/ 362514 w 1003876"/>
                    <a:gd name="connsiteY35" fmla="*/ 1286058 h 1516602"/>
                    <a:gd name="connsiteX36" fmla="*/ 358704 w 1003876"/>
                    <a:gd name="connsiteY36" fmla="*/ 1291773 h 1516602"/>
                    <a:gd name="connsiteX37" fmla="*/ 356799 w 1003876"/>
                    <a:gd name="connsiteY37" fmla="*/ 1297488 h 1516602"/>
                    <a:gd name="connsiteX38" fmla="*/ 352989 w 1003876"/>
                    <a:gd name="connsiteY38" fmla="*/ 1303203 h 1516602"/>
                    <a:gd name="connsiteX39" fmla="*/ 351084 w 1003876"/>
                    <a:gd name="connsiteY39" fmla="*/ 1308918 h 1516602"/>
                    <a:gd name="connsiteX40" fmla="*/ 347274 w 1003876"/>
                    <a:gd name="connsiteY40" fmla="*/ 1314633 h 1516602"/>
                    <a:gd name="connsiteX41" fmla="*/ 330129 w 1003876"/>
                    <a:gd name="connsiteY41" fmla="*/ 1381308 h 1516602"/>
                    <a:gd name="connsiteX42" fmla="*/ 328224 w 1003876"/>
                    <a:gd name="connsiteY42" fmla="*/ 1432743 h 1516602"/>
                    <a:gd name="connsiteX43" fmla="*/ 330129 w 1003876"/>
                    <a:gd name="connsiteY43" fmla="*/ 1457508 h 1516602"/>
                    <a:gd name="connsiteX44" fmla="*/ 332034 w 1003876"/>
                    <a:gd name="connsiteY44" fmla="*/ 1463223 h 1516602"/>
                    <a:gd name="connsiteX45" fmla="*/ 335844 w 1003876"/>
                    <a:gd name="connsiteY45" fmla="*/ 1467033 h 1516602"/>
                    <a:gd name="connsiteX46" fmla="*/ 364419 w 1003876"/>
                    <a:gd name="connsiteY46" fmla="*/ 1512753 h 1516602"/>
                    <a:gd name="connsiteX47" fmla="*/ 387279 w 1003876"/>
                    <a:gd name="connsiteY47" fmla="*/ 1514658 h 1516602"/>
                    <a:gd name="connsiteX48" fmla="*/ 392994 w 1003876"/>
                    <a:gd name="connsiteY48" fmla="*/ 1508943 h 1516602"/>
                    <a:gd name="connsiteX49" fmla="*/ 394899 w 1003876"/>
                    <a:gd name="connsiteY49" fmla="*/ 1497513 h 1516602"/>
                    <a:gd name="connsiteX50" fmla="*/ 396804 w 1003876"/>
                    <a:gd name="connsiteY50" fmla="*/ 1491798 h 1516602"/>
                    <a:gd name="connsiteX51" fmla="*/ 398709 w 1003876"/>
                    <a:gd name="connsiteY51" fmla="*/ 1474653 h 1516602"/>
                    <a:gd name="connsiteX52" fmla="*/ 400614 w 1003876"/>
                    <a:gd name="connsiteY52" fmla="*/ 1461318 h 1516602"/>
                    <a:gd name="connsiteX53" fmla="*/ 404424 w 1003876"/>
                    <a:gd name="connsiteY53" fmla="*/ 1404168 h 1516602"/>
                    <a:gd name="connsiteX54" fmla="*/ 410139 w 1003876"/>
                    <a:gd name="connsiteY54" fmla="*/ 1392738 h 1516602"/>
                    <a:gd name="connsiteX55" fmla="*/ 413949 w 1003876"/>
                    <a:gd name="connsiteY55" fmla="*/ 1379403 h 1516602"/>
                    <a:gd name="connsiteX56" fmla="*/ 415854 w 1003876"/>
                    <a:gd name="connsiteY56" fmla="*/ 1373688 h 1516602"/>
                    <a:gd name="connsiteX57" fmla="*/ 417759 w 1003876"/>
                    <a:gd name="connsiteY57" fmla="*/ 1360353 h 1516602"/>
                    <a:gd name="connsiteX58" fmla="*/ 421569 w 1003876"/>
                    <a:gd name="connsiteY58" fmla="*/ 1348923 h 1516602"/>
                    <a:gd name="connsiteX59" fmla="*/ 427284 w 1003876"/>
                    <a:gd name="connsiteY59" fmla="*/ 1335588 h 1516602"/>
                    <a:gd name="connsiteX60" fmla="*/ 467289 w 1003876"/>
                    <a:gd name="connsiteY60" fmla="*/ 1265103 h 1516602"/>
                    <a:gd name="connsiteX61" fmla="*/ 528455 w 1003876"/>
                    <a:gd name="connsiteY61" fmla="*/ 1230091 h 1516602"/>
                    <a:gd name="connsiteX62" fmla="*/ 601154 w 1003876"/>
                    <a:gd name="connsiteY62" fmla="*/ 1221700 h 1516602"/>
                    <a:gd name="connsiteX63" fmla="*/ 720654 w 1003876"/>
                    <a:gd name="connsiteY63" fmla="*/ 1316538 h 1516602"/>
                    <a:gd name="connsiteX64" fmla="*/ 733989 w 1003876"/>
                    <a:gd name="connsiteY64" fmla="*/ 1326063 h 1516602"/>
                    <a:gd name="connsiteX65" fmla="*/ 743514 w 1003876"/>
                    <a:gd name="connsiteY65" fmla="*/ 1327968 h 1516602"/>
                    <a:gd name="connsiteX66" fmla="*/ 749229 w 1003876"/>
                    <a:gd name="connsiteY66" fmla="*/ 1329873 h 1516602"/>
                    <a:gd name="connsiteX67" fmla="*/ 762564 w 1003876"/>
                    <a:gd name="connsiteY67" fmla="*/ 1335588 h 1516602"/>
                    <a:gd name="connsiteX68" fmla="*/ 777804 w 1003876"/>
                    <a:gd name="connsiteY68" fmla="*/ 1333683 h 1516602"/>
                    <a:gd name="connsiteX69" fmla="*/ 789234 w 1003876"/>
                    <a:gd name="connsiteY69" fmla="*/ 1327968 h 1516602"/>
                    <a:gd name="connsiteX70" fmla="*/ 794949 w 1003876"/>
                    <a:gd name="connsiteY70" fmla="*/ 1326063 h 1516602"/>
                    <a:gd name="connsiteX71" fmla="*/ 802569 w 1003876"/>
                    <a:gd name="connsiteY71" fmla="*/ 1308918 h 1516602"/>
                    <a:gd name="connsiteX72" fmla="*/ 800664 w 1003876"/>
                    <a:gd name="connsiteY72" fmla="*/ 1284153 h 1516602"/>
                    <a:gd name="connsiteX73" fmla="*/ 798759 w 1003876"/>
                    <a:gd name="connsiteY73" fmla="*/ 1278438 h 1516602"/>
                    <a:gd name="connsiteX74" fmla="*/ 796854 w 1003876"/>
                    <a:gd name="connsiteY74" fmla="*/ 1270818 h 1516602"/>
                    <a:gd name="connsiteX75" fmla="*/ 783519 w 1003876"/>
                    <a:gd name="connsiteY75" fmla="*/ 1253673 h 1516602"/>
                    <a:gd name="connsiteX76" fmla="*/ 773994 w 1003876"/>
                    <a:gd name="connsiteY76" fmla="*/ 1247958 h 1516602"/>
                    <a:gd name="connsiteX77" fmla="*/ 648264 w 1003876"/>
                    <a:gd name="connsiteY77" fmla="*/ 1156518 h 1516602"/>
                    <a:gd name="connsiteX78" fmla="*/ 644454 w 1003876"/>
                    <a:gd name="connsiteY78" fmla="*/ 1139373 h 1516602"/>
                    <a:gd name="connsiteX79" fmla="*/ 646359 w 1003876"/>
                    <a:gd name="connsiteY79" fmla="*/ 1131753 h 1516602"/>
                    <a:gd name="connsiteX80" fmla="*/ 650169 w 1003876"/>
                    <a:gd name="connsiteY80" fmla="*/ 1114608 h 1516602"/>
                    <a:gd name="connsiteX81" fmla="*/ 653979 w 1003876"/>
                    <a:gd name="connsiteY81" fmla="*/ 1108893 h 1516602"/>
                    <a:gd name="connsiteX82" fmla="*/ 655884 w 1003876"/>
                    <a:gd name="connsiteY82" fmla="*/ 1103178 h 1516602"/>
                    <a:gd name="connsiteX83" fmla="*/ 661599 w 1003876"/>
                    <a:gd name="connsiteY83" fmla="*/ 1101273 h 1516602"/>
                    <a:gd name="connsiteX84" fmla="*/ 671124 w 1003876"/>
                    <a:gd name="connsiteY84" fmla="*/ 1089843 h 1516602"/>
                    <a:gd name="connsiteX85" fmla="*/ 724464 w 1003876"/>
                    <a:gd name="connsiteY85" fmla="*/ 1082223 h 1516602"/>
                    <a:gd name="connsiteX86" fmla="*/ 842574 w 1003876"/>
                    <a:gd name="connsiteY86" fmla="*/ 1084128 h 1516602"/>
                    <a:gd name="connsiteX87" fmla="*/ 871149 w 1003876"/>
                    <a:gd name="connsiteY87" fmla="*/ 1086033 h 1516602"/>
                    <a:gd name="connsiteX88" fmla="*/ 899724 w 1003876"/>
                    <a:gd name="connsiteY88" fmla="*/ 1091748 h 1516602"/>
                    <a:gd name="connsiteX89" fmla="*/ 922584 w 1003876"/>
                    <a:gd name="connsiteY89" fmla="*/ 1095558 h 1516602"/>
                    <a:gd name="connsiteX90" fmla="*/ 985294 w 1003876"/>
                    <a:gd name="connsiteY90" fmla="*/ 1104311 h 1516602"/>
                    <a:gd name="connsiteX91" fmla="*/ 1003378 w 1003876"/>
                    <a:gd name="connsiteY91" fmla="*/ 1065958 h 1516602"/>
                    <a:gd name="connsiteX92" fmla="*/ 970209 w 1003876"/>
                    <a:gd name="connsiteY92" fmla="*/ 1044123 h 1516602"/>
                    <a:gd name="connsiteX93" fmla="*/ 935919 w 1003876"/>
                    <a:gd name="connsiteY93" fmla="*/ 1034598 h 1516602"/>
                    <a:gd name="connsiteX94" fmla="*/ 825429 w 1003876"/>
                    <a:gd name="connsiteY94" fmla="*/ 1034598 h 1516602"/>
                    <a:gd name="connsiteX95" fmla="*/ 730179 w 1003876"/>
                    <a:gd name="connsiteY95" fmla="*/ 1038408 h 1516602"/>
                    <a:gd name="connsiteX96" fmla="*/ 669219 w 1003876"/>
                    <a:gd name="connsiteY96" fmla="*/ 1046028 h 1516602"/>
                    <a:gd name="connsiteX97" fmla="*/ 646360 w 1003876"/>
                    <a:gd name="connsiteY97" fmla="*/ 1049838 h 1516602"/>
                    <a:gd name="connsiteX98" fmla="*/ 640078 w 1003876"/>
                    <a:gd name="connsiteY98" fmla="*/ 1026051 h 1516602"/>
                    <a:gd name="connsiteX99" fmla="*/ 673029 w 1003876"/>
                    <a:gd name="connsiteY99" fmla="*/ 992688 h 1516602"/>
                    <a:gd name="connsiteX100" fmla="*/ 674934 w 1003876"/>
                    <a:gd name="connsiteY100" fmla="*/ 986973 h 1516602"/>
                    <a:gd name="connsiteX101" fmla="*/ 680649 w 1003876"/>
                    <a:gd name="connsiteY101" fmla="*/ 985068 h 1516602"/>
                    <a:gd name="connsiteX102" fmla="*/ 686364 w 1003876"/>
                    <a:gd name="connsiteY102" fmla="*/ 981258 h 1516602"/>
                    <a:gd name="connsiteX103" fmla="*/ 695889 w 1003876"/>
                    <a:gd name="connsiteY103" fmla="*/ 971733 h 1516602"/>
                    <a:gd name="connsiteX104" fmla="*/ 705414 w 1003876"/>
                    <a:gd name="connsiteY104" fmla="*/ 960303 h 1516602"/>
                    <a:gd name="connsiteX105" fmla="*/ 716844 w 1003876"/>
                    <a:gd name="connsiteY105" fmla="*/ 952683 h 1516602"/>
                    <a:gd name="connsiteX106" fmla="*/ 732084 w 1003876"/>
                    <a:gd name="connsiteY106" fmla="*/ 939348 h 1516602"/>
                    <a:gd name="connsiteX107" fmla="*/ 741609 w 1003876"/>
                    <a:gd name="connsiteY107" fmla="*/ 927918 h 1516602"/>
                    <a:gd name="connsiteX108" fmla="*/ 753039 w 1003876"/>
                    <a:gd name="connsiteY108" fmla="*/ 918393 h 1516602"/>
                    <a:gd name="connsiteX109" fmla="*/ 758754 w 1003876"/>
                    <a:gd name="connsiteY109" fmla="*/ 906963 h 1516602"/>
                    <a:gd name="connsiteX110" fmla="*/ 760659 w 1003876"/>
                    <a:gd name="connsiteY110" fmla="*/ 901248 h 1516602"/>
                    <a:gd name="connsiteX111" fmla="*/ 766374 w 1003876"/>
                    <a:gd name="connsiteY111" fmla="*/ 889818 h 1516602"/>
                    <a:gd name="connsiteX112" fmla="*/ 764469 w 1003876"/>
                    <a:gd name="connsiteY112" fmla="*/ 874578 h 1516602"/>
                    <a:gd name="connsiteX113" fmla="*/ 758754 w 1003876"/>
                    <a:gd name="connsiteY113" fmla="*/ 872673 h 1516602"/>
                    <a:gd name="connsiteX114" fmla="*/ 737799 w 1003876"/>
                    <a:gd name="connsiteY114" fmla="*/ 874578 h 1516602"/>
                    <a:gd name="connsiteX115" fmla="*/ 732084 w 1003876"/>
                    <a:gd name="connsiteY115" fmla="*/ 878388 h 1516602"/>
                    <a:gd name="connsiteX116" fmla="*/ 699699 w 1003876"/>
                    <a:gd name="connsiteY116" fmla="*/ 899343 h 1516602"/>
                    <a:gd name="connsiteX117" fmla="*/ 595181 w 1003876"/>
                    <a:gd name="connsiteY117" fmla="*/ 957831 h 1516602"/>
                    <a:gd name="connsiteX118" fmla="*/ 507294 w 1003876"/>
                    <a:gd name="connsiteY118" fmla="*/ 847908 h 1516602"/>
                    <a:gd name="connsiteX119" fmla="*/ 503484 w 1003876"/>
                    <a:gd name="connsiteY119" fmla="*/ 358323 h 1516602"/>
                    <a:gd name="connsiteX120" fmla="*/ 499674 w 1003876"/>
                    <a:gd name="connsiteY120" fmla="*/ 66858 h 1516602"/>
                    <a:gd name="connsiteX121" fmla="*/ 490149 w 1003876"/>
                    <a:gd name="connsiteY121" fmla="*/ 40188 h 1516602"/>
                    <a:gd name="connsiteX122" fmla="*/ 488244 w 1003876"/>
                    <a:gd name="connsiteY122" fmla="*/ 34473 h 1516602"/>
                    <a:gd name="connsiteX123" fmla="*/ 484434 w 1003876"/>
                    <a:gd name="connsiteY123" fmla="*/ 28758 h 1516602"/>
                    <a:gd name="connsiteX124" fmla="*/ 478719 w 1003876"/>
                    <a:gd name="connsiteY124" fmla="*/ 17328 h 1516602"/>
                    <a:gd name="connsiteX125" fmla="*/ 473004 w 1003876"/>
                    <a:gd name="connsiteY125" fmla="*/ 13518 h 1516602"/>
                    <a:gd name="connsiteX126" fmla="*/ 469194 w 1003876"/>
                    <a:gd name="connsiteY126" fmla="*/ 7803 h 1516602"/>
                    <a:gd name="connsiteX127" fmla="*/ 429189 w 1003876"/>
                    <a:gd name="connsiteY127" fmla="*/ 11613 h 1516602"/>
                    <a:gd name="connsiteX128" fmla="*/ 425379 w 1003876"/>
                    <a:gd name="connsiteY128" fmla="*/ 78288 h 1516602"/>
                    <a:gd name="connsiteX129" fmla="*/ 425379 w 1003876"/>
                    <a:gd name="connsiteY129" fmla="*/ 84003 h 1516602"/>
                    <a:gd name="connsiteX130" fmla="*/ 429189 w 1003876"/>
                    <a:gd name="connsiteY130" fmla="*/ 238308 h 1516602"/>
                    <a:gd name="connsiteX131" fmla="*/ 440619 w 1003876"/>
                    <a:gd name="connsiteY131" fmla="*/ 421188 h 1516602"/>
                    <a:gd name="connsiteX132" fmla="*/ 435265 w 1003876"/>
                    <a:gd name="connsiteY132" fmla="*/ 718368 h 1516602"/>
                    <a:gd name="connsiteX133" fmla="*/ 435059 w 1003876"/>
                    <a:gd name="connsiteY133" fmla="*/ 799046 h 1516602"/>
                    <a:gd name="connsiteX134" fmla="*/ 430322 w 1003876"/>
                    <a:gd name="connsiteY13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51084 w 1003876"/>
                    <a:gd name="connsiteY30" fmla="*/ 1238433 h 1516602"/>
                    <a:gd name="connsiteX31" fmla="*/ 356799 w 1003876"/>
                    <a:gd name="connsiteY31" fmla="*/ 1242243 h 1516602"/>
                    <a:gd name="connsiteX32" fmla="*/ 360609 w 1003876"/>
                    <a:gd name="connsiteY32" fmla="*/ 1247958 h 1516602"/>
                    <a:gd name="connsiteX33" fmla="*/ 366324 w 1003876"/>
                    <a:gd name="connsiteY33" fmla="*/ 1259388 h 1516602"/>
                    <a:gd name="connsiteX34" fmla="*/ 362514 w 1003876"/>
                    <a:gd name="connsiteY34" fmla="*/ 1286058 h 1516602"/>
                    <a:gd name="connsiteX35" fmla="*/ 358704 w 1003876"/>
                    <a:gd name="connsiteY35" fmla="*/ 1291773 h 1516602"/>
                    <a:gd name="connsiteX36" fmla="*/ 356799 w 1003876"/>
                    <a:gd name="connsiteY36" fmla="*/ 1297488 h 1516602"/>
                    <a:gd name="connsiteX37" fmla="*/ 352989 w 1003876"/>
                    <a:gd name="connsiteY37" fmla="*/ 1303203 h 1516602"/>
                    <a:gd name="connsiteX38" fmla="*/ 351084 w 1003876"/>
                    <a:gd name="connsiteY38" fmla="*/ 1308918 h 1516602"/>
                    <a:gd name="connsiteX39" fmla="*/ 347274 w 1003876"/>
                    <a:gd name="connsiteY39" fmla="*/ 1314633 h 1516602"/>
                    <a:gd name="connsiteX40" fmla="*/ 330129 w 1003876"/>
                    <a:gd name="connsiteY40" fmla="*/ 1381308 h 1516602"/>
                    <a:gd name="connsiteX41" fmla="*/ 328224 w 1003876"/>
                    <a:gd name="connsiteY41" fmla="*/ 1432743 h 1516602"/>
                    <a:gd name="connsiteX42" fmla="*/ 330129 w 1003876"/>
                    <a:gd name="connsiteY42" fmla="*/ 1457508 h 1516602"/>
                    <a:gd name="connsiteX43" fmla="*/ 332034 w 1003876"/>
                    <a:gd name="connsiteY43" fmla="*/ 1463223 h 1516602"/>
                    <a:gd name="connsiteX44" fmla="*/ 335844 w 1003876"/>
                    <a:gd name="connsiteY44" fmla="*/ 1467033 h 1516602"/>
                    <a:gd name="connsiteX45" fmla="*/ 364419 w 1003876"/>
                    <a:gd name="connsiteY45" fmla="*/ 1512753 h 1516602"/>
                    <a:gd name="connsiteX46" fmla="*/ 387279 w 1003876"/>
                    <a:gd name="connsiteY46" fmla="*/ 1514658 h 1516602"/>
                    <a:gd name="connsiteX47" fmla="*/ 392994 w 1003876"/>
                    <a:gd name="connsiteY47" fmla="*/ 1508943 h 1516602"/>
                    <a:gd name="connsiteX48" fmla="*/ 394899 w 1003876"/>
                    <a:gd name="connsiteY48" fmla="*/ 1497513 h 1516602"/>
                    <a:gd name="connsiteX49" fmla="*/ 396804 w 1003876"/>
                    <a:gd name="connsiteY49" fmla="*/ 1491798 h 1516602"/>
                    <a:gd name="connsiteX50" fmla="*/ 398709 w 1003876"/>
                    <a:gd name="connsiteY50" fmla="*/ 1474653 h 1516602"/>
                    <a:gd name="connsiteX51" fmla="*/ 400614 w 1003876"/>
                    <a:gd name="connsiteY51" fmla="*/ 1461318 h 1516602"/>
                    <a:gd name="connsiteX52" fmla="*/ 404424 w 1003876"/>
                    <a:gd name="connsiteY52" fmla="*/ 1404168 h 1516602"/>
                    <a:gd name="connsiteX53" fmla="*/ 410139 w 1003876"/>
                    <a:gd name="connsiteY53" fmla="*/ 1392738 h 1516602"/>
                    <a:gd name="connsiteX54" fmla="*/ 413949 w 1003876"/>
                    <a:gd name="connsiteY54" fmla="*/ 1379403 h 1516602"/>
                    <a:gd name="connsiteX55" fmla="*/ 415854 w 1003876"/>
                    <a:gd name="connsiteY55" fmla="*/ 1373688 h 1516602"/>
                    <a:gd name="connsiteX56" fmla="*/ 417759 w 1003876"/>
                    <a:gd name="connsiteY56" fmla="*/ 1360353 h 1516602"/>
                    <a:gd name="connsiteX57" fmla="*/ 421569 w 1003876"/>
                    <a:gd name="connsiteY57" fmla="*/ 1348923 h 1516602"/>
                    <a:gd name="connsiteX58" fmla="*/ 427284 w 1003876"/>
                    <a:gd name="connsiteY58" fmla="*/ 1335588 h 1516602"/>
                    <a:gd name="connsiteX59" fmla="*/ 467289 w 1003876"/>
                    <a:gd name="connsiteY59" fmla="*/ 1265103 h 1516602"/>
                    <a:gd name="connsiteX60" fmla="*/ 528455 w 1003876"/>
                    <a:gd name="connsiteY60" fmla="*/ 1230091 h 1516602"/>
                    <a:gd name="connsiteX61" fmla="*/ 601154 w 1003876"/>
                    <a:gd name="connsiteY61" fmla="*/ 1221700 h 1516602"/>
                    <a:gd name="connsiteX62" fmla="*/ 720654 w 1003876"/>
                    <a:gd name="connsiteY62" fmla="*/ 1316538 h 1516602"/>
                    <a:gd name="connsiteX63" fmla="*/ 733989 w 1003876"/>
                    <a:gd name="connsiteY63" fmla="*/ 1326063 h 1516602"/>
                    <a:gd name="connsiteX64" fmla="*/ 743514 w 1003876"/>
                    <a:gd name="connsiteY64" fmla="*/ 1327968 h 1516602"/>
                    <a:gd name="connsiteX65" fmla="*/ 749229 w 1003876"/>
                    <a:gd name="connsiteY65" fmla="*/ 1329873 h 1516602"/>
                    <a:gd name="connsiteX66" fmla="*/ 762564 w 1003876"/>
                    <a:gd name="connsiteY66" fmla="*/ 1335588 h 1516602"/>
                    <a:gd name="connsiteX67" fmla="*/ 777804 w 1003876"/>
                    <a:gd name="connsiteY67" fmla="*/ 1333683 h 1516602"/>
                    <a:gd name="connsiteX68" fmla="*/ 789234 w 1003876"/>
                    <a:gd name="connsiteY68" fmla="*/ 1327968 h 1516602"/>
                    <a:gd name="connsiteX69" fmla="*/ 794949 w 1003876"/>
                    <a:gd name="connsiteY69" fmla="*/ 1326063 h 1516602"/>
                    <a:gd name="connsiteX70" fmla="*/ 802569 w 1003876"/>
                    <a:gd name="connsiteY70" fmla="*/ 1308918 h 1516602"/>
                    <a:gd name="connsiteX71" fmla="*/ 800664 w 1003876"/>
                    <a:gd name="connsiteY71" fmla="*/ 1284153 h 1516602"/>
                    <a:gd name="connsiteX72" fmla="*/ 798759 w 1003876"/>
                    <a:gd name="connsiteY72" fmla="*/ 1278438 h 1516602"/>
                    <a:gd name="connsiteX73" fmla="*/ 796854 w 1003876"/>
                    <a:gd name="connsiteY73" fmla="*/ 1270818 h 1516602"/>
                    <a:gd name="connsiteX74" fmla="*/ 783519 w 1003876"/>
                    <a:gd name="connsiteY74" fmla="*/ 1253673 h 1516602"/>
                    <a:gd name="connsiteX75" fmla="*/ 773994 w 1003876"/>
                    <a:gd name="connsiteY75" fmla="*/ 1247958 h 1516602"/>
                    <a:gd name="connsiteX76" fmla="*/ 648264 w 1003876"/>
                    <a:gd name="connsiteY76" fmla="*/ 1156518 h 1516602"/>
                    <a:gd name="connsiteX77" fmla="*/ 644454 w 1003876"/>
                    <a:gd name="connsiteY77" fmla="*/ 1139373 h 1516602"/>
                    <a:gd name="connsiteX78" fmla="*/ 646359 w 1003876"/>
                    <a:gd name="connsiteY78" fmla="*/ 1131753 h 1516602"/>
                    <a:gd name="connsiteX79" fmla="*/ 650169 w 1003876"/>
                    <a:gd name="connsiteY79" fmla="*/ 1114608 h 1516602"/>
                    <a:gd name="connsiteX80" fmla="*/ 653979 w 1003876"/>
                    <a:gd name="connsiteY80" fmla="*/ 1108893 h 1516602"/>
                    <a:gd name="connsiteX81" fmla="*/ 655884 w 1003876"/>
                    <a:gd name="connsiteY81" fmla="*/ 1103178 h 1516602"/>
                    <a:gd name="connsiteX82" fmla="*/ 661599 w 1003876"/>
                    <a:gd name="connsiteY82" fmla="*/ 1101273 h 1516602"/>
                    <a:gd name="connsiteX83" fmla="*/ 671124 w 1003876"/>
                    <a:gd name="connsiteY83" fmla="*/ 1089843 h 1516602"/>
                    <a:gd name="connsiteX84" fmla="*/ 724464 w 1003876"/>
                    <a:gd name="connsiteY84" fmla="*/ 1082223 h 1516602"/>
                    <a:gd name="connsiteX85" fmla="*/ 842574 w 1003876"/>
                    <a:gd name="connsiteY85" fmla="*/ 1084128 h 1516602"/>
                    <a:gd name="connsiteX86" fmla="*/ 871149 w 1003876"/>
                    <a:gd name="connsiteY86" fmla="*/ 1086033 h 1516602"/>
                    <a:gd name="connsiteX87" fmla="*/ 899724 w 1003876"/>
                    <a:gd name="connsiteY87" fmla="*/ 1091748 h 1516602"/>
                    <a:gd name="connsiteX88" fmla="*/ 922584 w 1003876"/>
                    <a:gd name="connsiteY88" fmla="*/ 1095558 h 1516602"/>
                    <a:gd name="connsiteX89" fmla="*/ 985294 w 1003876"/>
                    <a:gd name="connsiteY89" fmla="*/ 1104311 h 1516602"/>
                    <a:gd name="connsiteX90" fmla="*/ 1003378 w 1003876"/>
                    <a:gd name="connsiteY90" fmla="*/ 1065958 h 1516602"/>
                    <a:gd name="connsiteX91" fmla="*/ 970209 w 1003876"/>
                    <a:gd name="connsiteY91" fmla="*/ 1044123 h 1516602"/>
                    <a:gd name="connsiteX92" fmla="*/ 935919 w 1003876"/>
                    <a:gd name="connsiteY92" fmla="*/ 1034598 h 1516602"/>
                    <a:gd name="connsiteX93" fmla="*/ 825429 w 1003876"/>
                    <a:gd name="connsiteY93" fmla="*/ 1034598 h 1516602"/>
                    <a:gd name="connsiteX94" fmla="*/ 730179 w 1003876"/>
                    <a:gd name="connsiteY94" fmla="*/ 1038408 h 1516602"/>
                    <a:gd name="connsiteX95" fmla="*/ 669219 w 1003876"/>
                    <a:gd name="connsiteY95" fmla="*/ 1046028 h 1516602"/>
                    <a:gd name="connsiteX96" fmla="*/ 646360 w 1003876"/>
                    <a:gd name="connsiteY96" fmla="*/ 1049838 h 1516602"/>
                    <a:gd name="connsiteX97" fmla="*/ 640078 w 1003876"/>
                    <a:gd name="connsiteY97" fmla="*/ 1026051 h 1516602"/>
                    <a:gd name="connsiteX98" fmla="*/ 673029 w 1003876"/>
                    <a:gd name="connsiteY98" fmla="*/ 992688 h 1516602"/>
                    <a:gd name="connsiteX99" fmla="*/ 674934 w 1003876"/>
                    <a:gd name="connsiteY99" fmla="*/ 986973 h 1516602"/>
                    <a:gd name="connsiteX100" fmla="*/ 680649 w 1003876"/>
                    <a:gd name="connsiteY100" fmla="*/ 985068 h 1516602"/>
                    <a:gd name="connsiteX101" fmla="*/ 686364 w 1003876"/>
                    <a:gd name="connsiteY101" fmla="*/ 981258 h 1516602"/>
                    <a:gd name="connsiteX102" fmla="*/ 695889 w 1003876"/>
                    <a:gd name="connsiteY102" fmla="*/ 971733 h 1516602"/>
                    <a:gd name="connsiteX103" fmla="*/ 705414 w 1003876"/>
                    <a:gd name="connsiteY103" fmla="*/ 960303 h 1516602"/>
                    <a:gd name="connsiteX104" fmla="*/ 716844 w 1003876"/>
                    <a:gd name="connsiteY104" fmla="*/ 952683 h 1516602"/>
                    <a:gd name="connsiteX105" fmla="*/ 732084 w 1003876"/>
                    <a:gd name="connsiteY105" fmla="*/ 939348 h 1516602"/>
                    <a:gd name="connsiteX106" fmla="*/ 741609 w 1003876"/>
                    <a:gd name="connsiteY106" fmla="*/ 927918 h 1516602"/>
                    <a:gd name="connsiteX107" fmla="*/ 753039 w 1003876"/>
                    <a:gd name="connsiteY107" fmla="*/ 918393 h 1516602"/>
                    <a:gd name="connsiteX108" fmla="*/ 758754 w 1003876"/>
                    <a:gd name="connsiteY108" fmla="*/ 906963 h 1516602"/>
                    <a:gd name="connsiteX109" fmla="*/ 760659 w 1003876"/>
                    <a:gd name="connsiteY109" fmla="*/ 901248 h 1516602"/>
                    <a:gd name="connsiteX110" fmla="*/ 766374 w 1003876"/>
                    <a:gd name="connsiteY110" fmla="*/ 889818 h 1516602"/>
                    <a:gd name="connsiteX111" fmla="*/ 764469 w 1003876"/>
                    <a:gd name="connsiteY111" fmla="*/ 874578 h 1516602"/>
                    <a:gd name="connsiteX112" fmla="*/ 758754 w 1003876"/>
                    <a:gd name="connsiteY112" fmla="*/ 872673 h 1516602"/>
                    <a:gd name="connsiteX113" fmla="*/ 737799 w 1003876"/>
                    <a:gd name="connsiteY113" fmla="*/ 874578 h 1516602"/>
                    <a:gd name="connsiteX114" fmla="*/ 732084 w 1003876"/>
                    <a:gd name="connsiteY114" fmla="*/ 878388 h 1516602"/>
                    <a:gd name="connsiteX115" fmla="*/ 699699 w 1003876"/>
                    <a:gd name="connsiteY115" fmla="*/ 899343 h 1516602"/>
                    <a:gd name="connsiteX116" fmla="*/ 595181 w 1003876"/>
                    <a:gd name="connsiteY116" fmla="*/ 957831 h 1516602"/>
                    <a:gd name="connsiteX117" fmla="*/ 507294 w 1003876"/>
                    <a:gd name="connsiteY117" fmla="*/ 847908 h 1516602"/>
                    <a:gd name="connsiteX118" fmla="*/ 503484 w 1003876"/>
                    <a:gd name="connsiteY118" fmla="*/ 358323 h 1516602"/>
                    <a:gd name="connsiteX119" fmla="*/ 499674 w 1003876"/>
                    <a:gd name="connsiteY119" fmla="*/ 66858 h 1516602"/>
                    <a:gd name="connsiteX120" fmla="*/ 490149 w 1003876"/>
                    <a:gd name="connsiteY120" fmla="*/ 40188 h 1516602"/>
                    <a:gd name="connsiteX121" fmla="*/ 488244 w 1003876"/>
                    <a:gd name="connsiteY121" fmla="*/ 34473 h 1516602"/>
                    <a:gd name="connsiteX122" fmla="*/ 484434 w 1003876"/>
                    <a:gd name="connsiteY122" fmla="*/ 28758 h 1516602"/>
                    <a:gd name="connsiteX123" fmla="*/ 478719 w 1003876"/>
                    <a:gd name="connsiteY123" fmla="*/ 17328 h 1516602"/>
                    <a:gd name="connsiteX124" fmla="*/ 473004 w 1003876"/>
                    <a:gd name="connsiteY124" fmla="*/ 13518 h 1516602"/>
                    <a:gd name="connsiteX125" fmla="*/ 469194 w 1003876"/>
                    <a:gd name="connsiteY125" fmla="*/ 7803 h 1516602"/>
                    <a:gd name="connsiteX126" fmla="*/ 429189 w 1003876"/>
                    <a:gd name="connsiteY126" fmla="*/ 11613 h 1516602"/>
                    <a:gd name="connsiteX127" fmla="*/ 425379 w 1003876"/>
                    <a:gd name="connsiteY127" fmla="*/ 78288 h 1516602"/>
                    <a:gd name="connsiteX128" fmla="*/ 425379 w 1003876"/>
                    <a:gd name="connsiteY128" fmla="*/ 84003 h 1516602"/>
                    <a:gd name="connsiteX129" fmla="*/ 429189 w 1003876"/>
                    <a:gd name="connsiteY129" fmla="*/ 238308 h 1516602"/>
                    <a:gd name="connsiteX130" fmla="*/ 440619 w 1003876"/>
                    <a:gd name="connsiteY130" fmla="*/ 421188 h 1516602"/>
                    <a:gd name="connsiteX131" fmla="*/ 435265 w 1003876"/>
                    <a:gd name="connsiteY131" fmla="*/ 718368 h 1516602"/>
                    <a:gd name="connsiteX132" fmla="*/ 435059 w 1003876"/>
                    <a:gd name="connsiteY132" fmla="*/ 799046 h 1516602"/>
                    <a:gd name="connsiteX133" fmla="*/ 430322 w 1003876"/>
                    <a:gd name="connsiteY13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0609 w 1003876"/>
                    <a:gd name="connsiteY31" fmla="*/ 1247958 h 1516602"/>
                    <a:gd name="connsiteX32" fmla="*/ 366324 w 1003876"/>
                    <a:gd name="connsiteY32" fmla="*/ 1259388 h 1516602"/>
                    <a:gd name="connsiteX33" fmla="*/ 362514 w 1003876"/>
                    <a:gd name="connsiteY33" fmla="*/ 1286058 h 1516602"/>
                    <a:gd name="connsiteX34" fmla="*/ 358704 w 1003876"/>
                    <a:gd name="connsiteY34" fmla="*/ 1291773 h 1516602"/>
                    <a:gd name="connsiteX35" fmla="*/ 356799 w 1003876"/>
                    <a:gd name="connsiteY35" fmla="*/ 1297488 h 1516602"/>
                    <a:gd name="connsiteX36" fmla="*/ 352989 w 1003876"/>
                    <a:gd name="connsiteY36" fmla="*/ 1303203 h 1516602"/>
                    <a:gd name="connsiteX37" fmla="*/ 351084 w 1003876"/>
                    <a:gd name="connsiteY37" fmla="*/ 1308918 h 1516602"/>
                    <a:gd name="connsiteX38" fmla="*/ 347274 w 1003876"/>
                    <a:gd name="connsiteY38" fmla="*/ 1314633 h 1516602"/>
                    <a:gd name="connsiteX39" fmla="*/ 330129 w 1003876"/>
                    <a:gd name="connsiteY39" fmla="*/ 1381308 h 1516602"/>
                    <a:gd name="connsiteX40" fmla="*/ 328224 w 1003876"/>
                    <a:gd name="connsiteY40" fmla="*/ 1432743 h 1516602"/>
                    <a:gd name="connsiteX41" fmla="*/ 330129 w 1003876"/>
                    <a:gd name="connsiteY41" fmla="*/ 1457508 h 1516602"/>
                    <a:gd name="connsiteX42" fmla="*/ 332034 w 1003876"/>
                    <a:gd name="connsiteY42" fmla="*/ 1463223 h 1516602"/>
                    <a:gd name="connsiteX43" fmla="*/ 335844 w 1003876"/>
                    <a:gd name="connsiteY43" fmla="*/ 1467033 h 1516602"/>
                    <a:gd name="connsiteX44" fmla="*/ 364419 w 1003876"/>
                    <a:gd name="connsiteY44" fmla="*/ 1512753 h 1516602"/>
                    <a:gd name="connsiteX45" fmla="*/ 387279 w 1003876"/>
                    <a:gd name="connsiteY45" fmla="*/ 1514658 h 1516602"/>
                    <a:gd name="connsiteX46" fmla="*/ 392994 w 1003876"/>
                    <a:gd name="connsiteY46" fmla="*/ 1508943 h 1516602"/>
                    <a:gd name="connsiteX47" fmla="*/ 394899 w 1003876"/>
                    <a:gd name="connsiteY47" fmla="*/ 1497513 h 1516602"/>
                    <a:gd name="connsiteX48" fmla="*/ 396804 w 1003876"/>
                    <a:gd name="connsiteY48" fmla="*/ 1491798 h 1516602"/>
                    <a:gd name="connsiteX49" fmla="*/ 398709 w 1003876"/>
                    <a:gd name="connsiteY49" fmla="*/ 1474653 h 1516602"/>
                    <a:gd name="connsiteX50" fmla="*/ 400614 w 1003876"/>
                    <a:gd name="connsiteY50" fmla="*/ 1461318 h 1516602"/>
                    <a:gd name="connsiteX51" fmla="*/ 404424 w 1003876"/>
                    <a:gd name="connsiteY51" fmla="*/ 1404168 h 1516602"/>
                    <a:gd name="connsiteX52" fmla="*/ 410139 w 1003876"/>
                    <a:gd name="connsiteY52" fmla="*/ 1392738 h 1516602"/>
                    <a:gd name="connsiteX53" fmla="*/ 413949 w 1003876"/>
                    <a:gd name="connsiteY53" fmla="*/ 1379403 h 1516602"/>
                    <a:gd name="connsiteX54" fmla="*/ 415854 w 1003876"/>
                    <a:gd name="connsiteY54" fmla="*/ 1373688 h 1516602"/>
                    <a:gd name="connsiteX55" fmla="*/ 417759 w 1003876"/>
                    <a:gd name="connsiteY55" fmla="*/ 1360353 h 1516602"/>
                    <a:gd name="connsiteX56" fmla="*/ 421569 w 1003876"/>
                    <a:gd name="connsiteY56" fmla="*/ 1348923 h 1516602"/>
                    <a:gd name="connsiteX57" fmla="*/ 427284 w 1003876"/>
                    <a:gd name="connsiteY57" fmla="*/ 1335588 h 1516602"/>
                    <a:gd name="connsiteX58" fmla="*/ 467289 w 1003876"/>
                    <a:gd name="connsiteY58" fmla="*/ 1265103 h 1516602"/>
                    <a:gd name="connsiteX59" fmla="*/ 528455 w 1003876"/>
                    <a:gd name="connsiteY59" fmla="*/ 1230091 h 1516602"/>
                    <a:gd name="connsiteX60" fmla="*/ 601154 w 1003876"/>
                    <a:gd name="connsiteY60" fmla="*/ 1221700 h 1516602"/>
                    <a:gd name="connsiteX61" fmla="*/ 720654 w 1003876"/>
                    <a:gd name="connsiteY61" fmla="*/ 1316538 h 1516602"/>
                    <a:gd name="connsiteX62" fmla="*/ 733989 w 1003876"/>
                    <a:gd name="connsiteY62" fmla="*/ 1326063 h 1516602"/>
                    <a:gd name="connsiteX63" fmla="*/ 743514 w 1003876"/>
                    <a:gd name="connsiteY63" fmla="*/ 1327968 h 1516602"/>
                    <a:gd name="connsiteX64" fmla="*/ 749229 w 1003876"/>
                    <a:gd name="connsiteY64" fmla="*/ 1329873 h 1516602"/>
                    <a:gd name="connsiteX65" fmla="*/ 762564 w 1003876"/>
                    <a:gd name="connsiteY65" fmla="*/ 1335588 h 1516602"/>
                    <a:gd name="connsiteX66" fmla="*/ 777804 w 1003876"/>
                    <a:gd name="connsiteY66" fmla="*/ 1333683 h 1516602"/>
                    <a:gd name="connsiteX67" fmla="*/ 789234 w 1003876"/>
                    <a:gd name="connsiteY67" fmla="*/ 1327968 h 1516602"/>
                    <a:gd name="connsiteX68" fmla="*/ 794949 w 1003876"/>
                    <a:gd name="connsiteY68" fmla="*/ 1326063 h 1516602"/>
                    <a:gd name="connsiteX69" fmla="*/ 802569 w 1003876"/>
                    <a:gd name="connsiteY69" fmla="*/ 1308918 h 1516602"/>
                    <a:gd name="connsiteX70" fmla="*/ 800664 w 1003876"/>
                    <a:gd name="connsiteY70" fmla="*/ 1284153 h 1516602"/>
                    <a:gd name="connsiteX71" fmla="*/ 798759 w 1003876"/>
                    <a:gd name="connsiteY71" fmla="*/ 1278438 h 1516602"/>
                    <a:gd name="connsiteX72" fmla="*/ 796854 w 1003876"/>
                    <a:gd name="connsiteY72" fmla="*/ 1270818 h 1516602"/>
                    <a:gd name="connsiteX73" fmla="*/ 783519 w 1003876"/>
                    <a:gd name="connsiteY73" fmla="*/ 1253673 h 1516602"/>
                    <a:gd name="connsiteX74" fmla="*/ 773994 w 1003876"/>
                    <a:gd name="connsiteY74" fmla="*/ 1247958 h 1516602"/>
                    <a:gd name="connsiteX75" fmla="*/ 648264 w 1003876"/>
                    <a:gd name="connsiteY75" fmla="*/ 1156518 h 1516602"/>
                    <a:gd name="connsiteX76" fmla="*/ 644454 w 1003876"/>
                    <a:gd name="connsiteY76" fmla="*/ 1139373 h 1516602"/>
                    <a:gd name="connsiteX77" fmla="*/ 646359 w 1003876"/>
                    <a:gd name="connsiteY77" fmla="*/ 1131753 h 1516602"/>
                    <a:gd name="connsiteX78" fmla="*/ 650169 w 1003876"/>
                    <a:gd name="connsiteY78" fmla="*/ 1114608 h 1516602"/>
                    <a:gd name="connsiteX79" fmla="*/ 653979 w 1003876"/>
                    <a:gd name="connsiteY79" fmla="*/ 1108893 h 1516602"/>
                    <a:gd name="connsiteX80" fmla="*/ 655884 w 1003876"/>
                    <a:gd name="connsiteY80" fmla="*/ 1103178 h 1516602"/>
                    <a:gd name="connsiteX81" fmla="*/ 661599 w 1003876"/>
                    <a:gd name="connsiteY81" fmla="*/ 1101273 h 1516602"/>
                    <a:gd name="connsiteX82" fmla="*/ 671124 w 1003876"/>
                    <a:gd name="connsiteY82" fmla="*/ 1089843 h 1516602"/>
                    <a:gd name="connsiteX83" fmla="*/ 724464 w 1003876"/>
                    <a:gd name="connsiteY83" fmla="*/ 1082223 h 1516602"/>
                    <a:gd name="connsiteX84" fmla="*/ 842574 w 1003876"/>
                    <a:gd name="connsiteY84" fmla="*/ 1084128 h 1516602"/>
                    <a:gd name="connsiteX85" fmla="*/ 871149 w 1003876"/>
                    <a:gd name="connsiteY85" fmla="*/ 1086033 h 1516602"/>
                    <a:gd name="connsiteX86" fmla="*/ 899724 w 1003876"/>
                    <a:gd name="connsiteY86" fmla="*/ 1091748 h 1516602"/>
                    <a:gd name="connsiteX87" fmla="*/ 922584 w 1003876"/>
                    <a:gd name="connsiteY87" fmla="*/ 1095558 h 1516602"/>
                    <a:gd name="connsiteX88" fmla="*/ 985294 w 1003876"/>
                    <a:gd name="connsiteY88" fmla="*/ 1104311 h 1516602"/>
                    <a:gd name="connsiteX89" fmla="*/ 1003378 w 1003876"/>
                    <a:gd name="connsiteY89" fmla="*/ 1065958 h 1516602"/>
                    <a:gd name="connsiteX90" fmla="*/ 970209 w 1003876"/>
                    <a:gd name="connsiteY90" fmla="*/ 1044123 h 1516602"/>
                    <a:gd name="connsiteX91" fmla="*/ 935919 w 1003876"/>
                    <a:gd name="connsiteY91" fmla="*/ 1034598 h 1516602"/>
                    <a:gd name="connsiteX92" fmla="*/ 825429 w 1003876"/>
                    <a:gd name="connsiteY92" fmla="*/ 1034598 h 1516602"/>
                    <a:gd name="connsiteX93" fmla="*/ 730179 w 1003876"/>
                    <a:gd name="connsiteY93" fmla="*/ 1038408 h 1516602"/>
                    <a:gd name="connsiteX94" fmla="*/ 669219 w 1003876"/>
                    <a:gd name="connsiteY94" fmla="*/ 1046028 h 1516602"/>
                    <a:gd name="connsiteX95" fmla="*/ 646360 w 1003876"/>
                    <a:gd name="connsiteY95" fmla="*/ 1049838 h 1516602"/>
                    <a:gd name="connsiteX96" fmla="*/ 640078 w 1003876"/>
                    <a:gd name="connsiteY96" fmla="*/ 1026051 h 1516602"/>
                    <a:gd name="connsiteX97" fmla="*/ 673029 w 1003876"/>
                    <a:gd name="connsiteY97" fmla="*/ 992688 h 1516602"/>
                    <a:gd name="connsiteX98" fmla="*/ 674934 w 1003876"/>
                    <a:gd name="connsiteY98" fmla="*/ 986973 h 1516602"/>
                    <a:gd name="connsiteX99" fmla="*/ 680649 w 1003876"/>
                    <a:gd name="connsiteY99" fmla="*/ 985068 h 1516602"/>
                    <a:gd name="connsiteX100" fmla="*/ 686364 w 1003876"/>
                    <a:gd name="connsiteY100" fmla="*/ 981258 h 1516602"/>
                    <a:gd name="connsiteX101" fmla="*/ 695889 w 1003876"/>
                    <a:gd name="connsiteY101" fmla="*/ 971733 h 1516602"/>
                    <a:gd name="connsiteX102" fmla="*/ 705414 w 1003876"/>
                    <a:gd name="connsiteY102" fmla="*/ 960303 h 1516602"/>
                    <a:gd name="connsiteX103" fmla="*/ 716844 w 1003876"/>
                    <a:gd name="connsiteY103" fmla="*/ 952683 h 1516602"/>
                    <a:gd name="connsiteX104" fmla="*/ 732084 w 1003876"/>
                    <a:gd name="connsiteY104" fmla="*/ 939348 h 1516602"/>
                    <a:gd name="connsiteX105" fmla="*/ 741609 w 1003876"/>
                    <a:gd name="connsiteY105" fmla="*/ 927918 h 1516602"/>
                    <a:gd name="connsiteX106" fmla="*/ 753039 w 1003876"/>
                    <a:gd name="connsiteY106" fmla="*/ 918393 h 1516602"/>
                    <a:gd name="connsiteX107" fmla="*/ 758754 w 1003876"/>
                    <a:gd name="connsiteY107" fmla="*/ 906963 h 1516602"/>
                    <a:gd name="connsiteX108" fmla="*/ 760659 w 1003876"/>
                    <a:gd name="connsiteY108" fmla="*/ 901248 h 1516602"/>
                    <a:gd name="connsiteX109" fmla="*/ 766374 w 1003876"/>
                    <a:gd name="connsiteY109" fmla="*/ 889818 h 1516602"/>
                    <a:gd name="connsiteX110" fmla="*/ 764469 w 1003876"/>
                    <a:gd name="connsiteY110" fmla="*/ 874578 h 1516602"/>
                    <a:gd name="connsiteX111" fmla="*/ 758754 w 1003876"/>
                    <a:gd name="connsiteY111" fmla="*/ 872673 h 1516602"/>
                    <a:gd name="connsiteX112" fmla="*/ 737799 w 1003876"/>
                    <a:gd name="connsiteY112" fmla="*/ 874578 h 1516602"/>
                    <a:gd name="connsiteX113" fmla="*/ 732084 w 1003876"/>
                    <a:gd name="connsiteY113" fmla="*/ 878388 h 1516602"/>
                    <a:gd name="connsiteX114" fmla="*/ 699699 w 1003876"/>
                    <a:gd name="connsiteY114" fmla="*/ 899343 h 1516602"/>
                    <a:gd name="connsiteX115" fmla="*/ 595181 w 1003876"/>
                    <a:gd name="connsiteY115" fmla="*/ 957831 h 1516602"/>
                    <a:gd name="connsiteX116" fmla="*/ 507294 w 1003876"/>
                    <a:gd name="connsiteY116" fmla="*/ 847908 h 1516602"/>
                    <a:gd name="connsiteX117" fmla="*/ 503484 w 1003876"/>
                    <a:gd name="connsiteY117" fmla="*/ 358323 h 1516602"/>
                    <a:gd name="connsiteX118" fmla="*/ 499674 w 1003876"/>
                    <a:gd name="connsiteY118" fmla="*/ 66858 h 1516602"/>
                    <a:gd name="connsiteX119" fmla="*/ 490149 w 1003876"/>
                    <a:gd name="connsiteY119" fmla="*/ 40188 h 1516602"/>
                    <a:gd name="connsiteX120" fmla="*/ 488244 w 1003876"/>
                    <a:gd name="connsiteY120" fmla="*/ 34473 h 1516602"/>
                    <a:gd name="connsiteX121" fmla="*/ 484434 w 1003876"/>
                    <a:gd name="connsiteY121" fmla="*/ 28758 h 1516602"/>
                    <a:gd name="connsiteX122" fmla="*/ 478719 w 1003876"/>
                    <a:gd name="connsiteY122" fmla="*/ 17328 h 1516602"/>
                    <a:gd name="connsiteX123" fmla="*/ 473004 w 1003876"/>
                    <a:gd name="connsiteY123" fmla="*/ 13518 h 1516602"/>
                    <a:gd name="connsiteX124" fmla="*/ 469194 w 1003876"/>
                    <a:gd name="connsiteY124" fmla="*/ 7803 h 1516602"/>
                    <a:gd name="connsiteX125" fmla="*/ 429189 w 1003876"/>
                    <a:gd name="connsiteY125" fmla="*/ 11613 h 1516602"/>
                    <a:gd name="connsiteX126" fmla="*/ 425379 w 1003876"/>
                    <a:gd name="connsiteY126" fmla="*/ 78288 h 1516602"/>
                    <a:gd name="connsiteX127" fmla="*/ 425379 w 1003876"/>
                    <a:gd name="connsiteY127" fmla="*/ 84003 h 1516602"/>
                    <a:gd name="connsiteX128" fmla="*/ 429189 w 1003876"/>
                    <a:gd name="connsiteY128" fmla="*/ 238308 h 1516602"/>
                    <a:gd name="connsiteX129" fmla="*/ 440619 w 1003876"/>
                    <a:gd name="connsiteY129" fmla="*/ 421188 h 1516602"/>
                    <a:gd name="connsiteX130" fmla="*/ 435265 w 1003876"/>
                    <a:gd name="connsiteY130" fmla="*/ 718368 h 1516602"/>
                    <a:gd name="connsiteX131" fmla="*/ 435059 w 1003876"/>
                    <a:gd name="connsiteY131" fmla="*/ 799046 h 1516602"/>
                    <a:gd name="connsiteX132" fmla="*/ 430322 w 1003876"/>
                    <a:gd name="connsiteY13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6324 w 1003876"/>
                    <a:gd name="connsiteY31" fmla="*/ 1259388 h 1516602"/>
                    <a:gd name="connsiteX32" fmla="*/ 362514 w 1003876"/>
                    <a:gd name="connsiteY32" fmla="*/ 1286058 h 1516602"/>
                    <a:gd name="connsiteX33" fmla="*/ 358704 w 1003876"/>
                    <a:gd name="connsiteY33" fmla="*/ 1291773 h 1516602"/>
                    <a:gd name="connsiteX34" fmla="*/ 356799 w 1003876"/>
                    <a:gd name="connsiteY34" fmla="*/ 1297488 h 1516602"/>
                    <a:gd name="connsiteX35" fmla="*/ 352989 w 1003876"/>
                    <a:gd name="connsiteY35" fmla="*/ 1303203 h 1516602"/>
                    <a:gd name="connsiteX36" fmla="*/ 351084 w 1003876"/>
                    <a:gd name="connsiteY36" fmla="*/ 1308918 h 1516602"/>
                    <a:gd name="connsiteX37" fmla="*/ 347274 w 1003876"/>
                    <a:gd name="connsiteY37" fmla="*/ 1314633 h 1516602"/>
                    <a:gd name="connsiteX38" fmla="*/ 330129 w 1003876"/>
                    <a:gd name="connsiteY38" fmla="*/ 1381308 h 1516602"/>
                    <a:gd name="connsiteX39" fmla="*/ 328224 w 1003876"/>
                    <a:gd name="connsiteY39" fmla="*/ 1432743 h 1516602"/>
                    <a:gd name="connsiteX40" fmla="*/ 330129 w 1003876"/>
                    <a:gd name="connsiteY40" fmla="*/ 1457508 h 1516602"/>
                    <a:gd name="connsiteX41" fmla="*/ 332034 w 1003876"/>
                    <a:gd name="connsiteY41" fmla="*/ 1463223 h 1516602"/>
                    <a:gd name="connsiteX42" fmla="*/ 335844 w 1003876"/>
                    <a:gd name="connsiteY42" fmla="*/ 1467033 h 1516602"/>
                    <a:gd name="connsiteX43" fmla="*/ 364419 w 1003876"/>
                    <a:gd name="connsiteY43" fmla="*/ 1512753 h 1516602"/>
                    <a:gd name="connsiteX44" fmla="*/ 387279 w 1003876"/>
                    <a:gd name="connsiteY44" fmla="*/ 1514658 h 1516602"/>
                    <a:gd name="connsiteX45" fmla="*/ 392994 w 1003876"/>
                    <a:gd name="connsiteY45" fmla="*/ 1508943 h 1516602"/>
                    <a:gd name="connsiteX46" fmla="*/ 394899 w 1003876"/>
                    <a:gd name="connsiteY46" fmla="*/ 1497513 h 1516602"/>
                    <a:gd name="connsiteX47" fmla="*/ 396804 w 1003876"/>
                    <a:gd name="connsiteY47" fmla="*/ 1491798 h 1516602"/>
                    <a:gd name="connsiteX48" fmla="*/ 398709 w 1003876"/>
                    <a:gd name="connsiteY48" fmla="*/ 1474653 h 1516602"/>
                    <a:gd name="connsiteX49" fmla="*/ 400614 w 1003876"/>
                    <a:gd name="connsiteY49" fmla="*/ 1461318 h 1516602"/>
                    <a:gd name="connsiteX50" fmla="*/ 404424 w 1003876"/>
                    <a:gd name="connsiteY50" fmla="*/ 1404168 h 1516602"/>
                    <a:gd name="connsiteX51" fmla="*/ 410139 w 1003876"/>
                    <a:gd name="connsiteY51" fmla="*/ 1392738 h 1516602"/>
                    <a:gd name="connsiteX52" fmla="*/ 413949 w 1003876"/>
                    <a:gd name="connsiteY52" fmla="*/ 1379403 h 1516602"/>
                    <a:gd name="connsiteX53" fmla="*/ 415854 w 1003876"/>
                    <a:gd name="connsiteY53" fmla="*/ 1373688 h 1516602"/>
                    <a:gd name="connsiteX54" fmla="*/ 417759 w 1003876"/>
                    <a:gd name="connsiteY54" fmla="*/ 1360353 h 1516602"/>
                    <a:gd name="connsiteX55" fmla="*/ 421569 w 1003876"/>
                    <a:gd name="connsiteY55" fmla="*/ 1348923 h 1516602"/>
                    <a:gd name="connsiteX56" fmla="*/ 427284 w 1003876"/>
                    <a:gd name="connsiteY56" fmla="*/ 1335588 h 1516602"/>
                    <a:gd name="connsiteX57" fmla="*/ 467289 w 1003876"/>
                    <a:gd name="connsiteY57" fmla="*/ 1265103 h 1516602"/>
                    <a:gd name="connsiteX58" fmla="*/ 528455 w 1003876"/>
                    <a:gd name="connsiteY58" fmla="*/ 1230091 h 1516602"/>
                    <a:gd name="connsiteX59" fmla="*/ 601154 w 1003876"/>
                    <a:gd name="connsiteY59" fmla="*/ 1221700 h 1516602"/>
                    <a:gd name="connsiteX60" fmla="*/ 720654 w 1003876"/>
                    <a:gd name="connsiteY60" fmla="*/ 1316538 h 1516602"/>
                    <a:gd name="connsiteX61" fmla="*/ 733989 w 1003876"/>
                    <a:gd name="connsiteY61" fmla="*/ 1326063 h 1516602"/>
                    <a:gd name="connsiteX62" fmla="*/ 743514 w 1003876"/>
                    <a:gd name="connsiteY62" fmla="*/ 1327968 h 1516602"/>
                    <a:gd name="connsiteX63" fmla="*/ 749229 w 1003876"/>
                    <a:gd name="connsiteY63" fmla="*/ 1329873 h 1516602"/>
                    <a:gd name="connsiteX64" fmla="*/ 762564 w 1003876"/>
                    <a:gd name="connsiteY64" fmla="*/ 1335588 h 1516602"/>
                    <a:gd name="connsiteX65" fmla="*/ 777804 w 1003876"/>
                    <a:gd name="connsiteY65" fmla="*/ 1333683 h 1516602"/>
                    <a:gd name="connsiteX66" fmla="*/ 789234 w 1003876"/>
                    <a:gd name="connsiteY66" fmla="*/ 1327968 h 1516602"/>
                    <a:gd name="connsiteX67" fmla="*/ 794949 w 1003876"/>
                    <a:gd name="connsiteY67" fmla="*/ 1326063 h 1516602"/>
                    <a:gd name="connsiteX68" fmla="*/ 802569 w 1003876"/>
                    <a:gd name="connsiteY68" fmla="*/ 1308918 h 1516602"/>
                    <a:gd name="connsiteX69" fmla="*/ 800664 w 1003876"/>
                    <a:gd name="connsiteY69" fmla="*/ 1284153 h 1516602"/>
                    <a:gd name="connsiteX70" fmla="*/ 798759 w 1003876"/>
                    <a:gd name="connsiteY70" fmla="*/ 1278438 h 1516602"/>
                    <a:gd name="connsiteX71" fmla="*/ 796854 w 1003876"/>
                    <a:gd name="connsiteY71" fmla="*/ 1270818 h 1516602"/>
                    <a:gd name="connsiteX72" fmla="*/ 783519 w 1003876"/>
                    <a:gd name="connsiteY72" fmla="*/ 1253673 h 1516602"/>
                    <a:gd name="connsiteX73" fmla="*/ 773994 w 1003876"/>
                    <a:gd name="connsiteY73" fmla="*/ 1247958 h 1516602"/>
                    <a:gd name="connsiteX74" fmla="*/ 648264 w 1003876"/>
                    <a:gd name="connsiteY74" fmla="*/ 1156518 h 1516602"/>
                    <a:gd name="connsiteX75" fmla="*/ 644454 w 1003876"/>
                    <a:gd name="connsiteY75" fmla="*/ 1139373 h 1516602"/>
                    <a:gd name="connsiteX76" fmla="*/ 646359 w 1003876"/>
                    <a:gd name="connsiteY76" fmla="*/ 1131753 h 1516602"/>
                    <a:gd name="connsiteX77" fmla="*/ 650169 w 1003876"/>
                    <a:gd name="connsiteY77" fmla="*/ 1114608 h 1516602"/>
                    <a:gd name="connsiteX78" fmla="*/ 653979 w 1003876"/>
                    <a:gd name="connsiteY78" fmla="*/ 1108893 h 1516602"/>
                    <a:gd name="connsiteX79" fmla="*/ 655884 w 1003876"/>
                    <a:gd name="connsiteY79" fmla="*/ 1103178 h 1516602"/>
                    <a:gd name="connsiteX80" fmla="*/ 661599 w 1003876"/>
                    <a:gd name="connsiteY80" fmla="*/ 1101273 h 1516602"/>
                    <a:gd name="connsiteX81" fmla="*/ 671124 w 1003876"/>
                    <a:gd name="connsiteY81" fmla="*/ 1089843 h 1516602"/>
                    <a:gd name="connsiteX82" fmla="*/ 724464 w 1003876"/>
                    <a:gd name="connsiteY82" fmla="*/ 1082223 h 1516602"/>
                    <a:gd name="connsiteX83" fmla="*/ 842574 w 1003876"/>
                    <a:gd name="connsiteY83" fmla="*/ 1084128 h 1516602"/>
                    <a:gd name="connsiteX84" fmla="*/ 871149 w 1003876"/>
                    <a:gd name="connsiteY84" fmla="*/ 1086033 h 1516602"/>
                    <a:gd name="connsiteX85" fmla="*/ 899724 w 1003876"/>
                    <a:gd name="connsiteY85" fmla="*/ 1091748 h 1516602"/>
                    <a:gd name="connsiteX86" fmla="*/ 922584 w 1003876"/>
                    <a:gd name="connsiteY86" fmla="*/ 1095558 h 1516602"/>
                    <a:gd name="connsiteX87" fmla="*/ 985294 w 1003876"/>
                    <a:gd name="connsiteY87" fmla="*/ 1104311 h 1516602"/>
                    <a:gd name="connsiteX88" fmla="*/ 1003378 w 1003876"/>
                    <a:gd name="connsiteY88" fmla="*/ 1065958 h 1516602"/>
                    <a:gd name="connsiteX89" fmla="*/ 970209 w 1003876"/>
                    <a:gd name="connsiteY89" fmla="*/ 1044123 h 1516602"/>
                    <a:gd name="connsiteX90" fmla="*/ 935919 w 1003876"/>
                    <a:gd name="connsiteY90" fmla="*/ 1034598 h 1516602"/>
                    <a:gd name="connsiteX91" fmla="*/ 825429 w 1003876"/>
                    <a:gd name="connsiteY91" fmla="*/ 1034598 h 1516602"/>
                    <a:gd name="connsiteX92" fmla="*/ 730179 w 1003876"/>
                    <a:gd name="connsiteY92" fmla="*/ 1038408 h 1516602"/>
                    <a:gd name="connsiteX93" fmla="*/ 669219 w 1003876"/>
                    <a:gd name="connsiteY93" fmla="*/ 1046028 h 1516602"/>
                    <a:gd name="connsiteX94" fmla="*/ 646360 w 1003876"/>
                    <a:gd name="connsiteY94" fmla="*/ 1049838 h 1516602"/>
                    <a:gd name="connsiteX95" fmla="*/ 640078 w 1003876"/>
                    <a:gd name="connsiteY95" fmla="*/ 1026051 h 1516602"/>
                    <a:gd name="connsiteX96" fmla="*/ 673029 w 1003876"/>
                    <a:gd name="connsiteY96" fmla="*/ 992688 h 1516602"/>
                    <a:gd name="connsiteX97" fmla="*/ 674934 w 1003876"/>
                    <a:gd name="connsiteY97" fmla="*/ 986973 h 1516602"/>
                    <a:gd name="connsiteX98" fmla="*/ 680649 w 1003876"/>
                    <a:gd name="connsiteY98" fmla="*/ 985068 h 1516602"/>
                    <a:gd name="connsiteX99" fmla="*/ 686364 w 1003876"/>
                    <a:gd name="connsiteY99" fmla="*/ 981258 h 1516602"/>
                    <a:gd name="connsiteX100" fmla="*/ 695889 w 1003876"/>
                    <a:gd name="connsiteY100" fmla="*/ 971733 h 1516602"/>
                    <a:gd name="connsiteX101" fmla="*/ 705414 w 1003876"/>
                    <a:gd name="connsiteY101" fmla="*/ 960303 h 1516602"/>
                    <a:gd name="connsiteX102" fmla="*/ 716844 w 1003876"/>
                    <a:gd name="connsiteY102" fmla="*/ 952683 h 1516602"/>
                    <a:gd name="connsiteX103" fmla="*/ 732084 w 1003876"/>
                    <a:gd name="connsiteY103" fmla="*/ 939348 h 1516602"/>
                    <a:gd name="connsiteX104" fmla="*/ 741609 w 1003876"/>
                    <a:gd name="connsiteY104" fmla="*/ 927918 h 1516602"/>
                    <a:gd name="connsiteX105" fmla="*/ 753039 w 1003876"/>
                    <a:gd name="connsiteY105" fmla="*/ 918393 h 1516602"/>
                    <a:gd name="connsiteX106" fmla="*/ 758754 w 1003876"/>
                    <a:gd name="connsiteY106" fmla="*/ 906963 h 1516602"/>
                    <a:gd name="connsiteX107" fmla="*/ 760659 w 1003876"/>
                    <a:gd name="connsiteY107" fmla="*/ 901248 h 1516602"/>
                    <a:gd name="connsiteX108" fmla="*/ 766374 w 1003876"/>
                    <a:gd name="connsiteY108" fmla="*/ 889818 h 1516602"/>
                    <a:gd name="connsiteX109" fmla="*/ 764469 w 1003876"/>
                    <a:gd name="connsiteY109" fmla="*/ 874578 h 1516602"/>
                    <a:gd name="connsiteX110" fmla="*/ 758754 w 1003876"/>
                    <a:gd name="connsiteY110" fmla="*/ 872673 h 1516602"/>
                    <a:gd name="connsiteX111" fmla="*/ 737799 w 1003876"/>
                    <a:gd name="connsiteY111" fmla="*/ 874578 h 1516602"/>
                    <a:gd name="connsiteX112" fmla="*/ 732084 w 1003876"/>
                    <a:gd name="connsiteY112" fmla="*/ 878388 h 1516602"/>
                    <a:gd name="connsiteX113" fmla="*/ 699699 w 1003876"/>
                    <a:gd name="connsiteY113" fmla="*/ 899343 h 1516602"/>
                    <a:gd name="connsiteX114" fmla="*/ 595181 w 1003876"/>
                    <a:gd name="connsiteY114" fmla="*/ 957831 h 1516602"/>
                    <a:gd name="connsiteX115" fmla="*/ 507294 w 1003876"/>
                    <a:gd name="connsiteY115" fmla="*/ 847908 h 1516602"/>
                    <a:gd name="connsiteX116" fmla="*/ 503484 w 1003876"/>
                    <a:gd name="connsiteY116" fmla="*/ 358323 h 1516602"/>
                    <a:gd name="connsiteX117" fmla="*/ 499674 w 1003876"/>
                    <a:gd name="connsiteY117" fmla="*/ 66858 h 1516602"/>
                    <a:gd name="connsiteX118" fmla="*/ 490149 w 1003876"/>
                    <a:gd name="connsiteY118" fmla="*/ 40188 h 1516602"/>
                    <a:gd name="connsiteX119" fmla="*/ 488244 w 1003876"/>
                    <a:gd name="connsiteY119" fmla="*/ 34473 h 1516602"/>
                    <a:gd name="connsiteX120" fmla="*/ 484434 w 1003876"/>
                    <a:gd name="connsiteY120" fmla="*/ 28758 h 1516602"/>
                    <a:gd name="connsiteX121" fmla="*/ 478719 w 1003876"/>
                    <a:gd name="connsiteY121" fmla="*/ 17328 h 1516602"/>
                    <a:gd name="connsiteX122" fmla="*/ 473004 w 1003876"/>
                    <a:gd name="connsiteY122" fmla="*/ 13518 h 1516602"/>
                    <a:gd name="connsiteX123" fmla="*/ 469194 w 1003876"/>
                    <a:gd name="connsiteY123" fmla="*/ 7803 h 1516602"/>
                    <a:gd name="connsiteX124" fmla="*/ 429189 w 1003876"/>
                    <a:gd name="connsiteY124" fmla="*/ 11613 h 1516602"/>
                    <a:gd name="connsiteX125" fmla="*/ 425379 w 1003876"/>
                    <a:gd name="connsiteY125" fmla="*/ 78288 h 1516602"/>
                    <a:gd name="connsiteX126" fmla="*/ 425379 w 1003876"/>
                    <a:gd name="connsiteY126" fmla="*/ 84003 h 1516602"/>
                    <a:gd name="connsiteX127" fmla="*/ 429189 w 1003876"/>
                    <a:gd name="connsiteY127" fmla="*/ 238308 h 1516602"/>
                    <a:gd name="connsiteX128" fmla="*/ 440619 w 1003876"/>
                    <a:gd name="connsiteY128" fmla="*/ 421188 h 1516602"/>
                    <a:gd name="connsiteX129" fmla="*/ 435265 w 1003876"/>
                    <a:gd name="connsiteY129" fmla="*/ 718368 h 1516602"/>
                    <a:gd name="connsiteX130" fmla="*/ 435059 w 1003876"/>
                    <a:gd name="connsiteY130" fmla="*/ 799046 h 1516602"/>
                    <a:gd name="connsiteX131" fmla="*/ 430322 w 1003876"/>
                    <a:gd name="connsiteY131"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2514 w 1003876"/>
                    <a:gd name="connsiteY31" fmla="*/ 1286058 h 1516602"/>
                    <a:gd name="connsiteX32" fmla="*/ 358704 w 1003876"/>
                    <a:gd name="connsiteY32" fmla="*/ 1291773 h 1516602"/>
                    <a:gd name="connsiteX33" fmla="*/ 356799 w 1003876"/>
                    <a:gd name="connsiteY33" fmla="*/ 1297488 h 1516602"/>
                    <a:gd name="connsiteX34" fmla="*/ 352989 w 1003876"/>
                    <a:gd name="connsiteY34" fmla="*/ 1303203 h 1516602"/>
                    <a:gd name="connsiteX35" fmla="*/ 351084 w 1003876"/>
                    <a:gd name="connsiteY35" fmla="*/ 1308918 h 1516602"/>
                    <a:gd name="connsiteX36" fmla="*/ 347274 w 1003876"/>
                    <a:gd name="connsiteY36" fmla="*/ 1314633 h 1516602"/>
                    <a:gd name="connsiteX37" fmla="*/ 330129 w 1003876"/>
                    <a:gd name="connsiteY37" fmla="*/ 1381308 h 1516602"/>
                    <a:gd name="connsiteX38" fmla="*/ 328224 w 1003876"/>
                    <a:gd name="connsiteY38" fmla="*/ 1432743 h 1516602"/>
                    <a:gd name="connsiteX39" fmla="*/ 330129 w 1003876"/>
                    <a:gd name="connsiteY39" fmla="*/ 1457508 h 1516602"/>
                    <a:gd name="connsiteX40" fmla="*/ 332034 w 1003876"/>
                    <a:gd name="connsiteY40" fmla="*/ 1463223 h 1516602"/>
                    <a:gd name="connsiteX41" fmla="*/ 335844 w 1003876"/>
                    <a:gd name="connsiteY41" fmla="*/ 1467033 h 1516602"/>
                    <a:gd name="connsiteX42" fmla="*/ 364419 w 1003876"/>
                    <a:gd name="connsiteY42" fmla="*/ 1512753 h 1516602"/>
                    <a:gd name="connsiteX43" fmla="*/ 387279 w 1003876"/>
                    <a:gd name="connsiteY43" fmla="*/ 1514658 h 1516602"/>
                    <a:gd name="connsiteX44" fmla="*/ 392994 w 1003876"/>
                    <a:gd name="connsiteY44" fmla="*/ 1508943 h 1516602"/>
                    <a:gd name="connsiteX45" fmla="*/ 394899 w 1003876"/>
                    <a:gd name="connsiteY45" fmla="*/ 1497513 h 1516602"/>
                    <a:gd name="connsiteX46" fmla="*/ 396804 w 1003876"/>
                    <a:gd name="connsiteY46" fmla="*/ 1491798 h 1516602"/>
                    <a:gd name="connsiteX47" fmla="*/ 398709 w 1003876"/>
                    <a:gd name="connsiteY47" fmla="*/ 1474653 h 1516602"/>
                    <a:gd name="connsiteX48" fmla="*/ 400614 w 1003876"/>
                    <a:gd name="connsiteY48" fmla="*/ 1461318 h 1516602"/>
                    <a:gd name="connsiteX49" fmla="*/ 404424 w 1003876"/>
                    <a:gd name="connsiteY49" fmla="*/ 1404168 h 1516602"/>
                    <a:gd name="connsiteX50" fmla="*/ 410139 w 1003876"/>
                    <a:gd name="connsiteY50" fmla="*/ 1392738 h 1516602"/>
                    <a:gd name="connsiteX51" fmla="*/ 413949 w 1003876"/>
                    <a:gd name="connsiteY51" fmla="*/ 1379403 h 1516602"/>
                    <a:gd name="connsiteX52" fmla="*/ 415854 w 1003876"/>
                    <a:gd name="connsiteY52" fmla="*/ 1373688 h 1516602"/>
                    <a:gd name="connsiteX53" fmla="*/ 417759 w 1003876"/>
                    <a:gd name="connsiteY53" fmla="*/ 1360353 h 1516602"/>
                    <a:gd name="connsiteX54" fmla="*/ 421569 w 1003876"/>
                    <a:gd name="connsiteY54" fmla="*/ 1348923 h 1516602"/>
                    <a:gd name="connsiteX55" fmla="*/ 427284 w 1003876"/>
                    <a:gd name="connsiteY55" fmla="*/ 1335588 h 1516602"/>
                    <a:gd name="connsiteX56" fmla="*/ 467289 w 1003876"/>
                    <a:gd name="connsiteY56" fmla="*/ 1265103 h 1516602"/>
                    <a:gd name="connsiteX57" fmla="*/ 528455 w 1003876"/>
                    <a:gd name="connsiteY57" fmla="*/ 1230091 h 1516602"/>
                    <a:gd name="connsiteX58" fmla="*/ 601154 w 1003876"/>
                    <a:gd name="connsiteY58" fmla="*/ 1221700 h 1516602"/>
                    <a:gd name="connsiteX59" fmla="*/ 720654 w 1003876"/>
                    <a:gd name="connsiteY59" fmla="*/ 1316538 h 1516602"/>
                    <a:gd name="connsiteX60" fmla="*/ 733989 w 1003876"/>
                    <a:gd name="connsiteY60" fmla="*/ 1326063 h 1516602"/>
                    <a:gd name="connsiteX61" fmla="*/ 743514 w 1003876"/>
                    <a:gd name="connsiteY61" fmla="*/ 1327968 h 1516602"/>
                    <a:gd name="connsiteX62" fmla="*/ 749229 w 1003876"/>
                    <a:gd name="connsiteY62" fmla="*/ 1329873 h 1516602"/>
                    <a:gd name="connsiteX63" fmla="*/ 762564 w 1003876"/>
                    <a:gd name="connsiteY63" fmla="*/ 1335588 h 1516602"/>
                    <a:gd name="connsiteX64" fmla="*/ 777804 w 1003876"/>
                    <a:gd name="connsiteY64" fmla="*/ 1333683 h 1516602"/>
                    <a:gd name="connsiteX65" fmla="*/ 789234 w 1003876"/>
                    <a:gd name="connsiteY65" fmla="*/ 1327968 h 1516602"/>
                    <a:gd name="connsiteX66" fmla="*/ 794949 w 1003876"/>
                    <a:gd name="connsiteY66" fmla="*/ 1326063 h 1516602"/>
                    <a:gd name="connsiteX67" fmla="*/ 802569 w 1003876"/>
                    <a:gd name="connsiteY67" fmla="*/ 1308918 h 1516602"/>
                    <a:gd name="connsiteX68" fmla="*/ 800664 w 1003876"/>
                    <a:gd name="connsiteY68" fmla="*/ 1284153 h 1516602"/>
                    <a:gd name="connsiteX69" fmla="*/ 798759 w 1003876"/>
                    <a:gd name="connsiteY69" fmla="*/ 1278438 h 1516602"/>
                    <a:gd name="connsiteX70" fmla="*/ 796854 w 1003876"/>
                    <a:gd name="connsiteY70" fmla="*/ 1270818 h 1516602"/>
                    <a:gd name="connsiteX71" fmla="*/ 783519 w 1003876"/>
                    <a:gd name="connsiteY71" fmla="*/ 1253673 h 1516602"/>
                    <a:gd name="connsiteX72" fmla="*/ 773994 w 1003876"/>
                    <a:gd name="connsiteY72" fmla="*/ 1247958 h 1516602"/>
                    <a:gd name="connsiteX73" fmla="*/ 648264 w 1003876"/>
                    <a:gd name="connsiteY73" fmla="*/ 1156518 h 1516602"/>
                    <a:gd name="connsiteX74" fmla="*/ 644454 w 1003876"/>
                    <a:gd name="connsiteY74" fmla="*/ 1139373 h 1516602"/>
                    <a:gd name="connsiteX75" fmla="*/ 646359 w 1003876"/>
                    <a:gd name="connsiteY75" fmla="*/ 1131753 h 1516602"/>
                    <a:gd name="connsiteX76" fmla="*/ 650169 w 1003876"/>
                    <a:gd name="connsiteY76" fmla="*/ 1114608 h 1516602"/>
                    <a:gd name="connsiteX77" fmla="*/ 653979 w 1003876"/>
                    <a:gd name="connsiteY77" fmla="*/ 1108893 h 1516602"/>
                    <a:gd name="connsiteX78" fmla="*/ 655884 w 1003876"/>
                    <a:gd name="connsiteY78" fmla="*/ 1103178 h 1516602"/>
                    <a:gd name="connsiteX79" fmla="*/ 661599 w 1003876"/>
                    <a:gd name="connsiteY79" fmla="*/ 1101273 h 1516602"/>
                    <a:gd name="connsiteX80" fmla="*/ 671124 w 1003876"/>
                    <a:gd name="connsiteY80" fmla="*/ 1089843 h 1516602"/>
                    <a:gd name="connsiteX81" fmla="*/ 724464 w 1003876"/>
                    <a:gd name="connsiteY81" fmla="*/ 1082223 h 1516602"/>
                    <a:gd name="connsiteX82" fmla="*/ 842574 w 1003876"/>
                    <a:gd name="connsiteY82" fmla="*/ 1084128 h 1516602"/>
                    <a:gd name="connsiteX83" fmla="*/ 871149 w 1003876"/>
                    <a:gd name="connsiteY83" fmla="*/ 1086033 h 1516602"/>
                    <a:gd name="connsiteX84" fmla="*/ 899724 w 1003876"/>
                    <a:gd name="connsiteY84" fmla="*/ 1091748 h 1516602"/>
                    <a:gd name="connsiteX85" fmla="*/ 922584 w 1003876"/>
                    <a:gd name="connsiteY85" fmla="*/ 1095558 h 1516602"/>
                    <a:gd name="connsiteX86" fmla="*/ 985294 w 1003876"/>
                    <a:gd name="connsiteY86" fmla="*/ 1104311 h 1516602"/>
                    <a:gd name="connsiteX87" fmla="*/ 1003378 w 1003876"/>
                    <a:gd name="connsiteY87" fmla="*/ 1065958 h 1516602"/>
                    <a:gd name="connsiteX88" fmla="*/ 970209 w 1003876"/>
                    <a:gd name="connsiteY88" fmla="*/ 1044123 h 1516602"/>
                    <a:gd name="connsiteX89" fmla="*/ 935919 w 1003876"/>
                    <a:gd name="connsiteY89" fmla="*/ 1034598 h 1516602"/>
                    <a:gd name="connsiteX90" fmla="*/ 825429 w 1003876"/>
                    <a:gd name="connsiteY90" fmla="*/ 1034598 h 1516602"/>
                    <a:gd name="connsiteX91" fmla="*/ 730179 w 1003876"/>
                    <a:gd name="connsiteY91" fmla="*/ 1038408 h 1516602"/>
                    <a:gd name="connsiteX92" fmla="*/ 669219 w 1003876"/>
                    <a:gd name="connsiteY92" fmla="*/ 1046028 h 1516602"/>
                    <a:gd name="connsiteX93" fmla="*/ 646360 w 1003876"/>
                    <a:gd name="connsiteY93" fmla="*/ 1049838 h 1516602"/>
                    <a:gd name="connsiteX94" fmla="*/ 640078 w 1003876"/>
                    <a:gd name="connsiteY94" fmla="*/ 1026051 h 1516602"/>
                    <a:gd name="connsiteX95" fmla="*/ 673029 w 1003876"/>
                    <a:gd name="connsiteY95" fmla="*/ 992688 h 1516602"/>
                    <a:gd name="connsiteX96" fmla="*/ 674934 w 1003876"/>
                    <a:gd name="connsiteY96" fmla="*/ 986973 h 1516602"/>
                    <a:gd name="connsiteX97" fmla="*/ 680649 w 1003876"/>
                    <a:gd name="connsiteY97" fmla="*/ 985068 h 1516602"/>
                    <a:gd name="connsiteX98" fmla="*/ 686364 w 1003876"/>
                    <a:gd name="connsiteY98" fmla="*/ 981258 h 1516602"/>
                    <a:gd name="connsiteX99" fmla="*/ 695889 w 1003876"/>
                    <a:gd name="connsiteY99" fmla="*/ 971733 h 1516602"/>
                    <a:gd name="connsiteX100" fmla="*/ 705414 w 1003876"/>
                    <a:gd name="connsiteY100" fmla="*/ 960303 h 1516602"/>
                    <a:gd name="connsiteX101" fmla="*/ 716844 w 1003876"/>
                    <a:gd name="connsiteY101" fmla="*/ 952683 h 1516602"/>
                    <a:gd name="connsiteX102" fmla="*/ 732084 w 1003876"/>
                    <a:gd name="connsiteY102" fmla="*/ 939348 h 1516602"/>
                    <a:gd name="connsiteX103" fmla="*/ 741609 w 1003876"/>
                    <a:gd name="connsiteY103" fmla="*/ 927918 h 1516602"/>
                    <a:gd name="connsiteX104" fmla="*/ 753039 w 1003876"/>
                    <a:gd name="connsiteY104" fmla="*/ 918393 h 1516602"/>
                    <a:gd name="connsiteX105" fmla="*/ 758754 w 1003876"/>
                    <a:gd name="connsiteY105" fmla="*/ 906963 h 1516602"/>
                    <a:gd name="connsiteX106" fmla="*/ 760659 w 1003876"/>
                    <a:gd name="connsiteY106" fmla="*/ 901248 h 1516602"/>
                    <a:gd name="connsiteX107" fmla="*/ 766374 w 1003876"/>
                    <a:gd name="connsiteY107" fmla="*/ 889818 h 1516602"/>
                    <a:gd name="connsiteX108" fmla="*/ 764469 w 1003876"/>
                    <a:gd name="connsiteY108" fmla="*/ 874578 h 1516602"/>
                    <a:gd name="connsiteX109" fmla="*/ 758754 w 1003876"/>
                    <a:gd name="connsiteY109" fmla="*/ 872673 h 1516602"/>
                    <a:gd name="connsiteX110" fmla="*/ 737799 w 1003876"/>
                    <a:gd name="connsiteY110" fmla="*/ 874578 h 1516602"/>
                    <a:gd name="connsiteX111" fmla="*/ 732084 w 1003876"/>
                    <a:gd name="connsiteY111" fmla="*/ 878388 h 1516602"/>
                    <a:gd name="connsiteX112" fmla="*/ 699699 w 1003876"/>
                    <a:gd name="connsiteY112" fmla="*/ 899343 h 1516602"/>
                    <a:gd name="connsiteX113" fmla="*/ 595181 w 1003876"/>
                    <a:gd name="connsiteY113" fmla="*/ 957831 h 1516602"/>
                    <a:gd name="connsiteX114" fmla="*/ 507294 w 1003876"/>
                    <a:gd name="connsiteY114" fmla="*/ 847908 h 1516602"/>
                    <a:gd name="connsiteX115" fmla="*/ 503484 w 1003876"/>
                    <a:gd name="connsiteY115" fmla="*/ 358323 h 1516602"/>
                    <a:gd name="connsiteX116" fmla="*/ 499674 w 1003876"/>
                    <a:gd name="connsiteY116" fmla="*/ 66858 h 1516602"/>
                    <a:gd name="connsiteX117" fmla="*/ 490149 w 1003876"/>
                    <a:gd name="connsiteY117" fmla="*/ 40188 h 1516602"/>
                    <a:gd name="connsiteX118" fmla="*/ 488244 w 1003876"/>
                    <a:gd name="connsiteY118" fmla="*/ 34473 h 1516602"/>
                    <a:gd name="connsiteX119" fmla="*/ 484434 w 1003876"/>
                    <a:gd name="connsiteY119" fmla="*/ 28758 h 1516602"/>
                    <a:gd name="connsiteX120" fmla="*/ 478719 w 1003876"/>
                    <a:gd name="connsiteY120" fmla="*/ 17328 h 1516602"/>
                    <a:gd name="connsiteX121" fmla="*/ 473004 w 1003876"/>
                    <a:gd name="connsiteY121" fmla="*/ 13518 h 1516602"/>
                    <a:gd name="connsiteX122" fmla="*/ 469194 w 1003876"/>
                    <a:gd name="connsiteY122" fmla="*/ 7803 h 1516602"/>
                    <a:gd name="connsiteX123" fmla="*/ 429189 w 1003876"/>
                    <a:gd name="connsiteY123" fmla="*/ 11613 h 1516602"/>
                    <a:gd name="connsiteX124" fmla="*/ 425379 w 1003876"/>
                    <a:gd name="connsiteY124" fmla="*/ 78288 h 1516602"/>
                    <a:gd name="connsiteX125" fmla="*/ 425379 w 1003876"/>
                    <a:gd name="connsiteY125" fmla="*/ 84003 h 1516602"/>
                    <a:gd name="connsiteX126" fmla="*/ 429189 w 1003876"/>
                    <a:gd name="connsiteY126" fmla="*/ 238308 h 1516602"/>
                    <a:gd name="connsiteX127" fmla="*/ 440619 w 1003876"/>
                    <a:gd name="connsiteY127" fmla="*/ 421188 h 1516602"/>
                    <a:gd name="connsiteX128" fmla="*/ 435265 w 1003876"/>
                    <a:gd name="connsiteY128" fmla="*/ 718368 h 1516602"/>
                    <a:gd name="connsiteX129" fmla="*/ 435059 w 1003876"/>
                    <a:gd name="connsiteY129" fmla="*/ 799046 h 1516602"/>
                    <a:gd name="connsiteX130" fmla="*/ 430322 w 1003876"/>
                    <a:gd name="connsiteY130"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47274 w 1003876"/>
                    <a:gd name="connsiteY34" fmla="*/ 1314633 h 1516602"/>
                    <a:gd name="connsiteX35" fmla="*/ 330129 w 1003876"/>
                    <a:gd name="connsiteY35" fmla="*/ 1381308 h 1516602"/>
                    <a:gd name="connsiteX36" fmla="*/ 328224 w 1003876"/>
                    <a:gd name="connsiteY36" fmla="*/ 1432743 h 1516602"/>
                    <a:gd name="connsiteX37" fmla="*/ 330129 w 1003876"/>
                    <a:gd name="connsiteY37" fmla="*/ 1457508 h 1516602"/>
                    <a:gd name="connsiteX38" fmla="*/ 332034 w 1003876"/>
                    <a:gd name="connsiteY38" fmla="*/ 1463223 h 1516602"/>
                    <a:gd name="connsiteX39" fmla="*/ 335844 w 1003876"/>
                    <a:gd name="connsiteY39" fmla="*/ 1467033 h 1516602"/>
                    <a:gd name="connsiteX40" fmla="*/ 364419 w 1003876"/>
                    <a:gd name="connsiteY40" fmla="*/ 1512753 h 1516602"/>
                    <a:gd name="connsiteX41" fmla="*/ 387279 w 1003876"/>
                    <a:gd name="connsiteY41" fmla="*/ 1514658 h 1516602"/>
                    <a:gd name="connsiteX42" fmla="*/ 392994 w 1003876"/>
                    <a:gd name="connsiteY42" fmla="*/ 1508943 h 1516602"/>
                    <a:gd name="connsiteX43" fmla="*/ 394899 w 1003876"/>
                    <a:gd name="connsiteY43" fmla="*/ 1497513 h 1516602"/>
                    <a:gd name="connsiteX44" fmla="*/ 396804 w 1003876"/>
                    <a:gd name="connsiteY44" fmla="*/ 1491798 h 1516602"/>
                    <a:gd name="connsiteX45" fmla="*/ 398709 w 1003876"/>
                    <a:gd name="connsiteY45" fmla="*/ 1474653 h 1516602"/>
                    <a:gd name="connsiteX46" fmla="*/ 400614 w 1003876"/>
                    <a:gd name="connsiteY46" fmla="*/ 1461318 h 1516602"/>
                    <a:gd name="connsiteX47" fmla="*/ 404424 w 1003876"/>
                    <a:gd name="connsiteY47" fmla="*/ 1404168 h 1516602"/>
                    <a:gd name="connsiteX48" fmla="*/ 410139 w 1003876"/>
                    <a:gd name="connsiteY48" fmla="*/ 1392738 h 1516602"/>
                    <a:gd name="connsiteX49" fmla="*/ 413949 w 1003876"/>
                    <a:gd name="connsiteY49" fmla="*/ 1379403 h 1516602"/>
                    <a:gd name="connsiteX50" fmla="*/ 415854 w 1003876"/>
                    <a:gd name="connsiteY50" fmla="*/ 1373688 h 1516602"/>
                    <a:gd name="connsiteX51" fmla="*/ 417759 w 1003876"/>
                    <a:gd name="connsiteY51" fmla="*/ 1360353 h 1516602"/>
                    <a:gd name="connsiteX52" fmla="*/ 421569 w 1003876"/>
                    <a:gd name="connsiteY52" fmla="*/ 1348923 h 1516602"/>
                    <a:gd name="connsiteX53" fmla="*/ 427284 w 1003876"/>
                    <a:gd name="connsiteY53" fmla="*/ 1335588 h 1516602"/>
                    <a:gd name="connsiteX54" fmla="*/ 467289 w 1003876"/>
                    <a:gd name="connsiteY54" fmla="*/ 1265103 h 1516602"/>
                    <a:gd name="connsiteX55" fmla="*/ 528455 w 1003876"/>
                    <a:gd name="connsiteY55" fmla="*/ 1230091 h 1516602"/>
                    <a:gd name="connsiteX56" fmla="*/ 601154 w 1003876"/>
                    <a:gd name="connsiteY56" fmla="*/ 1221700 h 1516602"/>
                    <a:gd name="connsiteX57" fmla="*/ 720654 w 1003876"/>
                    <a:gd name="connsiteY57" fmla="*/ 1316538 h 1516602"/>
                    <a:gd name="connsiteX58" fmla="*/ 733989 w 1003876"/>
                    <a:gd name="connsiteY58" fmla="*/ 1326063 h 1516602"/>
                    <a:gd name="connsiteX59" fmla="*/ 743514 w 1003876"/>
                    <a:gd name="connsiteY59" fmla="*/ 1327968 h 1516602"/>
                    <a:gd name="connsiteX60" fmla="*/ 749229 w 1003876"/>
                    <a:gd name="connsiteY60" fmla="*/ 1329873 h 1516602"/>
                    <a:gd name="connsiteX61" fmla="*/ 762564 w 1003876"/>
                    <a:gd name="connsiteY61" fmla="*/ 1335588 h 1516602"/>
                    <a:gd name="connsiteX62" fmla="*/ 777804 w 1003876"/>
                    <a:gd name="connsiteY62" fmla="*/ 1333683 h 1516602"/>
                    <a:gd name="connsiteX63" fmla="*/ 789234 w 1003876"/>
                    <a:gd name="connsiteY63" fmla="*/ 1327968 h 1516602"/>
                    <a:gd name="connsiteX64" fmla="*/ 794949 w 1003876"/>
                    <a:gd name="connsiteY64" fmla="*/ 1326063 h 1516602"/>
                    <a:gd name="connsiteX65" fmla="*/ 802569 w 1003876"/>
                    <a:gd name="connsiteY65" fmla="*/ 1308918 h 1516602"/>
                    <a:gd name="connsiteX66" fmla="*/ 800664 w 1003876"/>
                    <a:gd name="connsiteY66" fmla="*/ 1284153 h 1516602"/>
                    <a:gd name="connsiteX67" fmla="*/ 798759 w 1003876"/>
                    <a:gd name="connsiteY67" fmla="*/ 1278438 h 1516602"/>
                    <a:gd name="connsiteX68" fmla="*/ 796854 w 1003876"/>
                    <a:gd name="connsiteY68" fmla="*/ 1270818 h 1516602"/>
                    <a:gd name="connsiteX69" fmla="*/ 783519 w 1003876"/>
                    <a:gd name="connsiteY69" fmla="*/ 1253673 h 1516602"/>
                    <a:gd name="connsiteX70" fmla="*/ 773994 w 1003876"/>
                    <a:gd name="connsiteY70" fmla="*/ 1247958 h 1516602"/>
                    <a:gd name="connsiteX71" fmla="*/ 648264 w 1003876"/>
                    <a:gd name="connsiteY71" fmla="*/ 1156518 h 1516602"/>
                    <a:gd name="connsiteX72" fmla="*/ 644454 w 1003876"/>
                    <a:gd name="connsiteY72" fmla="*/ 1139373 h 1516602"/>
                    <a:gd name="connsiteX73" fmla="*/ 646359 w 1003876"/>
                    <a:gd name="connsiteY73" fmla="*/ 1131753 h 1516602"/>
                    <a:gd name="connsiteX74" fmla="*/ 650169 w 1003876"/>
                    <a:gd name="connsiteY74" fmla="*/ 1114608 h 1516602"/>
                    <a:gd name="connsiteX75" fmla="*/ 653979 w 1003876"/>
                    <a:gd name="connsiteY75" fmla="*/ 1108893 h 1516602"/>
                    <a:gd name="connsiteX76" fmla="*/ 655884 w 1003876"/>
                    <a:gd name="connsiteY76" fmla="*/ 1103178 h 1516602"/>
                    <a:gd name="connsiteX77" fmla="*/ 661599 w 1003876"/>
                    <a:gd name="connsiteY77" fmla="*/ 1101273 h 1516602"/>
                    <a:gd name="connsiteX78" fmla="*/ 671124 w 1003876"/>
                    <a:gd name="connsiteY78" fmla="*/ 1089843 h 1516602"/>
                    <a:gd name="connsiteX79" fmla="*/ 724464 w 1003876"/>
                    <a:gd name="connsiteY79" fmla="*/ 1082223 h 1516602"/>
                    <a:gd name="connsiteX80" fmla="*/ 842574 w 1003876"/>
                    <a:gd name="connsiteY80" fmla="*/ 1084128 h 1516602"/>
                    <a:gd name="connsiteX81" fmla="*/ 871149 w 1003876"/>
                    <a:gd name="connsiteY81" fmla="*/ 1086033 h 1516602"/>
                    <a:gd name="connsiteX82" fmla="*/ 899724 w 1003876"/>
                    <a:gd name="connsiteY82" fmla="*/ 1091748 h 1516602"/>
                    <a:gd name="connsiteX83" fmla="*/ 922584 w 1003876"/>
                    <a:gd name="connsiteY83" fmla="*/ 1095558 h 1516602"/>
                    <a:gd name="connsiteX84" fmla="*/ 985294 w 1003876"/>
                    <a:gd name="connsiteY84" fmla="*/ 1104311 h 1516602"/>
                    <a:gd name="connsiteX85" fmla="*/ 1003378 w 1003876"/>
                    <a:gd name="connsiteY85" fmla="*/ 1065958 h 1516602"/>
                    <a:gd name="connsiteX86" fmla="*/ 970209 w 1003876"/>
                    <a:gd name="connsiteY86" fmla="*/ 1044123 h 1516602"/>
                    <a:gd name="connsiteX87" fmla="*/ 935919 w 1003876"/>
                    <a:gd name="connsiteY87" fmla="*/ 1034598 h 1516602"/>
                    <a:gd name="connsiteX88" fmla="*/ 825429 w 1003876"/>
                    <a:gd name="connsiteY88" fmla="*/ 1034598 h 1516602"/>
                    <a:gd name="connsiteX89" fmla="*/ 730179 w 1003876"/>
                    <a:gd name="connsiteY89" fmla="*/ 1038408 h 1516602"/>
                    <a:gd name="connsiteX90" fmla="*/ 669219 w 1003876"/>
                    <a:gd name="connsiteY90" fmla="*/ 1046028 h 1516602"/>
                    <a:gd name="connsiteX91" fmla="*/ 646360 w 1003876"/>
                    <a:gd name="connsiteY91" fmla="*/ 1049838 h 1516602"/>
                    <a:gd name="connsiteX92" fmla="*/ 640078 w 1003876"/>
                    <a:gd name="connsiteY92" fmla="*/ 1026051 h 1516602"/>
                    <a:gd name="connsiteX93" fmla="*/ 673029 w 1003876"/>
                    <a:gd name="connsiteY93" fmla="*/ 992688 h 1516602"/>
                    <a:gd name="connsiteX94" fmla="*/ 674934 w 1003876"/>
                    <a:gd name="connsiteY94" fmla="*/ 986973 h 1516602"/>
                    <a:gd name="connsiteX95" fmla="*/ 680649 w 1003876"/>
                    <a:gd name="connsiteY95" fmla="*/ 985068 h 1516602"/>
                    <a:gd name="connsiteX96" fmla="*/ 686364 w 1003876"/>
                    <a:gd name="connsiteY96" fmla="*/ 981258 h 1516602"/>
                    <a:gd name="connsiteX97" fmla="*/ 695889 w 1003876"/>
                    <a:gd name="connsiteY97" fmla="*/ 971733 h 1516602"/>
                    <a:gd name="connsiteX98" fmla="*/ 705414 w 1003876"/>
                    <a:gd name="connsiteY98" fmla="*/ 960303 h 1516602"/>
                    <a:gd name="connsiteX99" fmla="*/ 716844 w 1003876"/>
                    <a:gd name="connsiteY99" fmla="*/ 952683 h 1516602"/>
                    <a:gd name="connsiteX100" fmla="*/ 732084 w 1003876"/>
                    <a:gd name="connsiteY100" fmla="*/ 939348 h 1516602"/>
                    <a:gd name="connsiteX101" fmla="*/ 741609 w 1003876"/>
                    <a:gd name="connsiteY101" fmla="*/ 927918 h 1516602"/>
                    <a:gd name="connsiteX102" fmla="*/ 753039 w 1003876"/>
                    <a:gd name="connsiteY102" fmla="*/ 918393 h 1516602"/>
                    <a:gd name="connsiteX103" fmla="*/ 758754 w 1003876"/>
                    <a:gd name="connsiteY103" fmla="*/ 906963 h 1516602"/>
                    <a:gd name="connsiteX104" fmla="*/ 760659 w 1003876"/>
                    <a:gd name="connsiteY104" fmla="*/ 901248 h 1516602"/>
                    <a:gd name="connsiteX105" fmla="*/ 766374 w 1003876"/>
                    <a:gd name="connsiteY105" fmla="*/ 889818 h 1516602"/>
                    <a:gd name="connsiteX106" fmla="*/ 764469 w 1003876"/>
                    <a:gd name="connsiteY106" fmla="*/ 874578 h 1516602"/>
                    <a:gd name="connsiteX107" fmla="*/ 758754 w 1003876"/>
                    <a:gd name="connsiteY107" fmla="*/ 872673 h 1516602"/>
                    <a:gd name="connsiteX108" fmla="*/ 737799 w 1003876"/>
                    <a:gd name="connsiteY108" fmla="*/ 874578 h 1516602"/>
                    <a:gd name="connsiteX109" fmla="*/ 732084 w 1003876"/>
                    <a:gd name="connsiteY109" fmla="*/ 878388 h 1516602"/>
                    <a:gd name="connsiteX110" fmla="*/ 699699 w 1003876"/>
                    <a:gd name="connsiteY110" fmla="*/ 899343 h 1516602"/>
                    <a:gd name="connsiteX111" fmla="*/ 595181 w 1003876"/>
                    <a:gd name="connsiteY111" fmla="*/ 957831 h 1516602"/>
                    <a:gd name="connsiteX112" fmla="*/ 507294 w 1003876"/>
                    <a:gd name="connsiteY112" fmla="*/ 847908 h 1516602"/>
                    <a:gd name="connsiteX113" fmla="*/ 503484 w 1003876"/>
                    <a:gd name="connsiteY113" fmla="*/ 358323 h 1516602"/>
                    <a:gd name="connsiteX114" fmla="*/ 499674 w 1003876"/>
                    <a:gd name="connsiteY114" fmla="*/ 66858 h 1516602"/>
                    <a:gd name="connsiteX115" fmla="*/ 490149 w 1003876"/>
                    <a:gd name="connsiteY115" fmla="*/ 40188 h 1516602"/>
                    <a:gd name="connsiteX116" fmla="*/ 488244 w 1003876"/>
                    <a:gd name="connsiteY116" fmla="*/ 34473 h 1516602"/>
                    <a:gd name="connsiteX117" fmla="*/ 484434 w 1003876"/>
                    <a:gd name="connsiteY117" fmla="*/ 28758 h 1516602"/>
                    <a:gd name="connsiteX118" fmla="*/ 478719 w 1003876"/>
                    <a:gd name="connsiteY118" fmla="*/ 17328 h 1516602"/>
                    <a:gd name="connsiteX119" fmla="*/ 473004 w 1003876"/>
                    <a:gd name="connsiteY119" fmla="*/ 13518 h 1516602"/>
                    <a:gd name="connsiteX120" fmla="*/ 469194 w 1003876"/>
                    <a:gd name="connsiteY120" fmla="*/ 7803 h 1516602"/>
                    <a:gd name="connsiteX121" fmla="*/ 429189 w 1003876"/>
                    <a:gd name="connsiteY121" fmla="*/ 11613 h 1516602"/>
                    <a:gd name="connsiteX122" fmla="*/ 425379 w 1003876"/>
                    <a:gd name="connsiteY122" fmla="*/ 78288 h 1516602"/>
                    <a:gd name="connsiteX123" fmla="*/ 425379 w 1003876"/>
                    <a:gd name="connsiteY123" fmla="*/ 84003 h 1516602"/>
                    <a:gd name="connsiteX124" fmla="*/ 429189 w 1003876"/>
                    <a:gd name="connsiteY124" fmla="*/ 238308 h 1516602"/>
                    <a:gd name="connsiteX125" fmla="*/ 440619 w 1003876"/>
                    <a:gd name="connsiteY125" fmla="*/ 421188 h 1516602"/>
                    <a:gd name="connsiteX126" fmla="*/ 435265 w 1003876"/>
                    <a:gd name="connsiteY126" fmla="*/ 718368 h 1516602"/>
                    <a:gd name="connsiteX127" fmla="*/ 435059 w 1003876"/>
                    <a:gd name="connsiteY127" fmla="*/ 799046 h 1516602"/>
                    <a:gd name="connsiteX128" fmla="*/ 430322 w 1003876"/>
                    <a:gd name="connsiteY128"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30129 w 1003876"/>
                    <a:gd name="connsiteY34" fmla="*/ 1381308 h 1516602"/>
                    <a:gd name="connsiteX35" fmla="*/ 328224 w 1003876"/>
                    <a:gd name="connsiteY35" fmla="*/ 1432743 h 1516602"/>
                    <a:gd name="connsiteX36" fmla="*/ 330129 w 1003876"/>
                    <a:gd name="connsiteY36" fmla="*/ 1457508 h 1516602"/>
                    <a:gd name="connsiteX37" fmla="*/ 332034 w 1003876"/>
                    <a:gd name="connsiteY37" fmla="*/ 1463223 h 1516602"/>
                    <a:gd name="connsiteX38" fmla="*/ 335844 w 1003876"/>
                    <a:gd name="connsiteY38" fmla="*/ 1467033 h 1516602"/>
                    <a:gd name="connsiteX39" fmla="*/ 364419 w 1003876"/>
                    <a:gd name="connsiteY39" fmla="*/ 1512753 h 1516602"/>
                    <a:gd name="connsiteX40" fmla="*/ 387279 w 1003876"/>
                    <a:gd name="connsiteY40" fmla="*/ 1514658 h 1516602"/>
                    <a:gd name="connsiteX41" fmla="*/ 392994 w 1003876"/>
                    <a:gd name="connsiteY41" fmla="*/ 1508943 h 1516602"/>
                    <a:gd name="connsiteX42" fmla="*/ 394899 w 1003876"/>
                    <a:gd name="connsiteY42" fmla="*/ 1497513 h 1516602"/>
                    <a:gd name="connsiteX43" fmla="*/ 396804 w 1003876"/>
                    <a:gd name="connsiteY43" fmla="*/ 1491798 h 1516602"/>
                    <a:gd name="connsiteX44" fmla="*/ 398709 w 1003876"/>
                    <a:gd name="connsiteY44" fmla="*/ 1474653 h 1516602"/>
                    <a:gd name="connsiteX45" fmla="*/ 400614 w 1003876"/>
                    <a:gd name="connsiteY45" fmla="*/ 1461318 h 1516602"/>
                    <a:gd name="connsiteX46" fmla="*/ 404424 w 1003876"/>
                    <a:gd name="connsiteY46" fmla="*/ 1404168 h 1516602"/>
                    <a:gd name="connsiteX47" fmla="*/ 410139 w 1003876"/>
                    <a:gd name="connsiteY47" fmla="*/ 1392738 h 1516602"/>
                    <a:gd name="connsiteX48" fmla="*/ 413949 w 1003876"/>
                    <a:gd name="connsiteY48" fmla="*/ 1379403 h 1516602"/>
                    <a:gd name="connsiteX49" fmla="*/ 415854 w 1003876"/>
                    <a:gd name="connsiteY49" fmla="*/ 1373688 h 1516602"/>
                    <a:gd name="connsiteX50" fmla="*/ 417759 w 1003876"/>
                    <a:gd name="connsiteY50" fmla="*/ 1360353 h 1516602"/>
                    <a:gd name="connsiteX51" fmla="*/ 421569 w 1003876"/>
                    <a:gd name="connsiteY51" fmla="*/ 1348923 h 1516602"/>
                    <a:gd name="connsiteX52" fmla="*/ 427284 w 1003876"/>
                    <a:gd name="connsiteY52" fmla="*/ 1335588 h 1516602"/>
                    <a:gd name="connsiteX53" fmla="*/ 467289 w 1003876"/>
                    <a:gd name="connsiteY53" fmla="*/ 1265103 h 1516602"/>
                    <a:gd name="connsiteX54" fmla="*/ 528455 w 1003876"/>
                    <a:gd name="connsiteY54" fmla="*/ 1230091 h 1516602"/>
                    <a:gd name="connsiteX55" fmla="*/ 601154 w 1003876"/>
                    <a:gd name="connsiteY55" fmla="*/ 1221700 h 1516602"/>
                    <a:gd name="connsiteX56" fmla="*/ 720654 w 1003876"/>
                    <a:gd name="connsiteY56" fmla="*/ 1316538 h 1516602"/>
                    <a:gd name="connsiteX57" fmla="*/ 733989 w 1003876"/>
                    <a:gd name="connsiteY57" fmla="*/ 1326063 h 1516602"/>
                    <a:gd name="connsiteX58" fmla="*/ 743514 w 1003876"/>
                    <a:gd name="connsiteY58" fmla="*/ 1327968 h 1516602"/>
                    <a:gd name="connsiteX59" fmla="*/ 749229 w 1003876"/>
                    <a:gd name="connsiteY59" fmla="*/ 1329873 h 1516602"/>
                    <a:gd name="connsiteX60" fmla="*/ 762564 w 1003876"/>
                    <a:gd name="connsiteY60" fmla="*/ 1335588 h 1516602"/>
                    <a:gd name="connsiteX61" fmla="*/ 777804 w 1003876"/>
                    <a:gd name="connsiteY61" fmla="*/ 1333683 h 1516602"/>
                    <a:gd name="connsiteX62" fmla="*/ 789234 w 1003876"/>
                    <a:gd name="connsiteY62" fmla="*/ 1327968 h 1516602"/>
                    <a:gd name="connsiteX63" fmla="*/ 794949 w 1003876"/>
                    <a:gd name="connsiteY63" fmla="*/ 1326063 h 1516602"/>
                    <a:gd name="connsiteX64" fmla="*/ 802569 w 1003876"/>
                    <a:gd name="connsiteY64" fmla="*/ 1308918 h 1516602"/>
                    <a:gd name="connsiteX65" fmla="*/ 800664 w 1003876"/>
                    <a:gd name="connsiteY65" fmla="*/ 1284153 h 1516602"/>
                    <a:gd name="connsiteX66" fmla="*/ 798759 w 1003876"/>
                    <a:gd name="connsiteY66" fmla="*/ 1278438 h 1516602"/>
                    <a:gd name="connsiteX67" fmla="*/ 796854 w 1003876"/>
                    <a:gd name="connsiteY67" fmla="*/ 1270818 h 1516602"/>
                    <a:gd name="connsiteX68" fmla="*/ 783519 w 1003876"/>
                    <a:gd name="connsiteY68" fmla="*/ 1253673 h 1516602"/>
                    <a:gd name="connsiteX69" fmla="*/ 773994 w 1003876"/>
                    <a:gd name="connsiteY69" fmla="*/ 1247958 h 1516602"/>
                    <a:gd name="connsiteX70" fmla="*/ 648264 w 1003876"/>
                    <a:gd name="connsiteY70" fmla="*/ 1156518 h 1516602"/>
                    <a:gd name="connsiteX71" fmla="*/ 644454 w 1003876"/>
                    <a:gd name="connsiteY71" fmla="*/ 1139373 h 1516602"/>
                    <a:gd name="connsiteX72" fmla="*/ 646359 w 1003876"/>
                    <a:gd name="connsiteY72" fmla="*/ 1131753 h 1516602"/>
                    <a:gd name="connsiteX73" fmla="*/ 650169 w 1003876"/>
                    <a:gd name="connsiteY73" fmla="*/ 1114608 h 1516602"/>
                    <a:gd name="connsiteX74" fmla="*/ 653979 w 1003876"/>
                    <a:gd name="connsiteY74" fmla="*/ 1108893 h 1516602"/>
                    <a:gd name="connsiteX75" fmla="*/ 655884 w 1003876"/>
                    <a:gd name="connsiteY75" fmla="*/ 1103178 h 1516602"/>
                    <a:gd name="connsiteX76" fmla="*/ 661599 w 1003876"/>
                    <a:gd name="connsiteY76" fmla="*/ 1101273 h 1516602"/>
                    <a:gd name="connsiteX77" fmla="*/ 671124 w 1003876"/>
                    <a:gd name="connsiteY77" fmla="*/ 1089843 h 1516602"/>
                    <a:gd name="connsiteX78" fmla="*/ 724464 w 1003876"/>
                    <a:gd name="connsiteY78" fmla="*/ 1082223 h 1516602"/>
                    <a:gd name="connsiteX79" fmla="*/ 842574 w 1003876"/>
                    <a:gd name="connsiteY79" fmla="*/ 1084128 h 1516602"/>
                    <a:gd name="connsiteX80" fmla="*/ 871149 w 1003876"/>
                    <a:gd name="connsiteY80" fmla="*/ 1086033 h 1516602"/>
                    <a:gd name="connsiteX81" fmla="*/ 899724 w 1003876"/>
                    <a:gd name="connsiteY81" fmla="*/ 1091748 h 1516602"/>
                    <a:gd name="connsiteX82" fmla="*/ 922584 w 1003876"/>
                    <a:gd name="connsiteY82" fmla="*/ 1095558 h 1516602"/>
                    <a:gd name="connsiteX83" fmla="*/ 985294 w 1003876"/>
                    <a:gd name="connsiteY83" fmla="*/ 1104311 h 1516602"/>
                    <a:gd name="connsiteX84" fmla="*/ 1003378 w 1003876"/>
                    <a:gd name="connsiteY84" fmla="*/ 1065958 h 1516602"/>
                    <a:gd name="connsiteX85" fmla="*/ 970209 w 1003876"/>
                    <a:gd name="connsiteY85" fmla="*/ 1044123 h 1516602"/>
                    <a:gd name="connsiteX86" fmla="*/ 935919 w 1003876"/>
                    <a:gd name="connsiteY86" fmla="*/ 1034598 h 1516602"/>
                    <a:gd name="connsiteX87" fmla="*/ 825429 w 1003876"/>
                    <a:gd name="connsiteY87" fmla="*/ 1034598 h 1516602"/>
                    <a:gd name="connsiteX88" fmla="*/ 730179 w 1003876"/>
                    <a:gd name="connsiteY88" fmla="*/ 1038408 h 1516602"/>
                    <a:gd name="connsiteX89" fmla="*/ 669219 w 1003876"/>
                    <a:gd name="connsiteY89" fmla="*/ 1046028 h 1516602"/>
                    <a:gd name="connsiteX90" fmla="*/ 646360 w 1003876"/>
                    <a:gd name="connsiteY90" fmla="*/ 1049838 h 1516602"/>
                    <a:gd name="connsiteX91" fmla="*/ 640078 w 1003876"/>
                    <a:gd name="connsiteY91" fmla="*/ 1026051 h 1516602"/>
                    <a:gd name="connsiteX92" fmla="*/ 673029 w 1003876"/>
                    <a:gd name="connsiteY92" fmla="*/ 992688 h 1516602"/>
                    <a:gd name="connsiteX93" fmla="*/ 674934 w 1003876"/>
                    <a:gd name="connsiteY93" fmla="*/ 986973 h 1516602"/>
                    <a:gd name="connsiteX94" fmla="*/ 680649 w 1003876"/>
                    <a:gd name="connsiteY94" fmla="*/ 985068 h 1516602"/>
                    <a:gd name="connsiteX95" fmla="*/ 686364 w 1003876"/>
                    <a:gd name="connsiteY95" fmla="*/ 981258 h 1516602"/>
                    <a:gd name="connsiteX96" fmla="*/ 695889 w 1003876"/>
                    <a:gd name="connsiteY96" fmla="*/ 971733 h 1516602"/>
                    <a:gd name="connsiteX97" fmla="*/ 705414 w 1003876"/>
                    <a:gd name="connsiteY97" fmla="*/ 960303 h 1516602"/>
                    <a:gd name="connsiteX98" fmla="*/ 716844 w 1003876"/>
                    <a:gd name="connsiteY98" fmla="*/ 952683 h 1516602"/>
                    <a:gd name="connsiteX99" fmla="*/ 732084 w 1003876"/>
                    <a:gd name="connsiteY99" fmla="*/ 939348 h 1516602"/>
                    <a:gd name="connsiteX100" fmla="*/ 741609 w 1003876"/>
                    <a:gd name="connsiteY100" fmla="*/ 927918 h 1516602"/>
                    <a:gd name="connsiteX101" fmla="*/ 753039 w 1003876"/>
                    <a:gd name="connsiteY101" fmla="*/ 918393 h 1516602"/>
                    <a:gd name="connsiteX102" fmla="*/ 758754 w 1003876"/>
                    <a:gd name="connsiteY102" fmla="*/ 906963 h 1516602"/>
                    <a:gd name="connsiteX103" fmla="*/ 760659 w 1003876"/>
                    <a:gd name="connsiteY103" fmla="*/ 901248 h 1516602"/>
                    <a:gd name="connsiteX104" fmla="*/ 766374 w 1003876"/>
                    <a:gd name="connsiteY104" fmla="*/ 889818 h 1516602"/>
                    <a:gd name="connsiteX105" fmla="*/ 764469 w 1003876"/>
                    <a:gd name="connsiteY105" fmla="*/ 874578 h 1516602"/>
                    <a:gd name="connsiteX106" fmla="*/ 758754 w 1003876"/>
                    <a:gd name="connsiteY106" fmla="*/ 872673 h 1516602"/>
                    <a:gd name="connsiteX107" fmla="*/ 737799 w 1003876"/>
                    <a:gd name="connsiteY107" fmla="*/ 874578 h 1516602"/>
                    <a:gd name="connsiteX108" fmla="*/ 732084 w 1003876"/>
                    <a:gd name="connsiteY108" fmla="*/ 878388 h 1516602"/>
                    <a:gd name="connsiteX109" fmla="*/ 699699 w 1003876"/>
                    <a:gd name="connsiteY109" fmla="*/ 899343 h 1516602"/>
                    <a:gd name="connsiteX110" fmla="*/ 595181 w 1003876"/>
                    <a:gd name="connsiteY110" fmla="*/ 957831 h 1516602"/>
                    <a:gd name="connsiteX111" fmla="*/ 507294 w 1003876"/>
                    <a:gd name="connsiteY111" fmla="*/ 847908 h 1516602"/>
                    <a:gd name="connsiteX112" fmla="*/ 503484 w 1003876"/>
                    <a:gd name="connsiteY112" fmla="*/ 358323 h 1516602"/>
                    <a:gd name="connsiteX113" fmla="*/ 499674 w 1003876"/>
                    <a:gd name="connsiteY113" fmla="*/ 66858 h 1516602"/>
                    <a:gd name="connsiteX114" fmla="*/ 490149 w 1003876"/>
                    <a:gd name="connsiteY114" fmla="*/ 40188 h 1516602"/>
                    <a:gd name="connsiteX115" fmla="*/ 488244 w 1003876"/>
                    <a:gd name="connsiteY115" fmla="*/ 34473 h 1516602"/>
                    <a:gd name="connsiteX116" fmla="*/ 484434 w 1003876"/>
                    <a:gd name="connsiteY116" fmla="*/ 28758 h 1516602"/>
                    <a:gd name="connsiteX117" fmla="*/ 478719 w 1003876"/>
                    <a:gd name="connsiteY117" fmla="*/ 17328 h 1516602"/>
                    <a:gd name="connsiteX118" fmla="*/ 473004 w 1003876"/>
                    <a:gd name="connsiteY118" fmla="*/ 13518 h 1516602"/>
                    <a:gd name="connsiteX119" fmla="*/ 469194 w 1003876"/>
                    <a:gd name="connsiteY119" fmla="*/ 7803 h 1516602"/>
                    <a:gd name="connsiteX120" fmla="*/ 429189 w 1003876"/>
                    <a:gd name="connsiteY120" fmla="*/ 11613 h 1516602"/>
                    <a:gd name="connsiteX121" fmla="*/ 425379 w 1003876"/>
                    <a:gd name="connsiteY121" fmla="*/ 78288 h 1516602"/>
                    <a:gd name="connsiteX122" fmla="*/ 425379 w 1003876"/>
                    <a:gd name="connsiteY122" fmla="*/ 84003 h 1516602"/>
                    <a:gd name="connsiteX123" fmla="*/ 429189 w 1003876"/>
                    <a:gd name="connsiteY123" fmla="*/ 238308 h 1516602"/>
                    <a:gd name="connsiteX124" fmla="*/ 440619 w 1003876"/>
                    <a:gd name="connsiteY124" fmla="*/ 421188 h 1516602"/>
                    <a:gd name="connsiteX125" fmla="*/ 435265 w 1003876"/>
                    <a:gd name="connsiteY125" fmla="*/ 718368 h 1516602"/>
                    <a:gd name="connsiteX126" fmla="*/ 435059 w 1003876"/>
                    <a:gd name="connsiteY126" fmla="*/ 799046 h 1516602"/>
                    <a:gd name="connsiteX127" fmla="*/ 430322 w 1003876"/>
                    <a:gd name="connsiteY127"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30129 w 1003876"/>
                    <a:gd name="connsiteY33" fmla="*/ 1381308 h 1516602"/>
                    <a:gd name="connsiteX34" fmla="*/ 328224 w 1003876"/>
                    <a:gd name="connsiteY34" fmla="*/ 1432743 h 1516602"/>
                    <a:gd name="connsiteX35" fmla="*/ 330129 w 1003876"/>
                    <a:gd name="connsiteY35" fmla="*/ 1457508 h 1516602"/>
                    <a:gd name="connsiteX36" fmla="*/ 332034 w 1003876"/>
                    <a:gd name="connsiteY36" fmla="*/ 1463223 h 1516602"/>
                    <a:gd name="connsiteX37" fmla="*/ 335844 w 1003876"/>
                    <a:gd name="connsiteY37" fmla="*/ 1467033 h 1516602"/>
                    <a:gd name="connsiteX38" fmla="*/ 364419 w 1003876"/>
                    <a:gd name="connsiteY38" fmla="*/ 1512753 h 1516602"/>
                    <a:gd name="connsiteX39" fmla="*/ 387279 w 1003876"/>
                    <a:gd name="connsiteY39" fmla="*/ 1514658 h 1516602"/>
                    <a:gd name="connsiteX40" fmla="*/ 392994 w 1003876"/>
                    <a:gd name="connsiteY40" fmla="*/ 1508943 h 1516602"/>
                    <a:gd name="connsiteX41" fmla="*/ 394899 w 1003876"/>
                    <a:gd name="connsiteY41" fmla="*/ 1497513 h 1516602"/>
                    <a:gd name="connsiteX42" fmla="*/ 396804 w 1003876"/>
                    <a:gd name="connsiteY42" fmla="*/ 1491798 h 1516602"/>
                    <a:gd name="connsiteX43" fmla="*/ 398709 w 1003876"/>
                    <a:gd name="connsiteY43" fmla="*/ 1474653 h 1516602"/>
                    <a:gd name="connsiteX44" fmla="*/ 400614 w 1003876"/>
                    <a:gd name="connsiteY44" fmla="*/ 1461318 h 1516602"/>
                    <a:gd name="connsiteX45" fmla="*/ 404424 w 1003876"/>
                    <a:gd name="connsiteY45" fmla="*/ 1404168 h 1516602"/>
                    <a:gd name="connsiteX46" fmla="*/ 410139 w 1003876"/>
                    <a:gd name="connsiteY46" fmla="*/ 1392738 h 1516602"/>
                    <a:gd name="connsiteX47" fmla="*/ 413949 w 1003876"/>
                    <a:gd name="connsiteY47" fmla="*/ 1379403 h 1516602"/>
                    <a:gd name="connsiteX48" fmla="*/ 415854 w 1003876"/>
                    <a:gd name="connsiteY48" fmla="*/ 1373688 h 1516602"/>
                    <a:gd name="connsiteX49" fmla="*/ 417759 w 1003876"/>
                    <a:gd name="connsiteY49" fmla="*/ 1360353 h 1516602"/>
                    <a:gd name="connsiteX50" fmla="*/ 421569 w 1003876"/>
                    <a:gd name="connsiteY50" fmla="*/ 1348923 h 1516602"/>
                    <a:gd name="connsiteX51" fmla="*/ 427284 w 1003876"/>
                    <a:gd name="connsiteY51" fmla="*/ 1335588 h 1516602"/>
                    <a:gd name="connsiteX52" fmla="*/ 467289 w 1003876"/>
                    <a:gd name="connsiteY52" fmla="*/ 1265103 h 1516602"/>
                    <a:gd name="connsiteX53" fmla="*/ 528455 w 1003876"/>
                    <a:gd name="connsiteY53" fmla="*/ 1230091 h 1516602"/>
                    <a:gd name="connsiteX54" fmla="*/ 601154 w 1003876"/>
                    <a:gd name="connsiteY54" fmla="*/ 1221700 h 1516602"/>
                    <a:gd name="connsiteX55" fmla="*/ 720654 w 1003876"/>
                    <a:gd name="connsiteY55" fmla="*/ 1316538 h 1516602"/>
                    <a:gd name="connsiteX56" fmla="*/ 733989 w 1003876"/>
                    <a:gd name="connsiteY56" fmla="*/ 1326063 h 1516602"/>
                    <a:gd name="connsiteX57" fmla="*/ 743514 w 1003876"/>
                    <a:gd name="connsiteY57" fmla="*/ 1327968 h 1516602"/>
                    <a:gd name="connsiteX58" fmla="*/ 749229 w 1003876"/>
                    <a:gd name="connsiteY58" fmla="*/ 1329873 h 1516602"/>
                    <a:gd name="connsiteX59" fmla="*/ 762564 w 1003876"/>
                    <a:gd name="connsiteY59" fmla="*/ 1335588 h 1516602"/>
                    <a:gd name="connsiteX60" fmla="*/ 777804 w 1003876"/>
                    <a:gd name="connsiteY60" fmla="*/ 1333683 h 1516602"/>
                    <a:gd name="connsiteX61" fmla="*/ 789234 w 1003876"/>
                    <a:gd name="connsiteY61" fmla="*/ 1327968 h 1516602"/>
                    <a:gd name="connsiteX62" fmla="*/ 794949 w 1003876"/>
                    <a:gd name="connsiteY62" fmla="*/ 1326063 h 1516602"/>
                    <a:gd name="connsiteX63" fmla="*/ 802569 w 1003876"/>
                    <a:gd name="connsiteY63" fmla="*/ 1308918 h 1516602"/>
                    <a:gd name="connsiteX64" fmla="*/ 800664 w 1003876"/>
                    <a:gd name="connsiteY64" fmla="*/ 1284153 h 1516602"/>
                    <a:gd name="connsiteX65" fmla="*/ 798759 w 1003876"/>
                    <a:gd name="connsiteY65" fmla="*/ 1278438 h 1516602"/>
                    <a:gd name="connsiteX66" fmla="*/ 796854 w 1003876"/>
                    <a:gd name="connsiteY66" fmla="*/ 1270818 h 1516602"/>
                    <a:gd name="connsiteX67" fmla="*/ 783519 w 1003876"/>
                    <a:gd name="connsiteY67" fmla="*/ 1253673 h 1516602"/>
                    <a:gd name="connsiteX68" fmla="*/ 773994 w 1003876"/>
                    <a:gd name="connsiteY68" fmla="*/ 1247958 h 1516602"/>
                    <a:gd name="connsiteX69" fmla="*/ 648264 w 1003876"/>
                    <a:gd name="connsiteY69" fmla="*/ 1156518 h 1516602"/>
                    <a:gd name="connsiteX70" fmla="*/ 644454 w 1003876"/>
                    <a:gd name="connsiteY70" fmla="*/ 1139373 h 1516602"/>
                    <a:gd name="connsiteX71" fmla="*/ 646359 w 1003876"/>
                    <a:gd name="connsiteY71" fmla="*/ 1131753 h 1516602"/>
                    <a:gd name="connsiteX72" fmla="*/ 650169 w 1003876"/>
                    <a:gd name="connsiteY72" fmla="*/ 1114608 h 1516602"/>
                    <a:gd name="connsiteX73" fmla="*/ 653979 w 1003876"/>
                    <a:gd name="connsiteY73" fmla="*/ 1108893 h 1516602"/>
                    <a:gd name="connsiteX74" fmla="*/ 655884 w 1003876"/>
                    <a:gd name="connsiteY74" fmla="*/ 1103178 h 1516602"/>
                    <a:gd name="connsiteX75" fmla="*/ 661599 w 1003876"/>
                    <a:gd name="connsiteY75" fmla="*/ 1101273 h 1516602"/>
                    <a:gd name="connsiteX76" fmla="*/ 671124 w 1003876"/>
                    <a:gd name="connsiteY76" fmla="*/ 1089843 h 1516602"/>
                    <a:gd name="connsiteX77" fmla="*/ 724464 w 1003876"/>
                    <a:gd name="connsiteY77" fmla="*/ 1082223 h 1516602"/>
                    <a:gd name="connsiteX78" fmla="*/ 842574 w 1003876"/>
                    <a:gd name="connsiteY78" fmla="*/ 1084128 h 1516602"/>
                    <a:gd name="connsiteX79" fmla="*/ 871149 w 1003876"/>
                    <a:gd name="connsiteY79" fmla="*/ 1086033 h 1516602"/>
                    <a:gd name="connsiteX80" fmla="*/ 899724 w 1003876"/>
                    <a:gd name="connsiteY80" fmla="*/ 1091748 h 1516602"/>
                    <a:gd name="connsiteX81" fmla="*/ 922584 w 1003876"/>
                    <a:gd name="connsiteY81" fmla="*/ 1095558 h 1516602"/>
                    <a:gd name="connsiteX82" fmla="*/ 985294 w 1003876"/>
                    <a:gd name="connsiteY82" fmla="*/ 1104311 h 1516602"/>
                    <a:gd name="connsiteX83" fmla="*/ 1003378 w 1003876"/>
                    <a:gd name="connsiteY83" fmla="*/ 1065958 h 1516602"/>
                    <a:gd name="connsiteX84" fmla="*/ 970209 w 1003876"/>
                    <a:gd name="connsiteY84" fmla="*/ 1044123 h 1516602"/>
                    <a:gd name="connsiteX85" fmla="*/ 935919 w 1003876"/>
                    <a:gd name="connsiteY85" fmla="*/ 1034598 h 1516602"/>
                    <a:gd name="connsiteX86" fmla="*/ 825429 w 1003876"/>
                    <a:gd name="connsiteY86" fmla="*/ 1034598 h 1516602"/>
                    <a:gd name="connsiteX87" fmla="*/ 730179 w 1003876"/>
                    <a:gd name="connsiteY87" fmla="*/ 1038408 h 1516602"/>
                    <a:gd name="connsiteX88" fmla="*/ 669219 w 1003876"/>
                    <a:gd name="connsiteY88" fmla="*/ 1046028 h 1516602"/>
                    <a:gd name="connsiteX89" fmla="*/ 646360 w 1003876"/>
                    <a:gd name="connsiteY89" fmla="*/ 1049838 h 1516602"/>
                    <a:gd name="connsiteX90" fmla="*/ 640078 w 1003876"/>
                    <a:gd name="connsiteY90" fmla="*/ 1026051 h 1516602"/>
                    <a:gd name="connsiteX91" fmla="*/ 673029 w 1003876"/>
                    <a:gd name="connsiteY91" fmla="*/ 992688 h 1516602"/>
                    <a:gd name="connsiteX92" fmla="*/ 674934 w 1003876"/>
                    <a:gd name="connsiteY92" fmla="*/ 986973 h 1516602"/>
                    <a:gd name="connsiteX93" fmla="*/ 680649 w 1003876"/>
                    <a:gd name="connsiteY93" fmla="*/ 985068 h 1516602"/>
                    <a:gd name="connsiteX94" fmla="*/ 686364 w 1003876"/>
                    <a:gd name="connsiteY94" fmla="*/ 981258 h 1516602"/>
                    <a:gd name="connsiteX95" fmla="*/ 695889 w 1003876"/>
                    <a:gd name="connsiteY95" fmla="*/ 971733 h 1516602"/>
                    <a:gd name="connsiteX96" fmla="*/ 705414 w 1003876"/>
                    <a:gd name="connsiteY96" fmla="*/ 960303 h 1516602"/>
                    <a:gd name="connsiteX97" fmla="*/ 716844 w 1003876"/>
                    <a:gd name="connsiteY97" fmla="*/ 952683 h 1516602"/>
                    <a:gd name="connsiteX98" fmla="*/ 732084 w 1003876"/>
                    <a:gd name="connsiteY98" fmla="*/ 939348 h 1516602"/>
                    <a:gd name="connsiteX99" fmla="*/ 741609 w 1003876"/>
                    <a:gd name="connsiteY99" fmla="*/ 927918 h 1516602"/>
                    <a:gd name="connsiteX100" fmla="*/ 753039 w 1003876"/>
                    <a:gd name="connsiteY100" fmla="*/ 918393 h 1516602"/>
                    <a:gd name="connsiteX101" fmla="*/ 758754 w 1003876"/>
                    <a:gd name="connsiteY101" fmla="*/ 906963 h 1516602"/>
                    <a:gd name="connsiteX102" fmla="*/ 760659 w 1003876"/>
                    <a:gd name="connsiteY102" fmla="*/ 901248 h 1516602"/>
                    <a:gd name="connsiteX103" fmla="*/ 766374 w 1003876"/>
                    <a:gd name="connsiteY103" fmla="*/ 889818 h 1516602"/>
                    <a:gd name="connsiteX104" fmla="*/ 764469 w 1003876"/>
                    <a:gd name="connsiteY104" fmla="*/ 874578 h 1516602"/>
                    <a:gd name="connsiteX105" fmla="*/ 758754 w 1003876"/>
                    <a:gd name="connsiteY105" fmla="*/ 872673 h 1516602"/>
                    <a:gd name="connsiteX106" fmla="*/ 737799 w 1003876"/>
                    <a:gd name="connsiteY106" fmla="*/ 874578 h 1516602"/>
                    <a:gd name="connsiteX107" fmla="*/ 732084 w 1003876"/>
                    <a:gd name="connsiteY107" fmla="*/ 878388 h 1516602"/>
                    <a:gd name="connsiteX108" fmla="*/ 699699 w 1003876"/>
                    <a:gd name="connsiteY108" fmla="*/ 899343 h 1516602"/>
                    <a:gd name="connsiteX109" fmla="*/ 595181 w 1003876"/>
                    <a:gd name="connsiteY109" fmla="*/ 957831 h 1516602"/>
                    <a:gd name="connsiteX110" fmla="*/ 507294 w 1003876"/>
                    <a:gd name="connsiteY110" fmla="*/ 847908 h 1516602"/>
                    <a:gd name="connsiteX111" fmla="*/ 503484 w 1003876"/>
                    <a:gd name="connsiteY111" fmla="*/ 358323 h 1516602"/>
                    <a:gd name="connsiteX112" fmla="*/ 499674 w 1003876"/>
                    <a:gd name="connsiteY112" fmla="*/ 66858 h 1516602"/>
                    <a:gd name="connsiteX113" fmla="*/ 490149 w 1003876"/>
                    <a:gd name="connsiteY113" fmla="*/ 40188 h 1516602"/>
                    <a:gd name="connsiteX114" fmla="*/ 488244 w 1003876"/>
                    <a:gd name="connsiteY114" fmla="*/ 34473 h 1516602"/>
                    <a:gd name="connsiteX115" fmla="*/ 484434 w 1003876"/>
                    <a:gd name="connsiteY115" fmla="*/ 28758 h 1516602"/>
                    <a:gd name="connsiteX116" fmla="*/ 478719 w 1003876"/>
                    <a:gd name="connsiteY116" fmla="*/ 17328 h 1516602"/>
                    <a:gd name="connsiteX117" fmla="*/ 473004 w 1003876"/>
                    <a:gd name="connsiteY117" fmla="*/ 13518 h 1516602"/>
                    <a:gd name="connsiteX118" fmla="*/ 469194 w 1003876"/>
                    <a:gd name="connsiteY118" fmla="*/ 7803 h 1516602"/>
                    <a:gd name="connsiteX119" fmla="*/ 429189 w 1003876"/>
                    <a:gd name="connsiteY119" fmla="*/ 11613 h 1516602"/>
                    <a:gd name="connsiteX120" fmla="*/ 425379 w 1003876"/>
                    <a:gd name="connsiteY120" fmla="*/ 78288 h 1516602"/>
                    <a:gd name="connsiteX121" fmla="*/ 425379 w 1003876"/>
                    <a:gd name="connsiteY121" fmla="*/ 84003 h 1516602"/>
                    <a:gd name="connsiteX122" fmla="*/ 429189 w 1003876"/>
                    <a:gd name="connsiteY122" fmla="*/ 238308 h 1516602"/>
                    <a:gd name="connsiteX123" fmla="*/ 440619 w 1003876"/>
                    <a:gd name="connsiteY123" fmla="*/ 421188 h 1516602"/>
                    <a:gd name="connsiteX124" fmla="*/ 435265 w 1003876"/>
                    <a:gd name="connsiteY124" fmla="*/ 718368 h 1516602"/>
                    <a:gd name="connsiteX125" fmla="*/ 435059 w 1003876"/>
                    <a:gd name="connsiteY125" fmla="*/ 799046 h 1516602"/>
                    <a:gd name="connsiteX126" fmla="*/ 430322 w 1003876"/>
                    <a:gd name="connsiteY126"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0129 w 1003876"/>
                    <a:gd name="connsiteY34" fmla="*/ 1457508 h 1516602"/>
                    <a:gd name="connsiteX35" fmla="*/ 332034 w 1003876"/>
                    <a:gd name="connsiteY35" fmla="*/ 1463223 h 1516602"/>
                    <a:gd name="connsiteX36" fmla="*/ 335844 w 1003876"/>
                    <a:gd name="connsiteY36" fmla="*/ 1467033 h 1516602"/>
                    <a:gd name="connsiteX37" fmla="*/ 364419 w 1003876"/>
                    <a:gd name="connsiteY37" fmla="*/ 1512753 h 1516602"/>
                    <a:gd name="connsiteX38" fmla="*/ 387279 w 1003876"/>
                    <a:gd name="connsiteY38" fmla="*/ 1514658 h 1516602"/>
                    <a:gd name="connsiteX39" fmla="*/ 392994 w 1003876"/>
                    <a:gd name="connsiteY39" fmla="*/ 1508943 h 1516602"/>
                    <a:gd name="connsiteX40" fmla="*/ 394899 w 1003876"/>
                    <a:gd name="connsiteY40" fmla="*/ 1497513 h 1516602"/>
                    <a:gd name="connsiteX41" fmla="*/ 396804 w 1003876"/>
                    <a:gd name="connsiteY41" fmla="*/ 1491798 h 1516602"/>
                    <a:gd name="connsiteX42" fmla="*/ 398709 w 1003876"/>
                    <a:gd name="connsiteY42" fmla="*/ 1474653 h 1516602"/>
                    <a:gd name="connsiteX43" fmla="*/ 400614 w 1003876"/>
                    <a:gd name="connsiteY43" fmla="*/ 1461318 h 1516602"/>
                    <a:gd name="connsiteX44" fmla="*/ 404424 w 1003876"/>
                    <a:gd name="connsiteY44" fmla="*/ 1404168 h 1516602"/>
                    <a:gd name="connsiteX45" fmla="*/ 410139 w 1003876"/>
                    <a:gd name="connsiteY45" fmla="*/ 1392738 h 1516602"/>
                    <a:gd name="connsiteX46" fmla="*/ 413949 w 1003876"/>
                    <a:gd name="connsiteY46" fmla="*/ 1379403 h 1516602"/>
                    <a:gd name="connsiteX47" fmla="*/ 415854 w 1003876"/>
                    <a:gd name="connsiteY47" fmla="*/ 1373688 h 1516602"/>
                    <a:gd name="connsiteX48" fmla="*/ 417759 w 1003876"/>
                    <a:gd name="connsiteY48" fmla="*/ 1360353 h 1516602"/>
                    <a:gd name="connsiteX49" fmla="*/ 421569 w 1003876"/>
                    <a:gd name="connsiteY49" fmla="*/ 1348923 h 1516602"/>
                    <a:gd name="connsiteX50" fmla="*/ 427284 w 1003876"/>
                    <a:gd name="connsiteY50" fmla="*/ 1335588 h 1516602"/>
                    <a:gd name="connsiteX51" fmla="*/ 467289 w 1003876"/>
                    <a:gd name="connsiteY51" fmla="*/ 1265103 h 1516602"/>
                    <a:gd name="connsiteX52" fmla="*/ 528455 w 1003876"/>
                    <a:gd name="connsiteY52" fmla="*/ 1230091 h 1516602"/>
                    <a:gd name="connsiteX53" fmla="*/ 601154 w 1003876"/>
                    <a:gd name="connsiteY53" fmla="*/ 1221700 h 1516602"/>
                    <a:gd name="connsiteX54" fmla="*/ 720654 w 1003876"/>
                    <a:gd name="connsiteY54" fmla="*/ 1316538 h 1516602"/>
                    <a:gd name="connsiteX55" fmla="*/ 733989 w 1003876"/>
                    <a:gd name="connsiteY55" fmla="*/ 1326063 h 1516602"/>
                    <a:gd name="connsiteX56" fmla="*/ 743514 w 1003876"/>
                    <a:gd name="connsiteY56" fmla="*/ 1327968 h 1516602"/>
                    <a:gd name="connsiteX57" fmla="*/ 749229 w 1003876"/>
                    <a:gd name="connsiteY57" fmla="*/ 1329873 h 1516602"/>
                    <a:gd name="connsiteX58" fmla="*/ 762564 w 1003876"/>
                    <a:gd name="connsiteY58" fmla="*/ 1335588 h 1516602"/>
                    <a:gd name="connsiteX59" fmla="*/ 777804 w 1003876"/>
                    <a:gd name="connsiteY59" fmla="*/ 1333683 h 1516602"/>
                    <a:gd name="connsiteX60" fmla="*/ 789234 w 1003876"/>
                    <a:gd name="connsiteY60" fmla="*/ 1327968 h 1516602"/>
                    <a:gd name="connsiteX61" fmla="*/ 794949 w 1003876"/>
                    <a:gd name="connsiteY61" fmla="*/ 1326063 h 1516602"/>
                    <a:gd name="connsiteX62" fmla="*/ 802569 w 1003876"/>
                    <a:gd name="connsiteY62" fmla="*/ 1308918 h 1516602"/>
                    <a:gd name="connsiteX63" fmla="*/ 800664 w 1003876"/>
                    <a:gd name="connsiteY63" fmla="*/ 1284153 h 1516602"/>
                    <a:gd name="connsiteX64" fmla="*/ 798759 w 1003876"/>
                    <a:gd name="connsiteY64" fmla="*/ 1278438 h 1516602"/>
                    <a:gd name="connsiteX65" fmla="*/ 796854 w 1003876"/>
                    <a:gd name="connsiteY65" fmla="*/ 1270818 h 1516602"/>
                    <a:gd name="connsiteX66" fmla="*/ 783519 w 1003876"/>
                    <a:gd name="connsiteY66" fmla="*/ 1253673 h 1516602"/>
                    <a:gd name="connsiteX67" fmla="*/ 773994 w 1003876"/>
                    <a:gd name="connsiteY67" fmla="*/ 1247958 h 1516602"/>
                    <a:gd name="connsiteX68" fmla="*/ 648264 w 1003876"/>
                    <a:gd name="connsiteY68" fmla="*/ 1156518 h 1516602"/>
                    <a:gd name="connsiteX69" fmla="*/ 644454 w 1003876"/>
                    <a:gd name="connsiteY69" fmla="*/ 1139373 h 1516602"/>
                    <a:gd name="connsiteX70" fmla="*/ 646359 w 1003876"/>
                    <a:gd name="connsiteY70" fmla="*/ 1131753 h 1516602"/>
                    <a:gd name="connsiteX71" fmla="*/ 650169 w 1003876"/>
                    <a:gd name="connsiteY71" fmla="*/ 1114608 h 1516602"/>
                    <a:gd name="connsiteX72" fmla="*/ 653979 w 1003876"/>
                    <a:gd name="connsiteY72" fmla="*/ 1108893 h 1516602"/>
                    <a:gd name="connsiteX73" fmla="*/ 655884 w 1003876"/>
                    <a:gd name="connsiteY73" fmla="*/ 1103178 h 1516602"/>
                    <a:gd name="connsiteX74" fmla="*/ 661599 w 1003876"/>
                    <a:gd name="connsiteY74" fmla="*/ 1101273 h 1516602"/>
                    <a:gd name="connsiteX75" fmla="*/ 671124 w 1003876"/>
                    <a:gd name="connsiteY75" fmla="*/ 1089843 h 1516602"/>
                    <a:gd name="connsiteX76" fmla="*/ 724464 w 1003876"/>
                    <a:gd name="connsiteY76" fmla="*/ 1082223 h 1516602"/>
                    <a:gd name="connsiteX77" fmla="*/ 842574 w 1003876"/>
                    <a:gd name="connsiteY77" fmla="*/ 1084128 h 1516602"/>
                    <a:gd name="connsiteX78" fmla="*/ 871149 w 1003876"/>
                    <a:gd name="connsiteY78" fmla="*/ 1086033 h 1516602"/>
                    <a:gd name="connsiteX79" fmla="*/ 899724 w 1003876"/>
                    <a:gd name="connsiteY79" fmla="*/ 1091748 h 1516602"/>
                    <a:gd name="connsiteX80" fmla="*/ 922584 w 1003876"/>
                    <a:gd name="connsiteY80" fmla="*/ 1095558 h 1516602"/>
                    <a:gd name="connsiteX81" fmla="*/ 985294 w 1003876"/>
                    <a:gd name="connsiteY81" fmla="*/ 1104311 h 1516602"/>
                    <a:gd name="connsiteX82" fmla="*/ 1003378 w 1003876"/>
                    <a:gd name="connsiteY82" fmla="*/ 1065958 h 1516602"/>
                    <a:gd name="connsiteX83" fmla="*/ 970209 w 1003876"/>
                    <a:gd name="connsiteY83" fmla="*/ 1044123 h 1516602"/>
                    <a:gd name="connsiteX84" fmla="*/ 935919 w 1003876"/>
                    <a:gd name="connsiteY84" fmla="*/ 1034598 h 1516602"/>
                    <a:gd name="connsiteX85" fmla="*/ 825429 w 1003876"/>
                    <a:gd name="connsiteY85" fmla="*/ 1034598 h 1516602"/>
                    <a:gd name="connsiteX86" fmla="*/ 730179 w 1003876"/>
                    <a:gd name="connsiteY86" fmla="*/ 1038408 h 1516602"/>
                    <a:gd name="connsiteX87" fmla="*/ 669219 w 1003876"/>
                    <a:gd name="connsiteY87" fmla="*/ 1046028 h 1516602"/>
                    <a:gd name="connsiteX88" fmla="*/ 646360 w 1003876"/>
                    <a:gd name="connsiteY88" fmla="*/ 1049838 h 1516602"/>
                    <a:gd name="connsiteX89" fmla="*/ 640078 w 1003876"/>
                    <a:gd name="connsiteY89" fmla="*/ 1026051 h 1516602"/>
                    <a:gd name="connsiteX90" fmla="*/ 673029 w 1003876"/>
                    <a:gd name="connsiteY90" fmla="*/ 992688 h 1516602"/>
                    <a:gd name="connsiteX91" fmla="*/ 674934 w 1003876"/>
                    <a:gd name="connsiteY91" fmla="*/ 986973 h 1516602"/>
                    <a:gd name="connsiteX92" fmla="*/ 680649 w 1003876"/>
                    <a:gd name="connsiteY92" fmla="*/ 985068 h 1516602"/>
                    <a:gd name="connsiteX93" fmla="*/ 686364 w 1003876"/>
                    <a:gd name="connsiteY93" fmla="*/ 981258 h 1516602"/>
                    <a:gd name="connsiteX94" fmla="*/ 695889 w 1003876"/>
                    <a:gd name="connsiteY94" fmla="*/ 971733 h 1516602"/>
                    <a:gd name="connsiteX95" fmla="*/ 705414 w 1003876"/>
                    <a:gd name="connsiteY95" fmla="*/ 960303 h 1516602"/>
                    <a:gd name="connsiteX96" fmla="*/ 716844 w 1003876"/>
                    <a:gd name="connsiteY96" fmla="*/ 952683 h 1516602"/>
                    <a:gd name="connsiteX97" fmla="*/ 732084 w 1003876"/>
                    <a:gd name="connsiteY97" fmla="*/ 939348 h 1516602"/>
                    <a:gd name="connsiteX98" fmla="*/ 741609 w 1003876"/>
                    <a:gd name="connsiteY98" fmla="*/ 927918 h 1516602"/>
                    <a:gd name="connsiteX99" fmla="*/ 753039 w 1003876"/>
                    <a:gd name="connsiteY99" fmla="*/ 918393 h 1516602"/>
                    <a:gd name="connsiteX100" fmla="*/ 758754 w 1003876"/>
                    <a:gd name="connsiteY100" fmla="*/ 906963 h 1516602"/>
                    <a:gd name="connsiteX101" fmla="*/ 760659 w 1003876"/>
                    <a:gd name="connsiteY101" fmla="*/ 901248 h 1516602"/>
                    <a:gd name="connsiteX102" fmla="*/ 766374 w 1003876"/>
                    <a:gd name="connsiteY102" fmla="*/ 889818 h 1516602"/>
                    <a:gd name="connsiteX103" fmla="*/ 764469 w 1003876"/>
                    <a:gd name="connsiteY103" fmla="*/ 874578 h 1516602"/>
                    <a:gd name="connsiteX104" fmla="*/ 758754 w 1003876"/>
                    <a:gd name="connsiteY104" fmla="*/ 872673 h 1516602"/>
                    <a:gd name="connsiteX105" fmla="*/ 737799 w 1003876"/>
                    <a:gd name="connsiteY105" fmla="*/ 874578 h 1516602"/>
                    <a:gd name="connsiteX106" fmla="*/ 732084 w 1003876"/>
                    <a:gd name="connsiteY106" fmla="*/ 878388 h 1516602"/>
                    <a:gd name="connsiteX107" fmla="*/ 699699 w 1003876"/>
                    <a:gd name="connsiteY107" fmla="*/ 899343 h 1516602"/>
                    <a:gd name="connsiteX108" fmla="*/ 595181 w 1003876"/>
                    <a:gd name="connsiteY108" fmla="*/ 957831 h 1516602"/>
                    <a:gd name="connsiteX109" fmla="*/ 507294 w 1003876"/>
                    <a:gd name="connsiteY109" fmla="*/ 847908 h 1516602"/>
                    <a:gd name="connsiteX110" fmla="*/ 503484 w 1003876"/>
                    <a:gd name="connsiteY110" fmla="*/ 358323 h 1516602"/>
                    <a:gd name="connsiteX111" fmla="*/ 499674 w 1003876"/>
                    <a:gd name="connsiteY111" fmla="*/ 66858 h 1516602"/>
                    <a:gd name="connsiteX112" fmla="*/ 490149 w 1003876"/>
                    <a:gd name="connsiteY112" fmla="*/ 40188 h 1516602"/>
                    <a:gd name="connsiteX113" fmla="*/ 488244 w 1003876"/>
                    <a:gd name="connsiteY113" fmla="*/ 34473 h 1516602"/>
                    <a:gd name="connsiteX114" fmla="*/ 484434 w 1003876"/>
                    <a:gd name="connsiteY114" fmla="*/ 28758 h 1516602"/>
                    <a:gd name="connsiteX115" fmla="*/ 478719 w 1003876"/>
                    <a:gd name="connsiteY115" fmla="*/ 17328 h 1516602"/>
                    <a:gd name="connsiteX116" fmla="*/ 473004 w 1003876"/>
                    <a:gd name="connsiteY116" fmla="*/ 13518 h 1516602"/>
                    <a:gd name="connsiteX117" fmla="*/ 469194 w 1003876"/>
                    <a:gd name="connsiteY117" fmla="*/ 7803 h 1516602"/>
                    <a:gd name="connsiteX118" fmla="*/ 429189 w 1003876"/>
                    <a:gd name="connsiteY118" fmla="*/ 11613 h 1516602"/>
                    <a:gd name="connsiteX119" fmla="*/ 425379 w 1003876"/>
                    <a:gd name="connsiteY119" fmla="*/ 78288 h 1516602"/>
                    <a:gd name="connsiteX120" fmla="*/ 425379 w 1003876"/>
                    <a:gd name="connsiteY120" fmla="*/ 84003 h 1516602"/>
                    <a:gd name="connsiteX121" fmla="*/ 429189 w 1003876"/>
                    <a:gd name="connsiteY121" fmla="*/ 238308 h 1516602"/>
                    <a:gd name="connsiteX122" fmla="*/ 440619 w 1003876"/>
                    <a:gd name="connsiteY122" fmla="*/ 421188 h 1516602"/>
                    <a:gd name="connsiteX123" fmla="*/ 435265 w 1003876"/>
                    <a:gd name="connsiteY123" fmla="*/ 718368 h 1516602"/>
                    <a:gd name="connsiteX124" fmla="*/ 435059 w 1003876"/>
                    <a:gd name="connsiteY124" fmla="*/ 799046 h 1516602"/>
                    <a:gd name="connsiteX125" fmla="*/ 430322 w 1003876"/>
                    <a:gd name="connsiteY12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35844 w 1003876"/>
                    <a:gd name="connsiteY35" fmla="*/ 1467033 h 1516602"/>
                    <a:gd name="connsiteX36" fmla="*/ 364419 w 1003876"/>
                    <a:gd name="connsiteY36" fmla="*/ 1512753 h 1516602"/>
                    <a:gd name="connsiteX37" fmla="*/ 387279 w 1003876"/>
                    <a:gd name="connsiteY37" fmla="*/ 1514658 h 1516602"/>
                    <a:gd name="connsiteX38" fmla="*/ 392994 w 1003876"/>
                    <a:gd name="connsiteY38" fmla="*/ 1508943 h 1516602"/>
                    <a:gd name="connsiteX39" fmla="*/ 394899 w 1003876"/>
                    <a:gd name="connsiteY39" fmla="*/ 1497513 h 1516602"/>
                    <a:gd name="connsiteX40" fmla="*/ 396804 w 1003876"/>
                    <a:gd name="connsiteY40" fmla="*/ 1491798 h 1516602"/>
                    <a:gd name="connsiteX41" fmla="*/ 398709 w 1003876"/>
                    <a:gd name="connsiteY41" fmla="*/ 1474653 h 1516602"/>
                    <a:gd name="connsiteX42" fmla="*/ 400614 w 1003876"/>
                    <a:gd name="connsiteY42" fmla="*/ 1461318 h 1516602"/>
                    <a:gd name="connsiteX43" fmla="*/ 404424 w 1003876"/>
                    <a:gd name="connsiteY43" fmla="*/ 1404168 h 1516602"/>
                    <a:gd name="connsiteX44" fmla="*/ 410139 w 1003876"/>
                    <a:gd name="connsiteY44" fmla="*/ 1392738 h 1516602"/>
                    <a:gd name="connsiteX45" fmla="*/ 413949 w 1003876"/>
                    <a:gd name="connsiteY45" fmla="*/ 1379403 h 1516602"/>
                    <a:gd name="connsiteX46" fmla="*/ 415854 w 1003876"/>
                    <a:gd name="connsiteY46" fmla="*/ 1373688 h 1516602"/>
                    <a:gd name="connsiteX47" fmla="*/ 417759 w 1003876"/>
                    <a:gd name="connsiteY47" fmla="*/ 1360353 h 1516602"/>
                    <a:gd name="connsiteX48" fmla="*/ 421569 w 1003876"/>
                    <a:gd name="connsiteY48" fmla="*/ 1348923 h 1516602"/>
                    <a:gd name="connsiteX49" fmla="*/ 427284 w 1003876"/>
                    <a:gd name="connsiteY49" fmla="*/ 1335588 h 1516602"/>
                    <a:gd name="connsiteX50" fmla="*/ 467289 w 1003876"/>
                    <a:gd name="connsiteY50" fmla="*/ 1265103 h 1516602"/>
                    <a:gd name="connsiteX51" fmla="*/ 528455 w 1003876"/>
                    <a:gd name="connsiteY51" fmla="*/ 1230091 h 1516602"/>
                    <a:gd name="connsiteX52" fmla="*/ 601154 w 1003876"/>
                    <a:gd name="connsiteY52" fmla="*/ 1221700 h 1516602"/>
                    <a:gd name="connsiteX53" fmla="*/ 720654 w 1003876"/>
                    <a:gd name="connsiteY53" fmla="*/ 1316538 h 1516602"/>
                    <a:gd name="connsiteX54" fmla="*/ 733989 w 1003876"/>
                    <a:gd name="connsiteY54" fmla="*/ 1326063 h 1516602"/>
                    <a:gd name="connsiteX55" fmla="*/ 743514 w 1003876"/>
                    <a:gd name="connsiteY55" fmla="*/ 1327968 h 1516602"/>
                    <a:gd name="connsiteX56" fmla="*/ 749229 w 1003876"/>
                    <a:gd name="connsiteY56" fmla="*/ 1329873 h 1516602"/>
                    <a:gd name="connsiteX57" fmla="*/ 762564 w 1003876"/>
                    <a:gd name="connsiteY57" fmla="*/ 1335588 h 1516602"/>
                    <a:gd name="connsiteX58" fmla="*/ 777804 w 1003876"/>
                    <a:gd name="connsiteY58" fmla="*/ 1333683 h 1516602"/>
                    <a:gd name="connsiteX59" fmla="*/ 789234 w 1003876"/>
                    <a:gd name="connsiteY59" fmla="*/ 1327968 h 1516602"/>
                    <a:gd name="connsiteX60" fmla="*/ 794949 w 1003876"/>
                    <a:gd name="connsiteY60" fmla="*/ 1326063 h 1516602"/>
                    <a:gd name="connsiteX61" fmla="*/ 802569 w 1003876"/>
                    <a:gd name="connsiteY61" fmla="*/ 1308918 h 1516602"/>
                    <a:gd name="connsiteX62" fmla="*/ 800664 w 1003876"/>
                    <a:gd name="connsiteY62" fmla="*/ 1284153 h 1516602"/>
                    <a:gd name="connsiteX63" fmla="*/ 798759 w 1003876"/>
                    <a:gd name="connsiteY63" fmla="*/ 1278438 h 1516602"/>
                    <a:gd name="connsiteX64" fmla="*/ 796854 w 1003876"/>
                    <a:gd name="connsiteY64" fmla="*/ 1270818 h 1516602"/>
                    <a:gd name="connsiteX65" fmla="*/ 783519 w 1003876"/>
                    <a:gd name="connsiteY65" fmla="*/ 1253673 h 1516602"/>
                    <a:gd name="connsiteX66" fmla="*/ 773994 w 1003876"/>
                    <a:gd name="connsiteY66" fmla="*/ 1247958 h 1516602"/>
                    <a:gd name="connsiteX67" fmla="*/ 648264 w 1003876"/>
                    <a:gd name="connsiteY67" fmla="*/ 1156518 h 1516602"/>
                    <a:gd name="connsiteX68" fmla="*/ 644454 w 1003876"/>
                    <a:gd name="connsiteY68" fmla="*/ 1139373 h 1516602"/>
                    <a:gd name="connsiteX69" fmla="*/ 646359 w 1003876"/>
                    <a:gd name="connsiteY69" fmla="*/ 1131753 h 1516602"/>
                    <a:gd name="connsiteX70" fmla="*/ 650169 w 1003876"/>
                    <a:gd name="connsiteY70" fmla="*/ 1114608 h 1516602"/>
                    <a:gd name="connsiteX71" fmla="*/ 653979 w 1003876"/>
                    <a:gd name="connsiteY71" fmla="*/ 1108893 h 1516602"/>
                    <a:gd name="connsiteX72" fmla="*/ 655884 w 1003876"/>
                    <a:gd name="connsiteY72" fmla="*/ 1103178 h 1516602"/>
                    <a:gd name="connsiteX73" fmla="*/ 661599 w 1003876"/>
                    <a:gd name="connsiteY73" fmla="*/ 1101273 h 1516602"/>
                    <a:gd name="connsiteX74" fmla="*/ 671124 w 1003876"/>
                    <a:gd name="connsiteY74" fmla="*/ 1089843 h 1516602"/>
                    <a:gd name="connsiteX75" fmla="*/ 724464 w 1003876"/>
                    <a:gd name="connsiteY75" fmla="*/ 1082223 h 1516602"/>
                    <a:gd name="connsiteX76" fmla="*/ 842574 w 1003876"/>
                    <a:gd name="connsiteY76" fmla="*/ 1084128 h 1516602"/>
                    <a:gd name="connsiteX77" fmla="*/ 871149 w 1003876"/>
                    <a:gd name="connsiteY77" fmla="*/ 1086033 h 1516602"/>
                    <a:gd name="connsiteX78" fmla="*/ 899724 w 1003876"/>
                    <a:gd name="connsiteY78" fmla="*/ 1091748 h 1516602"/>
                    <a:gd name="connsiteX79" fmla="*/ 922584 w 1003876"/>
                    <a:gd name="connsiteY79" fmla="*/ 1095558 h 1516602"/>
                    <a:gd name="connsiteX80" fmla="*/ 985294 w 1003876"/>
                    <a:gd name="connsiteY80" fmla="*/ 1104311 h 1516602"/>
                    <a:gd name="connsiteX81" fmla="*/ 1003378 w 1003876"/>
                    <a:gd name="connsiteY81" fmla="*/ 1065958 h 1516602"/>
                    <a:gd name="connsiteX82" fmla="*/ 970209 w 1003876"/>
                    <a:gd name="connsiteY82" fmla="*/ 1044123 h 1516602"/>
                    <a:gd name="connsiteX83" fmla="*/ 935919 w 1003876"/>
                    <a:gd name="connsiteY83" fmla="*/ 1034598 h 1516602"/>
                    <a:gd name="connsiteX84" fmla="*/ 825429 w 1003876"/>
                    <a:gd name="connsiteY84" fmla="*/ 1034598 h 1516602"/>
                    <a:gd name="connsiteX85" fmla="*/ 730179 w 1003876"/>
                    <a:gd name="connsiteY85" fmla="*/ 1038408 h 1516602"/>
                    <a:gd name="connsiteX86" fmla="*/ 669219 w 1003876"/>
                    <a:gd name="connsiteY86" fmla="*/ 1046028 h 1516602"/>
                    <a:gd name="connsiteX87" fmla="*/ 646360 w 1003876"/>
                    <a:gd name="connsiteY87" fmla="*/ 1049838 h 1516602"/>
                    <a:gd name="connsiteX88" fmla="*/ 640078 w 1003876"/>
                    <a:gd name="connsiteY88" fmla="*/ 1026051 h 1516602"/>
                    <a:gd name="connsiteX89" fmla="*/ 673029 w 1003876"/>
                    <a:gd name="connsiteY89" fmla="*/ 992688 h 1516602"/>
                    <a:gd name="connsiteX90" fmla="*/ 674934 w 1003876"/>
                    <a:gd name="connsiteY90" fmla="*/ 986973 h 1516602"/>
                    <a:gd name="connsiteX91" fmla="*/ 680649 w 1003876"/>
                    <a:gd name="connsiteY91" fmla="*/ 985068 h 1516602"/>
                    <a:gd name="connsiteX92" fmla="*/ 686364 w 1003876"/>
                    <a:gd name="connsiteY92" fmla="*/ 981258 h 1516602"/>
                    <a:gd name="connsiteX93" fmla="*/ 695889 w 1003876"/>
                    <a:gd name="connsiteY93" fmla="*/ 971733 h 1516602"/>
                    <a:gd name="connsiteX94" fmla="*/ 705414 w 1003876"/>
                    <a:gd name="connsiteY94" fmla="*/ 960303 h 1516602"/>
                    <a:gd name="connsiteX95" fmla="*/ 716844 w 1003876"/>
                    <a:gd name="connsiteY95" fmla="*/ 952683 h 1516602"/>
                    <a:gd name="connsiteX96" fmla="*/ 732084 w 1003876"/>
                    <a:gd name="connsiteY96" fmla="*/ 939348 h 1516602"/>
                    <a:gd name="connsiteX97" fmla="*/ 741609 w 1003876"/>
                    <a:gd name="connsiteY97" fmla="*/ 927918 h 1516602"/>
                    <a:gd name="connsiteX98" fmla="*/ 753039 w 1003876"/>
                    <a:gd name="connsiteY98" fmla="*/ 918393 h 1516602"/>
                    <a:gd name="connsiteX99" fmla="*/ 758754 w 1003876"/>
                    <a:gd name="connsiteY99" fmla="*/ 906963 h 1516602"/>
                    <a:gd name="connsiteX100" fmla="*/ 760659 w 1003876"/>
                    <a:gd name="connsiteY100" fmla="*/ 901248 h 1516602"/>
                    <a:gd name="connsiteX101" fmla="*/ 766374 w 1003876"/>
                    <a:gd name="connsiteY101" fmla="*/ 889818 h 1516602"/>
                    <a:gd name="connsiteX102" fmla="*/ 764469 w 1003876"/>
                    <a:gd name="connsiteY102" fmla="*/ 874578 h 1516602"/>
                    <a:gd name="connsiteX103" fmla="*/ 758754 w 1003876"/>
                    <a:gd name="connsiteY103" fmla="*/ 872673 h 1516602"/>
                    <a:gd name="connsiteX104" fmla="*/ 737799 w 1003876"/>
                    <a:gd name="connsiteY104" fmla="*/ 874578 h 1516602"/>
                    <a:gd name="connsiteX105" fmla="*/ 732084 w 1003876"/>
                    <a:gd name="connsiteY105" fmla="*/ 878388 h 1516602"/>
                    <a:gd name="connsiteX106" fmla="*/ 699699 w 1003876"/>
                    <a:gd name="connsiteY106" fmla="*/ 899343 h 1516602"/>
                    <a:gd name="connsiteX107" fmla="*/ 595181 w 1003876"/>
                    <a:gd name="connsiteY107" fmla="*/ 957831 h 1516602"/>
                    <a:gd name="connsiteX108" fmla="*/ 507294 w 1003876"/>
                    <a:gd name="connsiteY108" fmla="*/ 847908 h 1516602"/>
                    <a:gd name="connsiteX109" fmla="*/ 503484 w 1003876"/>
                    <a:gd name="connsiteY109" fmla="*/ 358323 h 1516602"/>
                    <a:gd name="connsiteX110" fmla="*/ 499674 w 1003876"/>
                    <a:gd name="connsiteY110" fmla="*/ 66858 h 1516602"/>
                    <a:gd name="connsiteX111" fmla="*/ 490149 w 1003876"/>
                    <a:gd name="connsiteY111" fmla="*/ 40188 h 1516602"/>
                    <a:gd name="connsiteX112" fmla="*/ 488244 w 1003876"/>
                    <a:gd name="connsiteY112" fmla="*/ 34473 h 1516602"/>
                    <a:gd name="connsiteX113" fmla="*/ 484434 w 1003876"/>
                    <a:gd name="connsiteY113" fmla="*/ 28758 h 1516602"/>
                    <a:gd name="connsiteX114" fmla="*/ 478719 w 1003876"/>
                    <a:gd name="connsiteY114" fmla="*/ 17328 h 1516602"/>
                    <a:gd name="connsiteX115" fmla="*/ 473004 w 1003876"/>
                    <a:gd name="connsiteY115" fmla="*/ 13518 h 1516602"/>
                    <a:gd name="connsiteX116" fmla="*/ 469194 w 1003876"/>
                    <a:gd name="connsiteY116" fmla="*/ 7803 h 1516602"/>
                    <a:gd name="connsiteX117" fmla="*/ 429189 w 1003876"/>
                    <a:gd name="connsiteY117" fmla="*/ 11613 h 1516602"/>
                    <a:gd name="connsiteX118" fmla="*/ 425379 w 1003876"/>
                    <a:gd name="connsiteY118" fmla="*/ 78288 h 1516602"/>
                    <a:gd name="connsiteX119" fmla="*/ 425379 w 1003876"/>
                    <a:gd name="connsiteY119" fmla="*/ 84003 h 1516602"/>
                    <a:gd name="connsiteX120" fmla="*/ 429189 w 1003876"/>
                    <a:gd name="connsiteY120" fmla="*/ 238308 h 1516602"/>
                    <a:gd name="connsiteX121" fmla="*/ 440619 w 1003876"/>
                    <a:gd name="connsiteY121" fmla="*/ 421188 h 1516602"/>
                    <a:gd name="connsiteX122" fmla="*/ 435265 w 1003876"/>
                    <a:gd name="connsiteY122" fmla="*/ 718368 h 1516602"/>
                    <a:gd name="connsiteX123" fmla="*/ 435059 w 1003876"/>
                    <a:gd name="connsiteY123" fmla="*/ 799046 h 1516602"/>
                    <a:gd name="connsiteX124" fmla="*/ 430322 w 1003876"/>
                    <a:gd name="connsiteY12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357 w 1003876"/>
                    <a:gd name="connsiteY40" fmla="*/ 1498455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6804 w 1003876"/>
                    <a:gd name="connsiteY38" fmla="*/ 1491798 h 1516602"/>
                    <a:gd name="connsiteX39" fmla="*/ 400614 w 1003876"/>
                    <a:gd name="connsiteY39" fmla="*/ 1461318 h 1516602"/>
                    <a:gd name="connsiteX40" fmla="*/ 404424 w 1003876"/>
                    <a:gd name="connsiteY40" fmla="*/ 1404168 h 1516602"/>
                    <a:gd name="connsiteX41" fmla="*/ 410139 w 1003876"/>
                    <a:gd name="connsiteY41" fmla="*/ 1392738 h 1516602"/>
                    <a:gd name="connsiteX42" fmla="*/ 413949 w 1003876"/>
                    <a:gd name="connsiteY42" fmla="*/ 1379403 h 1516602"/>
                    <a:gd name="connsiteX43" fmla="*/ 415854 w 1003876"/>
                    <a:gd name="connsiteY43" fmla="*/ 1373688 h 1516602"/>
                    <a:gd name="connsiteX44" fmla="*/ 417759 w 1003876"/>
                    <a:gd name="connsiteY44" fmla="*/ 1360353 h 1516602"/>
                    <a:gd name="connsiteX45" fmla="*/ 421569 w 1003876"/>
                    <a:gd name="connsiteY45" fmla="*/ 1348923 h 1516602"/>
                    <a:gd name="connsiteX46" fmla="*/ 427284 w 1003876"/>
                    <a:gd name="connsiteY46" fmla="*/ 1335588 h 1516602"/>
                    <a:gd name="connsiteX47" fmla="*/ 467289 w 1003876"/>
                    <a:gd name="connsiteY47" fmla="*/ 1265103 h 1516602"/>
                    <a:gd name="connsiteX48" fmla="*/ 528455 w 1003876"/>
                    <a:gd name="connsiteY48" fmla="*/ 1230091 h 1516602"/>
                    <a:gd name="connsiteX49" fmla="*/ 601154 w 1003876"/>
                    <a:gd name="connsiteY49" fmla="*/ 1221700 h 1516602"/>
                    <a:gd name="connsiteX50" fmla="*/ 720654 w 1003876"/>
                    <a:gd name="connsiteY50" fmla="*/ 1316538 h 1516602"/>
                    <a:gd name="connsiteX51" fmla="*/ 733989 w 1003876"/>
                    <a:gd name="connsiteY51" fmla="*/ 1326063 h 1516602"/>
                    <a:gd name="connsiteX52" fmla="*/ 743514 w 1003876"/>
                    <a:gd name="connsiteY52" fmla="*/ 1327968 h 1516602"/>
                    <a:gd name="connsiteX53" fmla="*/ 749229 w 1003876"/>
                    <a:gd name="connsiteY53" fmla="*/ 1329873 h 1516602"/>
                    <a:gd name="connsiteX54" fmla="*/ 762564 w 1003876"/>
                    <a:gd name="connsiteY54" fmla="*/ 1335588 h 1516602"/>
                    <a:gd name="connsiteX55" fmla="*/ 777804 w 1003876"/>
                    <a:gd name="connsiteY55" fmla="*/ 1333683 h 1516602"/>
                    <a:gd name="connsiteX56" fmla="*/ 789234 w 1003876"/>
                    <a:gd name="connsiteY56" fmla="*/ 1327968 h 1516602"/>
                    <a:gd name="connsiteX57" fmla="*/ 794949 w 1003876"/>
                    <a:gd name="connsiteY57" fmla="*/ 1326063 h 1516602"/>
                    <a:gd name="connsiteX58" fmla="*/ 802569 w 1003876"/>
                    <a:gd name="connsiteY58" fmla="*/ 1308918 h 1516602"/>
                    <a:gd name="connsiteX59" fmla="*/ 800664 w 1003876"/>
                    <a:gd name="connsiteY59" fmla="*/ 1284153 h 1516602"/>
                    <a:gd name="connsiteX60" fmla="*/ 798759 w 1003876"/>
                    <a:gd name="connsiteY60" fmla="*/ 1278438 h 1516602"/>
                    <a:gd name="connsiteX61" fmla="*/ 796854 w 1003876"/>
                    <a:gd name="connsiteY61" fmla="*/ 1270818 h 1516602"/>
                    <a:gd name="connsiteX62" fmla="*/ 783519 w 1003876"/>
                    <a:gd name="connsiteY62" fmla="*/ 1253673 h 1516602"/>
                    <a:gd name="connsiteX63" fmla="*/ 773994 w 1003876"/>
                    <a:gd name="connsiteY63" fmla="*/ 1247958 h 1516602"/>
                    <a:gd name="connsiteX64" fmla="*/ 648264 w 1003876"/>
                    <a:gd name="connsiteY64" fmla="*/ 1156518 h 1516602"/>
                    <a:gd name="connsiteX65" fmla="*/ 644454 w 1003876"/>
                    <a:gd name="connsiteY65" fmla="*/ 1139373 h 1516602"/>
                    <a:gd name="connsiteX66" fmla="*/ 646359 w 1003876"/>
                    <a:gd name="connsiteY66" fmla="*/ 1131753 h 1516602"/>
                    <a:gd name="connsiteX67" fmla="*/ 650169 w 1003876"/>
                    <a:gd name="connsiteY67" fmla="*/ 1114608 h 1516602"/>
                    <a:gd name="connsiteX68" fmla="*/ 653979 w 1003876"/>
                    <a:gd name="connsiteY68" fmla="*/ 1108893 h 1516602"/>
                    <a:gd name="connsiteX69" fmla="*/ 655884 w 1003876"/>
                    <a:gd name="connsiteY69" fmla="*/ 1103178 h 1516602"/>
                    <a:gd name="connsiteX70" fmla="*/ 661599 w 1003876"/>
                    <a:gd name="connsiteY70" fmla="*/ 1101273 h 1516602"/>
                    <a:gd name="connsiteX71" fmla="*/ 671124 w 1003876"/>
                    <a:gd name="connsiteY71" fmla="*/ 1089843 h 1516602"/>
                    <a:gd name="connsiteX72" fmla="*/ 724464 w 1003876"/>
                    <a:gd name="connsiteY72" fmla="*/ 1082223 h 1516602"/>
                    <a:gd name="connsiteX73" fmla="*/ 842574 w 1003876"/>
                    <a:gd name="connsiteY73" fmla="*/ 1084128 h 1516602"/>
                    <a:gd name="connsiteX74" fmla="*/ 871149 w 1003876"/>
                    <a:gd name="connsiteY74" fmla="*/ 1086033 h 1516602"/>
                    <a:gd name="connsiteX75" fmla="*/ 899724 w 1003876"/>
                    <a:gd name="connsiteY75" fmla="*/ 1091748 h 1516602"/>
                    <a:gd name="connsiteX76" fmla="*/ 922584 w 1003876"/>
                    <a:gd name="connsiteY76" fmla="*/ 1095558 h 1516602"/>
                    <a:gd name="connsiteX77" fmla="*/ 985294 w 1003876"/>
                    <a:gd name="connsiteY77" fmla="*/ 1104311 h 1516602"/>
                    <a:gd name="connsiteX78" fmla="*/ 1003378 w 1003876"/>
                    <a:gd name="connsiteY78" fmla="*/ 1065958 h 1516602"/>
                    <a:gd name="connsiteX79" fmla="*/ 970209 w 1003876"/>
                    <a:gd name="connsiteY79" fmla="*/ 1044123 h 1516602"/>
                    <a:gd name="connsiteX80" fmla="*/ 935919 w 1003876"/>
                    <a:gd name="connsiteY80" fmla="*/ 1034598 h 1516602"/>
                    <a:gd name="connsiteX81" fmla="*/ 825429 w 1003876"/>
                    <a:gd name="connsiteY81" fmla="*/ 1034598 h 1516602"/>
                    <a:gd name="connsiteX82" fmla="*/ 730179 w 1003876"/>
                    <a:gd name="connsiteY82" fmla="*/ 1038408 h 1516602"/>
                    <a:gd name="connsiteX83" fmla="*/ 669219 w 1003876"/>
                    <a:gd name="connsiteY83" fmla="*/ 1046028 h 1516602"/>
                    <a:gd name="connsiteX84" fmla="*/ 646360 w 1003876"/>
                    <a:gd name="connsiteY84" fmla="*/ 1049838 h 1516602"/>
                    <a:gd name="connsiteX85" fmla="*/ 640078 w 1003876"/>
                    <a:gd name="connsiteY85" fmla="*/ 1026051 h 1516602"/>
                    <a:gd name="connsiteX86" fmla="*/ 673029 w 1003876"/>
                    <a:gd name="connsiteY86" fmla="*/ 992688 h 1516602"/>
                    <a:gd name="connsiteX87" fmla="*/ 674934 w 1003876"/>
                    <a:gd name="connsiteY87" fmla="*/ 986973 h 1516602"/>
                    <a:gd name="connsiteX88" fmla="*/ 680649 w 1003876"/>
                    <a:gd name="connsiteY88" fmla="*/ 985068 h 1516602"/>
                    <a:gd name="connsiteX89" fmla="*/ 686364 w 1003876"/>
                    <a:gd name="connsiteY89" fmla="*/ 981258 h 1516602"/>
                    <a:gd name="connsiteX90" fmla="*/ 695889 w 1003876"/>
                    <a:gd name="connsiteY90" fmla="*/ 971733 h 1516602"/>
                    <a:gd name="connsiteX91" fmla="*/ 705414 w 1003876"/>
                    <a:gd name="connsiteY91" fmla="*/ 960303 h 1516602"/>
                    <a:gd name="connsiteX92" fmla="*/ 716844 w 1003876"/>
                    <a:gd name="connsiteY92" fmla="*/ 952683 h 1516602"/>
                    <a:gd name="connsiteX93" fmla="*/ 732084 w 1003876"/>
                    <a:gd name="connsiteY93" fmla="*/ 939348 h 1516602"/>
                    <a:gd name="connsiteX94" fmla="*/ 741609 w 1003876"/>
                    <a:gd name="connsiteY94" fmla="*/ 927918 h 1516602"/>
                    <a:gd name="connsiteX95" fmla="*/ 753039 w 1003876"/>
                    <a:gd name="connsiteY95" fmla="*/ 918393 h 1516602"/>
                    <a:gd name="connsiteX96" fmla="*/ 758754 w 1003876"/>
                    <a:gd name="connsiteY96" fmla="*/ 906963 h 1516602"/>
                    <a:gd name="connsiteX97" fmla="*/ 760659 w 1003876"/>
                    <a:gd name="connsiteY97" fmla="*/ 901248 h 1516602"/>
                    <a:gd name="connsiteX98" fmla="*/ 766374 w 1003876"/>
                    <a:gd name="connsiteY98" fmla="*/ 889818 h 1516602"/>
                    <a:gd name="connsiteX99" fmla="*/ 764469 w 1003876"/>
                    <a:gd name="connsiteY99" fmla="*/ 874578 h 1516602"/>
                    <a:gd name="connsiteX100" fmla="*/ 758754 w 1003876"/>
                    <a:gd name="connsiteY100" fmla="*/ 872673 h 1516602"/>
                    <a:gd name="connsiteX101" fmla="*/ 737799 w 1003876"/>
                    <a:gd name="connsiteY101" fmla="*/ 874578 h 1516602"/>
                    <a:gd name="connsiteX102" fmla="*/ 732084 w 1003876"/>
                    <a:gd name="connsiteY102" fmla="*/ 878388 h 1516602"/>
                    <a:gd name="connsiteX103" fmla="*/ 699699 w 1003876"/>
                    <a:gd name="connsiteY103" fmla="*/ 899343 h 1516602"/>
                    <a:gd name="connsiteX104" fmla="*/ 595181 w 1003876"/>
                    <a:gd name="connsiteY104" fmla="*/ 957831 h 1516602"/>
                    <a:gd name="connsiteX105" fmla="*/ 507294 w 1003876"/>
                    <a:gd name="connsiteY105" fmla="*/ 847908 h 1516602"/>
                    <a:gd name="connsiteX106" fmla="*/ 503484 w 1003876"/>
                    <a:gd name="connsiteY106" fmla="*/ 358323 h 1516602"/>
                    <a:gd name="connsiteX107" fmla="*/ 499674 w 1003876"/>
                    <a:gd name="connsiteY107" fmla="*/ 66858 h 1516602"/>
                    <a:gd name="connsiteX108" fmla="*/ 490149 w 1003876"/>
                    <a:gd name="connsiteY108" fmla="*/ 40188 h 1516602"/>
                    <a:gd name="connsiteX109" fmla="*/ 488244 w 1003876"/>
                    <a:gd name="connsiteY109" fmla="*/ 34473 h 1516602"/>
                    <a:gd name="connsiteX110" fmla="*/ 484434 w 1003876"/>
                    <a:gd name="connsiteY110" fmla="*/ 28758 h 1516602"/>
                    <a:gd name="connsiteX111" fmla="*/ 478719 w 1003876"/>
                    <a:gd name="connsiteY111" fmla="*/ 17328 h 1516602"/>
                    <a:gd name="connsiteX112" fmla="*/ 473004 w 1003876"/>
                    <a:gd name="connsiteY112" fmla="*/ 13518 h 1516602"/>
                    <a:gd name="connsiteX113" fmla="*/ 469194 w 1003876"/>
                    <a:gd name="connsiteY113" fmla="*/ 7803 h 1516602"/>
                    <a:gd name="connsiteX114" fmla="*/ 429189 w 1003876"/>
                    <a:gd name="connsiteY114" fmla="*/ 11613 h 1516602"/>
                    <a:gd name="connsiteX115" fmla="*/ 425379 w 1003876"/>
                    <a:gd name="connsiteY115" fmla="*/ 78288 h 1516602"/>
                    <a:gd name="connsiteX116" fmla="*/ 425379 w 1003876"/>
                    <a:gd name="connsiteY116" fmla="*/ 84003 h 1516602"/>
                    <a:gd name="connsiteX117" fmla="*/ 429189 w 1003876"/>
                    <a:gd name="connsiteY117" fmla="*/ 238308 h 1516602"/>
                    <a:gd name="connsiteX118" fmla="*/ 440619 w 1003876"/>
                    <a:gd name="connsiteY118" fmla="*/ 421188 h 1516602"/>
                    <a:gd name="connsiteX119" fmla="*/ 435265 w 1003876"/>
                    <a:gd name="connsiteY119" fmla="*/ 718368 h 1516602"/>
                    <a:gd name="connsiteX120" fmla="*/ 435059 w 1003876"/>
                    <a:gd name="connsiteY120" fmla="*/ 799046 h 1516602"/>
                    <a:gd name="connsiteX121" fmla="*/ 430322 w 1003876"/>
                    <a:gd name="connsiteY121" fmla="*/ 879006 h 1516602"/>
                    <a:gd name="connsiteX0" fmla="*/ 430322 w 1003876"/>
                    <a:gd name="connsiteY0" fmla="*/ 879006 h 1516071"/>
                    <a:gd name="connsiteX1" fmla="*/ 392427 w 1003876"/>
                    <a:gd name="connsiteY1" fmla="*/ 931934 h 1516071"/>
                    <a:gd name="connsiteX2" fmla="*/ 312984 w 1003876"/>
                    <a:gd name="connsiteY2" fmla="*/ 966018 h 1516071"/>
                    <a:gd name="connsiteX3" fmla="*/ 257945 w 1003876"/>
                    <a:gd name="connsiteY3" fmla="*/ 967151 h 1516071"/>
                    <a:gd name="connsiteX4" fmla="*/ 188953 w 1003876"/>
                    <a:gd name="connsiteY4" fmla="*/ 949800 h 1516071"/>
                    <a:gd name="connsiteX5" fmla="*/ 116769 w 1003876"/>
                    <a:gd name="connsiteY5" fmla="*/ 903153 h 1516071"/>
                    <a:gd name="connsiteX6" fmla="*/ 59619 w 1003876"/>
                    <a:gd name="connsiteY6" fmla="*/ 874578 h 1516071"/>
                    <a:gd name="connsiteX7" fmla="*/ 46284 w 1003876"/>
                    <a:gd name="connsiteY7" fmla="*/ 895533 h 1516071"/>
                    <a:gd name="connsiteX8" fmla="*/ 50094 w 1003876"/>
                    <a:gd name="connsiteY8" fmla="*/ 933633 h 1516071"/>
                    <a:gd name="connsiteX9" fmla="*/ 53904 w 1003876"/>
                    <a:gd name="connsiteY9" fmla="*/ 939348 h 1516071"/>
                    <a:gd name="connsiteX10" fmla="*/ 59619 w 1003876"/>
                    <a:gd name="connsiteY10" fmla="*/ 943158 h 1516071"/>
                    <a:gd name="connsiteX11" fmla="*/ 63429 w 1003876"/>
                    <a:gd name="connsiteY11" fmla="*/ 948873 h 1516071"/>
                    <a:gd name="connsiteX12" fmla="*/ 80574 w 1003876"/>
                    <a:gd name="connsiteY12" fmla="*/ 958398 h 1516071"/>
                    <a:gd name="connsiteX13" fmla="*/ 166299 w 1003876"/>
                    <a:gd name="connsiteY13" fmla="*/ 979353 h 1516071"/>
                    <a:gd name="connsiteX14" fmla="*/ 267264 w 1003876"/>
                    <a:gd name="connsiteY14" fmla="*/ 1021263 h 1516071"/>
                    <a:gd name="connsiteX15" fmla="*/ 278694 w 1003876"/>
                    <a:gd name="connsiteY15" fmla="*/ 1076508 h 1516071"/>
                    <a:gd name="connsiteX16" fmla="*/ 264381 w 1003876"/>
                    <a:gd name="connsiteY16" fmla="*/ 1119397 h 1516071"/>
                    <a:gd name="connsiteX17" fmla="*/ 186224 w 1003876"/>
                    <a:gd name="connsiteY17" fmla="*/ 1150391 h 1516071"/>
                    <a:gd name="connsiteX18" fmla="*/ 27234 w 1003876"/>
                    <a:gd name="connsiteY18" fmla="*/ 1154613 h 1516071"/>
                    <a:gd name="connsiteX19" fmla="*/ 15804 w 1003876"/>
                    <a:gd name="connsiteY19" fmla="*/ 1160328 h 1516071"/>
                    <a:gd name="connsiteX20" fmla="*/ 6279 w 1003876"/>
                    <a:gd name="connsiteY20" fmla="*/ 1169853 h 1516071"/>
                    <a:gd name="connsiteX21" fmla="*/ 4374 w 1003876"/>
                    <a:gd name="connsiteY21" fmla="*/ 1175568 h 1516071"/>
                    <a:gd name="connsiteX22" fmla="*/ 564 w 1003876"/>
                    <a:gd name="connsiteY22" fmla="*/ 1181283 h 1516071"/>
                    <a:gd name="connsiteX23" fmla="*/ 6279 w 1003876"/>
                    <a:gd name="connsiteY23" fmla="*/ 1213668 h 1516071"/>
                    <a:gd name="connsiteX24" fmla="*/ 11994 w 1003876"/>
                    <a:gd name="connsiteY24" fmla="*/ 1217478 h 1516071"/>
                    <a:gd name="connsiteX25" fmla="*/ 17709 w 1003876"/>
                    <a:gd name="connsiteY25" fmla="*/ 1219383 h 1516071"/>
                    <a:gd name="connsiteX26" fmla="*/ 145344 w 1003876"/>
                    <a:gd name="connsiteY26" fmla="*/ 1217478 h 1516071"/>
                    <a:gd name="connsiteX27" fmla="*/ 239202 w 1003876"/>
                    <a:gd name="connsiteY27" fmla="*/ 1214801 h 1516071"/>
                    <a:gd name="connsiteX28" fmla="*/ 318699 w 1003876"/>
                    <a:gd name="connsiteY28" fmla="*/ 1217478 h 1516071"/>
                    <a:gd name="connsiteX29" fmla="*/ 360970 w 1003876"/>
                    <a:gd name="connsiteY29" fmla="*/ 1240904 h 1516071"/>
                    <a:gd name="connsiteX30" fmla="*/ 362514 w 1003876"/>
                    <a:gd name="connsiteY30" fmla="*/ 1286058 h 1516071"/>
                    <a:gd name="connsiteX31" fmla="*/ 358704 w 1003876"/>
                    <a:gd name="connsiteY31" fmla="*/ 1291773 h 1516071"/>
                    <a:gd name="connsiteX32" fmla="*/ 330129 w 1003876"/>
                    <a:gd name="connsiteY32" fmla="*/ 1381308 h 1516071"/>
                    <a:gd name="connsiteX33" fmla="*/ 328224 w 1003876"/>
                    <a:gd name="connsiteY33" fmla="*/ 1420386 h 1516071"/>
                    <a:gd name="connsiteX34" fmla="*/ 332034 w 1003876"/>
                    <a:gd name="connsiteY34" fmla="*/ 1463223 h 1516071"/>
                    <a:gd name="connsiteX35" fmla="*/ 364419 w 1003876"/>
                    <a:gd name="connsiteY35" fmla="*/ 1512753 h 1516071"/>
                    <a:gd name="connsiteX36" fmla="*/ 387279 w 1003876"/>
                    <a:gd name="connsiteY36" fmla="*/ 1514658 h 1516071"/>
                    <a:gd name="connsiteX37" fmla="*/ 396804 w 1003876"/>
                    <a:gd name="connsiteY37" fmla="*/ 1491798 h 1516071"/>
                    <a:gd name="connsiteX38" fmla="*/ 400614 w 1003876"/>
                    <a:gd name="connsiteY38" fmla="*/ 1461318 h 1516071"/>
                    <a:gd name="connsiteX39" fmla="*/ 404424 w 1003876"/>
                    <a:gd name="connsiteY39" fmla="*/ 1404168 h 1516071"/>
                    <a:gd name="connsiteX40" fmla="*/ 410139 w 1003876"/>
                    <a:gd name="connsiteY40" fmla="*/ 1392738 h 1516071"/>
                    <a:gd name="connsiteX41" fmla="*/ 413949 w 1003876"/>
                    <a:gd name="connsiteY41" fmla="*/ 1379403 h 1516071"/>
                    <a:gd name="connsiteX42" fmla="*/ 415854 w 1003876"/>
                    <a:gd name="connsiteY42" fmla="*/ 1373688 h 1516071"/>
                    <a:gd name="connsiteX43" fmla="*/ 417759 w 1003876"/>
                    <a:gd name="connsiteY43" fmla="*/ 1360353 h 1516071"/>
                    <a:gd name="connsiteX44" fmla="*/ 421569 w 1003876"/>
                    <a:gd name="connsiteY44" fmla="*/ 1348923 h 1516071"/>
                    <a:gd name="connsiteX45" fmla="*/ 427284 w 1003876"/>
                    <a:gd name="connsiteY45" fmla="*/ 1335588 h 1516071"/>
                    <a:gd name="connsiteX46" fmla="*/ 467289 w 1003876"/>
                    <a:gd name="connsiteY46" fmla="*/ 1265103 h 1516071"/>
                    <a:gd name="connsiteX47" fmla="*/ 528455 w 1003876"/>
                    <a:gd name="connsiteY47" fmla="*/ 1230091 h 1516071"/>
                    <a:gd name="connsiteX48" fmla="*/ 601154 w 1003876"/>
                    <a:gd name="connsiteY48" fmla="*/ 1221700 h 1516071"/>
                    <a:gd name="connsiteX49" fmla="*/ 720654 w 1003876"/>
                    <a:gd name="connsiteY49" fmla="*/ 1316538 h 1516071"/>
                    <a:gd name="connsiteX50" fmla="*/ 733989 w 1003876"/>
                    <a:gd name="connsiteY50" fmla="*/ 1326063 h 1516071"/>
                    <a:gd name="connsiteX51" fmla="*/ 743514 w 1003876"/>
                    <a:gd name="connsiteY51" fmla="*/ 1327968 h 1516071"/>
                    <a:gd name="connsiteX52" fmla="*/ 749229 w 1003876"/>
                    <a:gd name="connsiteY52" fmla="*/ 1329873 h 1516071"/>
                    <a:gd name="connsiteX53" fmla="*/ 762564 w 1003876"/>
                    <a:gd name="connsiteY53" fmla="*/ 1335588 h 1516071"/>
                    <a:gd name="connsiteX54" fmla="*/ 777804 w 1003876"/>
                    <a:gd name="connsiteY54" fmla="*/ 1333683 h 1516071"/>
                    <a:gd name="connsiteX55" fmla="*/ 789234 w 1003876"/>
                    <a:gd name="connsiteY55" fmla="*/ 1327968 h 1516071"/>
                    <a:gd name="connsiteX56" fmla="*/ 794949 w 1003876"/>
                    <a:gd name="connsiteY56" fmla="*/ 1326063 h 1516071"/>
                    <a:gd name="connsiteX57" fmla="*/ 802569 w 1003876"/>
                    <a:gd name="connsiteY57" fmla="*/ 1308918 h 1516071"/>
                    <a:gd name="connsiteX58" fmla="*/ 800664 w 1003876"/>
                    <a:gd name="connsiteY58" fmla="*/ 1284153 h 1516071"/>
                    <a:gd name="connsiteX59" fmla="*/ 798759 w 1003876"/>
                    <a:gd name="connsiteY59" fmla="*/ 1278438 h 1516071"/>
                    <a:gd name="connsiteX60" fmla="*/ 796854 w 1003876"/>
                    <a:gd name="connsiteY60" fmla="*/ 1270818 h 1516071"/>
                    <a:gd name="connsiteX61" fmla="*/ 783519 w 1003876"/>
                    <a:gd name="connsiteY61" fmla="*/ 1253673 h 1516071"/>
                    <a:gd name="connsiteX62" fmla="*/ 773994 w 1003876"/>
                    <a:gd name="connsiteY62" fmla="*/ 1247958 h 1516071"/>
                    <a:gd name="connsiteX63" fmla="*/ 648264 w 1003876"/>
                    <a:gd name="connsiteY63" fmla="*/ 1156518 h 1516071"/>
                    <a:gd name="connsiteX64" fmla="*/ 644454 w 1003876"/>
                    <a:gd name="connsiteY64" fmla="*/ 1139373 h 1516071"/>
                    <a:gd name="connsiteX65" fmla="*/ 646359 w 1003876"/>
                    <a:gd name="connsiteY65" fmla="*/ 1131753 h 1516071"/>
                    <a:gd name="connsiteX66" fmla="*/ 650169 w 1003876"/>
                    <a:gd name="connsiteY66" fmla="*/ 1114608 h 1516071"/>
                    <a:gd name="connsiteX67" fmla="*/ 653979 w 1003876"/>
                    <a:gd name="connsiteY67" fmla="*/ 1108893 h 1516071"/>
                    <a:gd name="connsiteX68" fmla="*/ 655884 w 1003876"/>
                    <a:gd name="connsiteY68" fmla="*/ 1103178 h 1516071"/>
                    <a:gd name="connsiteX69" fmla="*/ 661599 w 1003876"/>
                    <a:gd name="connsiteY69" fmla="*/ 1101273 h 1516071"/>
                    <a:gd name="connsiteX70" fmla="*/ 671124 w 1003876"/>
                    <a:gd name="connsiteY70" fmla="*/ 1089843 h 1516071"/>
                    <a:gd name="connsiteX71" fmla="*/ 724464 w 1003876"/>
                    <a:gd name="connsiteY71" fmla="*/ 1082223 h 1516071"/>
                    <a:gd name="connsiteX72" fmla="*/ 842574 w 1003876"/>
                    <a:gd name="connsiteY72" fmla="*/ 1084128 h 1516071"/>
                    <a:gd name="connsiteX73" fmla="*/ 871149 w 1003876"/>
                    <a:gd name="connsiteY73" fmla="*/ 1086033 h 1516071"/>
                    <a:gd name="connsiteX74" fmla="*/ 899724 w 1003876"/>
                    <a:gd name="connsiteY74" fmla="*/ 1091748 h 1516071"/>
                    <a:gd name="connsiteX75" fmla="*/ 922584 w 1003876"/>
                    <a:gd name="connsiteY75" fmla="*/ 1095558 h 1516071"/>
                    <a:gd name="connsiteX76" fmla="*/ 985294 w 1003876"/>
                    <a:gd name="connsiteY76" fmla="*/ 1104311 h 1516071"/>
                    <a:gd name="connsiteX77" fmla="*/ 1003378 w 1003876"/>
                    <a:gd name="connsiteY77" fmla="*/ 1065958 h 1516071"/>
                    <a:gd name="connsiteX78" fmla="*/ 970209 w 1003876"/>
                    <a:gd name="connsiteY78" fmla="*/ 1044123 h 1516071"/>
                    <a:gd name="connsiteX79" fmla="*/ 935919 w 1003876"/>
                    <a:gd name="connsiteY79" fmla="*/ 1034598 h 1516071"/>
                    <a:gd name="connsiteX80" fmla="*/ 825429 w 1003876"/>
                    <a:gd name="connsiteY80" fmla="*/ 1034598 h 1516071"/>
                    <a:gd name="connsiteX81" fmla="*/ 730179 w 1003876"/>
                    <a:gd name="connsiteY81" fmla="*/ 1038408 h 1516071"/>
                    <a:gd name="connsiteX82" fmla="*/ 669219 w 1003876"/>
                    <a:gd name="connsiteY82" fmla="*/ 1046028 h 1516071"/>
                    <a:gd name="connsiteX83" fmla="*/ 646360 w 1003876"/>
                    <a:gd name="connsiteY83" fmla="*/ 1049838 h 1516071"/>
                    <a:gd name="connsiteX84" fmla="*/ 640078 w 1003876"/>
                    <a:gd name="connsiteY84" fmla="*/ 1026051 h 1516071"/>
                    <a:gd name="connsiteX85" fmla="*/ 673029 w 1003876"/>
                    <a:gd name="connsiteY85" fmla="*/ 992688 h 1516071"/>
                    <a:gd name="connsiteX86" fmla="*/ 674934 w 1003876"/>
                    <a:gd name="connsiteY86" fmla="*/ 986973 h 1516071"/>
                    <a:gd name="connsiteX87" fmla="*/ 680649 w 1003876"/>
                    <a:gd name="connsiteY87" fmla="*/ 985068 h 1516071"/>
                    <a:gd name="connsiteX88" fmla="*/ 686364 w 1003876"/>
                    <a:gd name="connsiteY88" fmla="*/ 981258 h 1516071"/>
                    <a:gd name="connsiteX89" fmla="*/ 695889 w 1003876"/>
                    <a:gd name="connsiteY89" fmla="*/ 971733 h 1516071"/>
                    <a:gd name="connsiteX90" fmla="*/ 705414 w 1003876"/>
                    <a:gd name="connsiteY90" fmla="*/ 960303 h 1516071"/>
                    <a:gd name="connsiteX91" fmla="*/ 716844 w 1003876"/>
                    <a:gd name="connsiteY91" fmla="*/ 952683 h 1516071"/>
                    <a:gd name="connsiteX92" fmla="*/ 732084 w 1003876"/>
                    <a:gd name="connsiteY92" fmla="*/ 939348 h 1516071"/>
                    <a:gd name="connsiteX93" fmla="*/ 741609 w 1003876"/>
                    <a:gd name="connsiteY93" fmla="*/ 927918 h 1516071"/>
                    <a:gd name="connsiteX94" fmla="*/ 753039 w 1003876"/>
                    <a:gd name="connsiteY94" fmla="*/ 918393 h 1516071"/>
                    <a:gd name="connsiteX95" fmla="*/ 758754 w 1003876"/>
                    <a:gd name="connsiteY95" fmla="*/ 906963 h 1516071"/>
                    <a:gd name="connsiteX96" fmla="*/ 760659 w 1003876"/>
                    <a:gd name="connsiteY96" fmla="*/ 901248 h 1516071"/>
                    <a:gd name="connsiteX97" fmla="*/ 766374 w 1003876"/>
                    <a:gd name="connsiteY97" fmla="*/ 889818 h 1516071"/>
                    <a:gd name="connsiteX98" fmla="*/ 764469 w 1003876"/>
                    <a:gd name="connsiteY98" fmla="*/ 874578 h 1516071"/>
                    <a:gd name="connsiteX99" fmla="*/ 758754 w 1003876"/>
                    <a:gd name="connsiteY99" fmla="*/ 872673 h 1516071"/>
                    <a:gd name="connsiteX100" fmla="*/ 737799 w 1003876"/>
                    <a:gd name="connsiteY100" fmla="*/ 874578 h 1516071"/>
                    <a:gd name="connsiteX101" fmla="*/ 732084 w 1003876"/>
                    <a:gd name="connsiteY101" fmla="*/ 878388 h 1516071"/>
                    <a:gd name="connsiteX102" fmla="*/ 699699 w 1003876"/>
                    <a:gd name="connsiteY102" fmla="*/ 899343 h 1516071"/>
                    <a:gd name="connsiteX103" fmla="*/ 595181 w 1003876"/>
                    <a:gd name="connsiteY103" fmla="*/ 957831 h 1516071"/>
                    <a:gd name="connsiteX104" fmla="*/ 507294 w 1003876"/>
                    <a:gd name="connsiteY104" fmla="*/ 847908 h 1516071"/>
                    <a:gd name="connsiteX105" fmla="*/ 503484 w 1003876"/>
                    <a:gd name="connsiteY105" fmla="*/ 358323 h 1516071"/>
                    <a:gd name="connsiteX106" fmla="*/ 499674 w 1003876"/>
                    <a:gd name="connsiteY106" fmla="*/ 66858 h 1516071"/>
                    <a:gd name="connsiteX107" fmla="*/ 490149 w 1003876"/>
                    <a:gd name="connsiteY107" fmla="*/ 40188 h 1516071"/>
                    <a:gd name="connsiteX108" fmla="*/ 488244 w 1003876"/>
                    <a:gd name="connsiteY108" fmla="*/ 34473 h 1516071"/>
                    <a:gd name="connsiteX109" fmla="*/ 484434 w 1003876"/>
                    <a:gd name="connsiteY109" fmla="*/ 28758 h 1516071"/>
                    <a:gd name="connsiteX110" fmla="*/ 478719 w 1003876"/>
                    <a:gd name="connsiteY110" fmla="*/ 17328 h 1516071"/>
                    <a:gd name="connsiteX111" fmla="*/ 473004 w 1003876"/>
                    <a:gd name="connsiteY111" fmla="*/ 13518 h 1516071"/>
                    <a:gd name="connsiteX112" fmla="*/ 469194 w 1003876"/>
                    <a:gd name="connsiteY112" fmla="*/ 7803 h 1516071"/>
                    <a:gd name="connsiteX113" fmla="*/ 429189 w 1003876"/>
                    <a:gd name="connsiteY113" fmla="*/ 11613 h 1516071"/>
                    <a:gd name="connsiteX114" fmla="*/ 425379 w 1003876"/>
                    <a:gd name="connsiteY114" fmla="*/ 78288 h 1516071"/>
                    <a:gd name="connsiteX115" fmla="*/ 425379 w 1003876"/>
                    <a:gd name="connsiteY115" fmla="*/ 84003 h 1516071"/>
                    <a:gd name="connsiteX116" fmla="*/ 429189 w 1003876"/>
                    <a:gd name="connsiteY116" fmla="*/ 238308 h 1516071"/>
                    <a:gd name="connsiteX117" fmla="*/ 440619 w 1003876"/>
                    <a:gd name="connsiteY117" fmla="*/ 421188 h 1516071"/>
                    <a:gd name="connsiteX118" fmla="*/ 435265 w 1003876"/>
                    <a:gd name="connsiteY118" fmla="*/ 718368 h 1516071"/>
                    <a:gd name="connsiteX119" fmla="*/ 435059 w 1003876"/>
                    <a:gd name="connsiteY119" fmla="*/ 799046 h 1516071"/>
                    <a:gd name="connsiteX120" fmla="*/ 430322 w 1003876"/>
                    <a:gd name="connsiteY120" fmla="*/ 879006 h 1516071"/>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9074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1660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4944 w 1003876"/>
                    <a:gd name="connsiteY119" fmla="*/ 779275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002 w 1003876"/>
                    <a:gd name="connsiteY118" fmla="*/ 789160 h 1516072"/>
                    <a:gd name="connsiteX119" fmla="*/ 430322 w 1003876"/>
                    <a:gd name="connsiteY11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21569 w 1003876"/>
                    <a:gd name="connsiteY43" fmla="*/ 1348923 h 1516072"/>
                    <a:gd name="connsiteX44" fmla="*/ 427284 w 1003876"/>
                    <a:gd name="connsiteY44" fmla="*/ 1335588 h 1516072"/>
                    <a:gd name="connsiteX45" fmla="*/ 467289 w 1003876"/>
                    <a:gd name="connsiteY45" fmla="*/ 1265103 h 1516072"/>
                    <a:gd name="connsiteX46" fmla="*/ 528455 w 1003876"/>
                    <a:gd name="connsiteY46" fmla="*/ 1230091 h 1516072"/>
                    <a:gd name="connsiteX47" fmla="*/ 601154 w 1003876"/>
                    <a:gd name="connsiteY47" fmla="*/ 1221700 h 1516072"/>
                    <a:gd name="connsiteX48" fmla="*/ 720654 w 1003876"/>
                    <a:gd name="connsiteY48" fmla="*/ 1316538 h 1516072"/>
                    <a:gd name="connsiteX49" fmla="*/ 733989 w 1003876"/>
                    <a:gd name="connsiteY49" fmla="*/ 1326063 h 1516072"/>
                    <a:gd name="connsiteX50" fmla="*/ 743514 w 1003876"/>
                    <a:gd name="connsiteY50" fmla="*/ 1327968 h 1516072"/>
                    <a:gd name="connsiteX51" fmla="*/ 749229 w 1003876"/>
                    <a:gd name="connsiteY51" fmla="*/ 1329873 h 1516072"/>
                    <a:gd name="connsiteX52" fmla="*/ 762564 w 1003876"/>
                    <a:gd name="connsiteY52" fmla="*/ 1335588 h 1516072"/>
                    <a:gd name="connsiteX53" fmla="*/ 777804 w 1003876"/>
                    <a:gd name="connsiteY53" fmla="*/ 1333683 h 1516072"/>
                    <a:gd name="connsiteX54" fmla="*/ 789234 w 1003876"/>
                    <a:gd name="connsiteY54" fmla="*/ 1327968 h 1516072"/>
                    <a:gd name="connsiteX55" fmla="*/ 794949 w 1003876"/>
                    <a:gd name="connsiteY55" fmla="*/ 1326063 h 1516072"/>
                    <a:gd name="connsiteX56" fmla="*/ 802569 w 1003876"/>
                    <a:gd name="connsiteY56" fmla="*/ 1308918 h 1516072"/>
                    <a:gd name="connsiteX57" fmla="*/ 800664 w 1003876"/>
                    <a:gd name="connsiteY57" fmla="*/ 1284153 h 1516072"/>
                    <a:gd name="connsiteX58" fmla="*/ 798759 w 1003876"/>
                    <a:gd name="connsiteY58" fmla="*/ 1278438 h 1516072"/>
                    <a:gd name="connsiteX59" fmla="*/ 796854 w 1003876"/>
                    <a:gd name="connsiteY59" fmla="*/ 1270818 h 1516072"/>
                    <a:gd name="connsiteX60" fmla="*/ 783519 w 1003876"/>
                    <a:gd name="connsiteY60" fmla="*/ 1253673 h 1516072"/>
                    <a:gd name="connsiteX61" fmla="*/ 773994 w 1003876"/>
                    <a:gd name="connsiteY61" fmla="*/ 1247958 h 1516072"/>
                    <a:gd name="connsiteX62" fmla="*/ 648264 w 1003876"/>
                    <a:gd name="connsiteY62" fmla="*/ 1156518 h 1516072"/>
                    <a:gd name="connsiteX63" fmla="*/ 644454 w 1003876"/>
                    <a:gd name="connsiteY63" fmla="*/ 1139373 h 1516072"/>
                    <a:gd name="connsiteX64" fmla="*/ 646359 w 1003876"/>
                    <a:gd name="connsiteY64" fmla="*/ 1131753 h 1516072"/>
                    <a:gd name="connsiteX65" fmla="*/ 650169 w 1003876"/>
                    <a:gd name="connsiteY65" fmla="*/ 1114608 h 1516072"/>
                    <a:gd name="connsiteX66" fmla="*/ 653979 w 1003876"/>
                    <a:gd name="connsiteY66" fmla="*/ 1108893 h 1516072"/>
                    <a:gd name="connsiteX67" fmla="*/ 655884 w 1003876"/>
                    <a:gd name="connsiteY67" fmla="*/ 1103178 h 1516072"/>
                    <a:gd name="connsiteX68" fmla="*/ 661599 w 1003876"/>
                    <a:gd name="connsiteY68" fmla="*/ 1101273 h 1516072"/>
                    <a:gd name="connsiteX69" fmla="*/ 671124 w 1003876"/>
                    <a:gd name="connsiteY69" fmla="*/ 1089843 h 1516072"/>
                    <a:gd name="connsiteX70" fmla="*/ 724464 w 1003876"/>
                    <a:gd name="connsiteY70" fmla="*/ 1082223 h 1516072"/>
                    <a:gd name="connsiteX71" fmla="*/ 842574 w 1003876"/>
                    <a:gd name="connsiteY71" fmla="*/ 1084128 h 1516072"/>
                    <a:gd name="connsiteX72" fmla="*/ 871149 w 1003876"/>
                    <a:gd name="connsiteY72" fmla="*/ 1086033 h 1516072"/>
                    <a:gd name="connsiteX73" fmla="*/ 899724 w 1003876"/>
                    <a:gd name="connsiteY73" fmla="*/ 1091748 h 1516072"/>
                    <a:gd name="connsiteX74" fmla="*/ 922584 w 1003876"/>
                    <a:gd name="connsiteY74" fmla="*/ 1095558 h 1516072"/>
                    <a:gd name="connsiteX75" fmla="*/ 985294 w 1003876"/>
                    <a:gd name="connsiteY75" fmla="*/ 1104311 h 1516072"/>
                    <a:gd name="connsiteX76" fmla="*/ 1003378 w 1003876"/>
                    <a:gd name="connsiteY76" fmla="*/ 1065958 h 1516072"/>
                    <a:gd name="connsiteX77" fmla="*/ 970209 w 1003876"/>
                    <a:gd name="connsiteY77" fmla="*/ 1044123 h 1516072"/>
                    <a:gd name="connsiteX78" fmla="*/ 918620 w 1003876"/>
                    <a:gd name="connsiteY78" fmla="*/ 1034598 h 1516072"/>
                    <a:gd name="connsiteX79" fmla="*/ 825429 w 1003876"/>
                    <a:gd name="connsiteY79" fmla="*/ 1034598 h 1516072"/>
                    <a:gd name="connsiteX80" fmla="*/ 730179 w 1003876"/>
                    <a:gd name="connsiteY80" fmla="*/ 1038408 h 1516072"/>
                    <a:gd name="connsiteX81" fmla="*/ 669219 w 1003876"/>
                    <a:gd name="connsiteY81" fmla="*/ 1046028 h 1516072"/>
                    <a:gd name="connsiteX82" fmla="*/ 646360 w 1003876"/>
                    <a:gd name="connsiteY82" fmla="*/ 1049838 h 1516072"/>
                    <a:gd name="connsiteX83" fmla="*/ 640078 w 1003876"/>
                    <a:gd name="connsiteY83" fmla="*/ 1026051 h 1516072"/>
                    <a:gd name="connsiteX84" fmla="*/ 673029 w 1003876"/>
                    <a:gd name="connsiteY84" fmla="*/ 992688 h 1516072"/>
                    <a:gd name="connsiteX85" fmla="*/ 674934 w 1003876"/>
                    <a:gd name="connsiteY85" fmla="*/ 986973 h 1516072"/>
                    <a:gd name="connsiteX86" fmla="*/ 680649 w 1003876"/>
                    <a:gd name="connsiteY86" fmla="*/ 985068 h 1516072"/>
                    <a:gd name="connsiteX87" fmla="*/ 686364 w 1003876"/>
                    <a:gd name="connsiteY87" fmla="*/ 981258 h 1516072"/>
                    <a:gd name="connsiteX88" fmla="*/ 695889 w 1003876"/>
                    <a:gd name="connsiteY88" fmla="*/ 971733 h 1516072"/>
                    <a:gd name="connsiteX89" fmla="*/ 705414 w 1003876"/>
                    <a:gd name="connsiteY89" fmla="*/ 960303 h 1516072"/>
                    <a:gd name="connsiteX90" fmla="*/ 716844 w 1003876"/>
                    <a:gd name="connsiteY90" fmla="*/ 952683 h 1516072"/>
                    <a:gd name="connsiteX91" fmla="*/ 732084 w 1003876"/>
                    <a:gd name="connsiteY91" fmla="*/ 939348 h 1516072"/>
                    <a:gd name="connsiteX92" fmla="*/ 741609 w 1003876"/>
                    <a:gd name="connsiteY92" fmla="*/ 927918 h 1516072"/>
                    <a:gd name="connsiteX93" fmla="*/ 753039 w 1003876"/>
                    <a:gd name="connsiteY93" fmla="*/ 918393 h 1516072"/>
                    <a:gd name="connsiteX94" fmla="*/ 758754 w 1003876"/>
                    <a:gd name="connsiteY94" fmla="*/ 906963 h 1516072"/>
                    <a:gd name="connsiteX95" fmla="*/ 760659 w 1003876"/>
                    <a:gd name="connsiteY95" fmla="*/ 901248 h 1516072"/>
                    <a:gd name="connsiteX96" fmla="*/ 766374 w 1003876"/>
                    <a:gd name="connsiteY96" fmla="*/ 889818 h 1516072"/>
                    <a:gd name="connsiteX97" fmla="*/ 764469 w 1003876"/>
                    <a:gd name="connsiteY97" fmla="*/ 874578 h 1516072"/>
                    <a:gd name="connsiteX98" fmla="*/ 758754 w 1003876"/>
                    <a:gd name="connsiteY98" fmla="*/ 872673 h 1516072"/>
                    <a:gd name="connsiteX99" fmla="*/ 737799 w 1003876"/>
                    <a:gd name="connsiteY99" fmla="*/ 874578 h 1516072"/>
                    <a:gd name="connsiteX100" fmla="*/ 732084 w 1003876"/>
                    <a:gd name="connsiteY100" fmla="*/ 878388 h 1516072"/>
                    <a:gd name="connsiteX101" fmla="*/ 699699 w 1003876"/>
                    <a:gd name="connsiteY101" fmla="*/ 899343 h 1516072"/>
                    <a:gd name="connsiteX102" fmla="*/ 595181 w 1003876"/>
                    <a:gd name="connsiteY102" fmla="*/ 957831 h 1516072"/>
                    <a:gd name="connsiteX103" fmla="*/ 507294 w 1003876"/>
                    <a:gd name="connsiteY103" fmla="*/ 847908 h 1516072"/>
                    <a:gd name="connsiteX104" fmla="*/ 503484 w 1003876"/>
                    <a:gd name="connsiteY104" fmla="*/ 358323 h 1516072"/>
                    <a:gd name="connsiteX105" fmla="*/ 499674 w 1003876"/>
                    <a:gd name="connsiteY105" fmla="*/ 66858 h 1516072"/>
                    <a:gd name="connsiteX106" fmla="*/ 490149 w 1003876"/>
                    <a:gd name="connsiteY106" fmla="*/ 40188 h 1516072"/>
                    <a:gd name="connsiteX107" fmla="*/ 488244 w 1003876"/>
                    <a:gd name="connsiteY107" fmla="*/ 34473 h 1516072"/>
                    <a:gd name="connsiteX108" fmla="*/ 484434 w 1003876"/>
                    <a:gd name="connsiteY108" fmla="*/ 28758 h 1516072"/>
                    <a:gd name="connsiteX109" fmla="*/ 478719 w 1003876"/>
                    <a:gd name="connsiteY109" fmla="*/ 17328 h 1516072"/>
                    <a:gd name="connsiteX110" fmla="*/ 473004 w 1003876"/>
                    <a:gd name="connsiteY110" fmla="*/ 13518 h 1516072"/>
                    <a:gd name="connsiteX111" fmla="*/ 469194 w 1003876"/>
                    <a:gd name="connsiteY111" fmla="*/ 7803 h 1516072"/>
                    <a:gd name="connsiteX112" fmla="*/ 429189 w 1003876"/>
                    <a:gd name="connsiteY112" fmla="*/ 11613 h 1516072"/>
                    <a:gd name="connsiteX113" fmla="*/ 425379 w 1003876"/>
                    <a:gd name="connsiteY113" fmla="*/ 78288 h 1516072"/>
                    <a:gd name="connsiteX114" fmla="*/ 425379 w 1003876"/>
                    <a:gd name="connsiteY114" fmla="*/ 84003 h 1516072"/>
                    <a:gd name="connsiteX115" fmla="*/ 436603 w 1003876"/>
                    <a:gd name="connsiteY115" fmla="*/ 225952 h 1516072"/>
                    <a:gd name="connsiteX116" fmla="*/ 440619 w 1003876"/>
                    <a:gd name="connsiteY116" fmla="*/ 421188 h 1516072"/>
                    <a:gd name="connsiteX117" fmla="*/ 440002 w 1003876"/>
                    <a:gd name="connsiteY117" fmla="*/ 789160 h 1516072"/>
                    <a:gd name="connsiteX118" fmla="*/ 430322 w 1003876"/>
                    <a:gd name="connsiteY11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21569 w 1003876"/>
                    <a:gd name="connsiteY42" fmla="*/ 1348923 h 1516072"/>
                    <a:gd name="connsiteX43" fmla="*/ 427284 w 1003876"/>
                    <a:gd name="connsiteY43" fmla="*/ 1335588 h 1516072"/>
                    <a:gd name="connsiteX44" fmla="*/ 467289 w 1003876"/>
                    <a:gd name="connsiteY44" fmla="*/ 1265103 h 1516072"/>
                    <a:gd name="connsiteX45" fmla="*/ 528455 w 1003876"/>
                    <a:gd name="connsiteY45" fmla="*/ 1230091 h 1516072"/>
                    <a:gd name="connsiteX46" fmla="*/ 601154 w 1003876"/>
                    <a:gd name="connsiteY46" fmla="*/ 1221700 h 1516072"/>
                    <a:gd name="connsiteX47" fmla="*/ 720654 w 1003876"/>
                    <a:gd name="connsiteY47" fmla="*/ 1316538 h 1516072"/>
                    <a:gd name="connsiteX48" fmla="*/ 733989 w 1003876"/>
                    <a:gd name="connsiteY48" fmla="*/ 1326063 h 1516072"/>
                    <a:gd name="connsiteX49" fmla="*/ 743514 w 1003876"/>
                    <a:gd name="connsiteY49" fmla="*/ 1327968 h 1516072"/>
                    <a:gd name="connsiteX50" fmla="*/ 749229 w 1003876"/>
                    <a:gd name="connsiteY50" fmla="*/ 1329873 h 1516072"/>
                    <a:gd name="connsiteX51" fmla="*/ 762564 w 1003876"/>
                    <a:gd name="connsiteY51" fmla="*/ 1335588 h 1516072"/>
                    <a:gd name="connsiteX52" fmla="*/ 777804 w 1003876"/>
                    <a:gd name="connsiteY52" fmla="*/ 1333683 h 1516072"/>
                    <a:gd name="connsiteX53" fmla="*/ 789234 w 1003876"/>
                    <a:gd name="connsiteY53" fmla="*/ 1327968 h 1516072"/>
                    <a:gd name="connsiteX54" fmla="*/ 794949 w 1003876"/>
                    <a:gd name="connsiteY54" fmla="*/ 1326063 h 1516072"/>
                    <a:gd name="connsiteX55" fmla="*/ 802569 w 1003876"/>
                    <a:gd name="connsiteY55" fmla="*/ 1308918 h 1516072"/>
                    <a:gd name="connsiteX56" fmla="*/ 800664 w 1003876"/>
                    <a:gd name="connsiteY56" fmla="*/ 1284153 h 1516072"/>
                    <a:gd name="connsiteX57" fmla="*/ 798759 w 1003876"/>
                    <a:gd name="connsiteY57" fmla="*/ 1278438 h 1516072"/>
                    <a:gd name="connsiteX58" fmla="*/ 796854 w 1003876"/>
                    <a:gd name="connsiteY58" fmla="*/ 1270818 h 1516072"/>
                    <a:gd name="connsiteX59" fmla="*/ 783519 w 1003876"/>
                    <a:gd name="connsiteY59" fmla="*/ 1253673 h 1516072"/>
                    <a:gd name="connsiteX60" fmla="*/ 773994 w 1003876"/>
                    <a:gd name="connsiteY60" fmla="*/ 1247958 h 1516072"/>
                    <a:gd name="connsiteX61" fmla="*/ 648264 w 1003876"/>
                    <a:gd name="connsiteY61" fmla="*/ 1156518 h 1516072"/>
                    <a:gd name="connsiteX62" fmla="*/ 644454 w 1003876"/>
                    <a:gd name="connsiteY62" fmla="*/ 1139373 h 1516072"/>
                    <a:gd name="connsiteX63" fmla="*/ 646359 w 1003876"/>
                    <a:gd name="connsiteY63" fmla="*/ 1131753 h 1516072"/>
                    <a:gd name="connsiteX64" fmla="*/ 650169 w 1003876"/>
                    <a:gd name="connsiteY64" fmla="*/ 1114608 h 1516072"/>
                    <a:gd name="connsiteX65" fmla="*/ 653979 w 1003876"/>
                    <a:gd name="connsiteY65" fmla="*/ 1108893 h 1516072"/>
                    <a:gd name="connsiteX66" fmla="*/ 655884 w 1003876"/>
                    <a:gd name="connsiteY66" fmla="*/ 1103178 h 1516072"/>
                    <a:gd name="connsiteX67" fmla="*/ 661599 w 1003876"/>
                    <a:gd name="connsiteY67" fmla="*/ 1101273 h 1516072"/>
                    <a:gd name="connsiteX68" fmla="*/ 671124 w 1003876"/>
                    <a:gd name="connsiteY68" fmla="*/ 1089843 h 1516072"/>
                    <a:gd name="connsiteX69" fmla="*/ 724464 w 1003876"/>
                    <a:gd name="connsiteY69" fmla="*/ 1082223 h 1516072"/>
                    <a:gd name="connsiteX70" fmla="*/ 842574 w 1003876"/>
                    <a:gd name="connsiteY70" fmla="*/ 1084128 h 1516072"/>
                    <a:gd name="connsiteX71" fmla="*/ 871149 w 1003876"/>
                    <a:gd name="connsiteY71" fmla="*/ 1086033 h 1516072"/>
                    <a:gd name="connsiteX72" fmla="*/ 899724 w 1003876"/>
                    <a:gd name="connsiteY72" fmla="*/ 1091748 h 1516072"/>
                    <a:gd name="connsiteX73" fmla="*/ 922584 w 1003876"/>
                    <a:gd name="connsiteY73" fmla="*/ 1095558 h 1516072"/>
                    <a:gd name="connsiteX74" fmla="*/ 985294 w 1003876"/>
                    <a:gd name="connsiteY74" fmla="*/ 1104311 h 1516072"/>
                    <a:gd name="connsiteX75" fmla="*/ 1003378 w 1003876"/>
                    <a:gd name="connsiteY75" fmla="*/ 1065958 h 1516072"/>
                    <a:gd name="connsiteX76" fmla="*/ 970209 w 1003876"/>
                    <a:gd name="connsiteY76" fmla="*/ 1044123 h 1516072"/>
                    <a:gd name="connsiteX77" fmla="*/ 918620 w 1003876"/>
                    <a:gd name="connsiteY77" fmla="*/ 1034598 h 1516072"/>
                    <a:gd name="connsiteX78" fmla="*/ 825429 w 1003876"/>
                    <a:gd name="connsiteY78" fmla="*/ 1034598 h 1516072"/>
                    <a:gd name="connsiteX79" fmla="*/ 730179 w 1003876"/>
                    <a:gd name="connsiteY79" fmla="*/ 1038408 h 1516072"/>
                    <a:gd name="connsiteX80" fmla="*/ 669219 w 1003876"/>
                    <a:gd name="connsiteY80" fmla="*/ 1046028 h 1516072"/>
                    <a:gd name="connsiteX81" fmla="*/ 646360 w 1003876"/>
                    <a:gd name="connsiteY81" fmla="*/ 1049838 h 1516072"/>
                    <a:gd name="connsiteX82" fmla="*/ 640078 w 1003876"/>
                    <a:gd name="connsiteY82" fmla="*/ 1026051 h 1516072"/>
                    <a:gd name="connsiteX83" fmla="*/ 673029 w 1003876"/>
                    <a:gd name="connsiteY83" fmla="*/ 992688 h 1516072"/>
                    <a:gd name="connsiteX84" fmla="*/ 674934 w 1003876"/>
                    <a:gd name="connsiteY84" fmla="*/ 986973 h 1516072"/>
                    <a:gd name="connsiteX85" fmla="*/ 680649 w 1003876"/>
                    <a:gd name="connsiteY85" fmla="*/ 985068 h 1516072"/>
                    <a:gd name="connsiteX86" fmla="*/ 686364 w 1003876"/>
                    <a:gd name="connsiteY86" fmla="*/ 981258 h 1516072"/>
                    <a:gd name="connsiteX87" fmla="*/ 695889 w 1003876"/>
                    <a:gd name="connsiteY87" fmla="*/ 971733 h 1516072"/>
                    <a:gd name="connsiteX88" fmla="*/ 705414 w 1003876"/>
                    <a:gd name="connsiteY88" fmla="*/ 960303 h 1516072"/>
                    <a:gd name="connsiteX89" fmla="*/ 716844 w 1003876"/>
                    <a:gd name="connsiteY89" fmla="*/ 952683 h 1516072"/>
                    <a:gd name="connsiteX90" fmla="*/ 732084 w 1003876"/>
                    <a:gd name="connsiteY90" fmla="*/ 939348 h 1516072"/>
                    <a:gd name="connsiteX91" fmla="*/ 741609 w 1003876"/>
                    <a:gd name="connsiteY91" fmla="*/ 927918 h 1516072"/>
                    <a:gd name="connsiteX92" fmla="*/ 753039 w 1003876"/>
                    <a:gd name="connsiteY92" fmla="*/ 918393 h 1516072"/>
                    <a:gd name="connsiteX93" fmla="*/ 758754 w 1003876"/>
                    <a:gd name="connsiteY93" fmla="*/ 906963 h 1516072"/>
                    <a:gd name="connsiteX94" fmla="*/ 760659 w 1003876"/>
                    <a:gd name="connsiteY94" fmla="*/ 901248 h 1516072"/>
                    <a:gd name="connsiteX95" fmla="*/ 766374 w 1003876"/>
                    <a:gd name="connsiteY95" fmla="*/ 889818 h 1516072"/>
                    <a:gd name="connsiteX96" fmla="*/ 764469 w 1003876"/>
                    <a:gd name="connsiteY96" fmla="*/ 874578 h 1516072"/>
                    <a:gd name="connsiteX97" fmla="*/ 758754 w 1003876"/>
                    <a:gd name="connsiteY97" fmla="*/ 872673 h 1516072"/>
                    <a:gd name="connsiteX98" fmla="*/ 737799 w 1003876"/>
                    <a:gd name="connsiteY98" fmla="*/ 874578 h 1516072"/>
                    <a:gd name="connsiteX99" fmla="*/ 732084 w 1003876"/>
                    <a:gd name="connsiteY99" fmla="*/ 878388 h 1516072"/>
                    <a:gd name="connsiteX100" fmla="*/ 699699 w 1003876"/>
                    <a:gd name="connsiteY100" fmla="*/ 899343 h 1516072"/>
                    <a:gd name="connsiteX101" fmla="*/ 595181 w 1003876"/>
                    <a:gd name="connsiteY101" fmla="*/ 957831 h 1516072"/>
                    <a:gd name="connsiteX102" fmla="*/ 507294 w 1003876"/>
                    <a:gd name="connsiteY102" fmla="*/ 847908 h 1516072"/>
                    <a:gd name="connsiteX103" fmla="*/ 503484 w 1003876"/>
                    <a:gd name="connsiteY103" fmla="*/ 358323 h 1516072"/>
                    <a:gd name="connsiteX104" fmla="*/ 499674 w 1003876"/>
                    <a:gd name="connsiteY104" fmla="*/ 66858 h 1516072"/>
                    <a:gd name="connsiteX105" fmla="*/ 490149 w 1003876"/>
                    <a:gd name="connsiteY105" fmla="*/ 40188 h 1516072"/>
                    <a:gd name="connsiteX106" fmla="*/ 488244 w 1003876"/>
                    <a:gd name="connsiteY106" fmla="*/ 34473 h 1516072"/>
                    <a:gd name="connsiteX107" fmla="*/ 484434 w 1003876"/>
                    <a:gd name="connsiteY107" fmla="*/ 28758 h 1516072"/>
                    <a:gd name="connsiteX108" fmla="*/ 478719 w 1003876"/>
                    <a:gd name="connsiteY108" fmla="*/ 17328 h 1516072"/>
                    <a:gd name="connsiteX109" fmla="*/ 473004 w 1003876"/>
                    <a:gd name="connsiteY109" fmla="*/ 13518 h 1516072"/>
                    <a:gd name="connsiteX110" fmla="*/ 469194 w 1003876"/>
                    <a:gd name="connsiteY110" fmla="*/ 7803 h 1516072"/>
                    <a:gd name="connsiteX111" fmla="*/ 429189 w 1003876"/>
                    <a:gd name="connsiteY111" fmla="*/ 11613 h 1516072"/>
                    <a:gd name="connsiteX112" fmla="*/ 425379 w 1003876"/>
                    <a:gd name="connsiteY112" fmla="*/ 78288 h 1516072"/>
                    <a:gd name="connsiteX113" fmla="*/ 425379 w 1003876"/>
                    <a:gd name="connsiteY113" fmla="*/ 84003 h 1516072"/>
                    <a:gd name="connsiteX114" fmla="*/ 436603 w 1003876"/>
                    <a:gd name="connsiteY114" fmla="*/ 225952 h 1516072"/>
                    <a:gd name="connsiteX115" fmla="*/ 440619 w 1003876"/>
                    <a:gd name="connsiteY115" fmla="*/ 421188 h 1516072"/>
                    <a:gd name="connsiteX116" fmla="*/ 440002 w 1003876"/>
                    <a:gd name="connsiteY116" fmla="*/ 789160 h 1516072"/>
                    <a:gd name="connsiteX117" fmla="*/ 430322 w 1003876"/>
                    <a:gd name="connsiteY11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21569 w 1003876"/>
                    <a:gd name="connsiteY41" fmla="*/ 1348923 h 1516072"/>
                    <a:gd name="connsiteX42" fmla="*/ 427284 w 1003876"/>
                    <a:gd name="connsiteY42" fmla="*/ 1335588 h 1516072"/>
                    <a:gd name="connsiteX43" fmla="*/ 467289 w 1003876"/>
                    <a:gd name="connsiteY43" fmla="*/ 1265103 h 1516072"/>
                    <a:gd name="connsiteX44" fmla="*/ 528455 w 1003876"/>
                    <a:gd name="connsiteY44" fmla="*/ 1230091 h 1516072"/>
                    <a:gd name="connsiteX45" fmla="*/ 601154 w 1003876"/>
                    <a:gd name="connsiteY45" fmla="*/ 1221700 h 1516072"/>
                    <a:gd name="connsiteX46" fmla="*/ 720654 w 1003876"/>
                    <a:gd name="connsiteY46" fmla="*/ 1316538 h 1516072"/>
                    <a:gd name="connsiteX47" fmla="*/ 733989 w 1003876"/>
                    <a:gd name="connsiteY47" fmla="*/ 1326063 h 1516072"/>
                    <a:gd name="connsiteX48" fmla="*/ 743514 w 1003876"/>
                    <a:gd name="connsiteY48" fmla="*/ 1327968 h 1516072"/>
                    <a:gd name="connsiteX49" fmla="*/ 749229 w 1003876"/>
                    <a:gd name="connsiteY49" fmla="*/ 1329873 h 1516072"/>
                    <a:gd name="connsiteX50" fmla="*/ 762564 w 1003876"/>
                    <a:gd name="connsiteY50" fmla="*/ 1335588 h 1516072"/>
                    <a:gd name="connsiteX51" fmla="*/ 777804 w 1003876"/>
                    <a:gd name="connsiteY51" fmla="*/ 1333683 h 1516072"/>
                    <a:gd name="connsiteX52" fmla="*/ 789234 w 1003876"/>
                    <a:gd name="connsiteY52" fmla="*/ 1327968 h 1516072"/>
                    <a:gd name="connsiteX53" fmla="*/ 794949 w 1003876"/>
                    <a:gd name="connsiteY53" fmla="*/ 1326063 h 1516072"/>
                    <a:gd name="connsiteX54" fmla="*/ 802569 w 1003876"/>
                    <a:gd name="connsiteY54" fmla="*/ 1308918 h 1516072"/>
                    <a:gd name="connsiteX55" fmla="*/ 800664 w 1003876"/>
                    <a:gd name="connsiteY55" fmla="*/ 1284153 h 1516072"/>
                    <a:gd name="connsiteX56" fmla="*/ 798759 w 1003876"/>
                    <a:gd name="connsiteY56" fmla="*/ 1278438 h 1516072"/>
                    <a:gd name="connsiteX57" fmla="*/ 796854 w 1003876"/>
                    <a:gd name="connsiteY57" fmla="*/ 1270818 h 1516072"/>
                    <a:gd name="connsiteX58" fmla="*/ 783519 w 1003876"/>
                    <a:gd name="connsiteY58" fmla="*/ 1253673 h 1516072"/>
                    <a:gd name="connsiteX59" fmla="*/ 773994 w 1003876"/>
                    <a:gd name="connsiteY59" fmla="*/ 1247958 h 1516072"/>
                    <a:gd name="connsiteX60" fmla="*/ 648264 w 1003876"/>
                    <a:gd name="connsiteY60" fmla="*/ 1156518 h 1516072"/>
                    <a:gd name="connsiteX61" fmla="*/ 644454 w 1003876"/>
                    <a:gd name="connsiteY61" fmla="*/ 1139373 h 1516072"/>
                    <a:gd name="connsiteX62" fmla="*/ 646359 w 1003876"/>
                    <a:gd name="connsiteY62" fmla="*/ 1131753 h 1516072"/>
                    <a:gd name="connsiteX63" fmla="*/ 650169 w 1003876"/>
                    <a:gd name="connsiteY63" fmla="*/ 1114608 h 1516072"/>
                    <a:gd name="connsiteX64" fmla="*/ 653979 w 1003876"/>
                    <a:gd name="connsiteY64" fmla="*/ 1108893 h 1516072"/>
                    <a:gd name="connsiteX65" fmla="*/ 655884 w 1003876"/>
                    <a:gd name="connsiteY65" fmla="*/ 1103178 h 1516072"/>
                    <a:gd name="connsiteX66" fmla="*/ 661599 w 1003876"/>
                    <a:gd name="connsiteY66" fmla="*/ 1101273 h 1516072"/>
                    <a:gd name="connsiteX67" fmla="*/ 671124 w 1003876"/>
                    <a:gd name="connsiteY67" fmla="*/ 1089843 h 1516072"/>
                    <a:gd name="connsiteX68" fmla="*/ 724464 w 1003876"/>
                    <a:gd name="connsiteY68" fmla="*/ 1082223 h 1516072"/>
                    <a:gd name="connsiteX69" fmla="*/ 842574 w 1003876"/>
                    <a:gd name="connsiteY69" fmla="*/ 1084128 h 1516072"/>
                    <a:gd name="connsiteX70" fmla="*/ 871149 w 1003876"/>
                    <a:gd name="connsiteY70" fmla="*/ 1086033 h 1516072"/>
                    <a:gd name="connsiteX71" fmla="*/ 899724 w 1003876"/>
                    <a:gd name="connsiteY71" fmla="*/ 1091748 h 1516072"/>
                    <a:gd name="connsiteX72" fmla="*/ 922584 w 1003876"/>
                    <a:gd name="connsiteY72" fmla="*/ 1095558 h 1516072"/>
                    <a:gd name="connsiteX73" fmla="*/ 985294 w 1003876"/>
                    <a:gd name="connsiteY73" fmla="*/ 1104311 h 1516072"/>
                    <a:gd name="connsiteX74" fmla="*/ 1003378 w 1003876"/>
                    <a:gd name="connsiteY74" fmla="*/ 1065958 h 1516072"/>
                    <a:gd name="connsiteX75" fmla="*/ 970209 w 1003876"/>
                    <a:gd name="connsiteY75" fmla="*/ 1044123 h 1516072"/>
                    <a:gd name="connsiteX76" fmla="*/ 918620 w 1003876"/>
                    <a:gd name="connsiteY76" fmla="*/ 1034598 h 1516072"/>
                    <a:gd name="connsiteX77" fmla="*/ 825429 w 1003876"/>
                    <a:gd name="connsiteY77" fmla="*/ 1034598 h 1516072"/>
                    <a:gd name="connsiteX78" fmla="*/ 730179 w 1003876"/>
                    <a:gd name="connsiteY78" fmla="*/ 1038408 h 1516072"/>
                    <a:gd name="connsiteX79" fmla="*/ 669219 w 1003876"/>
                    <a:gd name="connsiteY79" fmla="*/ 1046028 h 1516072"/>
                    <a:gd name="connsiteX80" fmla="*/ 646360 w 1003876"/>
                    <a:gd name="connsiteY80" fmla="*/ 1049838 h 1516072"/>
                    <a:gd name="connsiteX81" fmla="*/ 640078 w 1003876"/>
                    <a:gd name="connsiteY81" fmla="*/ 1026051 h 1516072"/>
                    <a:gd name="connsiteX82" fmla="*/ 673029 w 1003876"/>
                    <a:gd name="connsiteY82" fmla="*/ 992688 h 1516072"/>
                    <a:gd name="connsiteX83" fmla="*/ 674934 w 1003876"/>
                    <a:gd name="connsiteY83" fmla="*/ 986973 h 1516072"/>
                    <a:gd name="connsiteX84" fmla="*/ 680649 w 1003876"/>
                    <a:gd name="connsiteY84" fmla="*/ 985068 h 1516072"/>
                    <a:gd name="connsiteX85" fmla="*/ 686364 w 1003876"/>
                    <a:gd name="connsiteY85" fmla="*/ 981258 h 1516072"/>
                    <a:gd name="connsiteX86" fmla="*/ 695889 w 1003876"/>
                    <a:gd name="connsiteY86" fmla="*/ 971733 h 1516072"/>
                    <a:gd name="connsiteX87" fmla="*/ 705414 w 1003876"/>
                    <a:gd name="connsiteY87" fmla="*/ 960303 h 1516072"/>
                    <a:gd name="connsiteX88" fmla="*/ 716844 w 1003876"/>
                    <a:gd name="connsiteY88" fmla="*/ 952683 h 1516072"/>
                    <a:gd name="connsiteX89" fmla="*/ 732084 w 1003876"/>
                    <a:gd name="connsiteY89" fmla="*/ 939348 h 1516072"/>
                    <a:gd name="connsiteX90" fmla="*/ 741609 w 1003876"/>
                    <a:gd name="connsiteY90" fmla="*/ 927918 h 1516072"/>
                    <a:gd name="connsiteX91" fmla="*/ 753039 w 1003876"/>
                    <a:gd name="connsiteY91" fmla="*/ 918393 h 1516072"/>
                    <a:gd name="connsiteX92" fmla="*/ 758754 w 1003876"/>
                    <a:gd name="connsiteY92" fmla="*/ 906963 h 1516072"/>
                    <a:gd name="connsiteX93" fmla="*/ 760659 w 1003876"/>
                    <a:gd name="connsiteY93" fmla="*/ 901248 h 1516072"/>
                    <a:gd name="connsiteX94" fmla="*/ 766374 w 1003876"/>
                    <a:gd name="connsiteY94" fmla="*/ 889818 h 1516072"/>
                    <a:gd name="connsiteX95" fmla="*/ 764469 w 1003876"/>
                    <a:gd name="connsiteY95" fmla="*/ 874578 h 1516072"/>
                    <a:gd name="connsiteX96" fmla="*/ 758754 w 1003876"/>
                    <a:gd name="connsiteY96" fmla="*/ 872673 h 1516072"/>
                    <a:gd name="connsiteX97" fmla="*/ 737799 w 1003876"/>
                    <a:gd name="connsiteY97" fmla="*/ 874578 h 1516072"/>
                    <a:gd name="connsiteX98" fmla="*/ 732084 w 1003876"/>
                    <a:gd name="connsiteY98" fmla="*/ 878388 h 1516072"/>
                    <a:gd name="connsiteX99" fmla="*/ 699699 w 1003876"/>
                    <a:gd name="connsiteY99" fmla="*/ 899343 h 1516072"/>
                    <a:gd name="connsiteX100" fmla="*/ 595181 w 1003876"/>
                    <a:gd name="connsiteY100" fmla="*/ 957831 h 1516072"/>
                    <a:gd name="connsiteX101" fmla="*/ 507294 w 1003876"/>
                    <a:gd name="connsiteY101" fmla="*/ 847908 h 1516072"/>
                    <a:gd name="connsiteX102" fmla="*/ 503484 w 1003876"/>
                    <a:gd name="connsiteY102" fmla="*/ 358323 h 1516072"/>
                    <a:gd name="connsiteX103" fmla="*/ 499674 w 1003876"/>
                    <a:gd name="connsiteY103" fmla="*/ 66858 h 1516072"/>
                    <a:gd name="connsiteX104" fmla="*/ 490149 w 1003876"/>
                    <a:gd name="connsiteY104" fmla="*/ 40188 h 1516072"/>
                    <a:gd name="connsiteX105" fmla="*/ 488244 w 1003876"/>
                    <a:gd name="connsiteY105" fmla="*/ 34473 h 1516072"/>
                    <a:gd name="connsiteX106" fmla="*/ 484434 w 1003876"/>
                    <a:gd name="connsiteY106" fmla="*/ 28758 h 1516072"/>
                    <a:gd name="connsiteX107" fmla="*/ 478719 w 1003876"/>
                    <a:gd name="connsiteY107" fmla="*/ 17328 h 1516072"/>
                    <a:gd name="connsiteX108" fmla="*/ 473004 w 1003876"/>
                    <a:gd name="connsiteY108" fmla="*/ 13518 h 1516072"/>
                    <a:gd name="connsiteX109" fmla="*/ 469194 w 1003876"/>
                    <a:gd name="connsiteY109" fmla="*/ 7803 h 1516072"/>
                    <a:gd name="connsiteX110" fmla="*/ 429189 w 1003876"/>
                    <a:gd name="connsiteY110" fmla="*/ 11613 h 1516072"/>
                    <a:gd name="connsiteX111" fmla="*/ 425379 w 1003876"/>
                    <a:gd name="connsiteY111" fmla="*/ 78288 h 1516072"/>
                    <a:gd name="connsiteX112" fmla="*/ 425379 w 1003876"/>
                    <a:gd name="connsiteY112" fmla="*/ 84003 h 1516072"/>
                    <a:gd name="connsiteX113" fmla="*/ 436603 w 1003876"/>
                    <a:gd name="connsiteY113" fmla="*/ 225952 h 1516072"/>
                    <a:gd name="connsiteX114" fmla="*/ 440619 w 1003876"/>
                    <a:gd name="connsiteY114" fmla="*/ 421188 h 1516072"/>
                    <a:gd name="connsiteX115" fmla="*/ 440002 w 1003876"/>
                    <a:gd name="connsiteY115" fmla="*/ 789160 h 1516072"/>
                    <a:gd name="connsiteX116" fmla="*/ 430322 w 1003876"/>
                    <a:gd name="connsiteY11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27284 w 1003876"/>
                    <a:gd name="connsiteY41" fmla="*/ 1335588 h 1516072"/>
                    <a:gd name="connsiteX42" fmla="*/ 467289 w 1003876"/>
                    <a:gd name="connsiteY42" fmla="*/ 1265103 h 1516072"/>
                    <a:gd name="connsiteX43" fmla="*/ 528455 w 1003876"/>
                    <a:gd name="connsiteY43" fmla="*/ 1230091 h 1516072"/>
                    <a:gd name="connsiteX44" fmla="*/ 601154 w 1003876"/>
                    <a:gd name="connsiteY44" fmla="*/ 1221700 h 1516072"/>
                    <a:gd name="connsiteX45" fmla="*/ 720654 w 1003876"/>
                    <a:gd name="connsiteY45" fmla="*/ 1316538 h 1516072"/>
                    <a:gd name="connsiteX46" fmla="*/ 733989 w 1003876"/>
                    <a:gd name="connsiteY46" fmla="*/ 1326063 h 1516072"/>
                    <a:gd name="connsiteX47" fmla="*/ 743514 w 1003876"/>
                    <a:gd name="connsiteY47" fmla="*/ 1327968 h 1516072"/>
                    <a:gd name="connsiteX48" fmla="*/ 749229 w 1003876"/>
                    <a:gd name="connsiteY48" fmla="*/ 1329873 h 1516072"/>
                    <a:gd name="connsiteX49" fmla="*/ 762564 w 1003876"/>
                    <a:gd name="connsiteY49" fmla="*/ 1335588 h 1516072"/>
                    <a:gd name="connsiteX50" fmla="*/ 777804 w 1003876"/>
                    <a:gd name="connsiteY50" fmla="*/ 1333683 h 1516072"/>
                    <a:gd name="connsiteX51" fmla="*/ 789234 w 1003876"/>
                    <a:gd name="connsiteY51" fmla="*/ 1327968 h 1516072"/>
                    <a:gd name="connsiteX52" fmla="*/ 794949 w 1003876"/>
                    <a:gd name="connsiteY52" fmla="*/ 1326063 h 1516072"/>
                    <a:gd name="connsiteX53" fmla="*/ 802569 w 1003876"/>
                    <a:gd name="connsiteY53" fmla="*/ 1308918 h 1516072"/>
                    <a:gd name="connsiteX54" fmla="*/ 800664 w 1003876"/>
                    <a:gd name="connsiteY54" fmla="*/ 1284153 h 1516072"/>
                    <a:gd name="connsiteX55" fmla="*/ 798759 w 1003876"/>
                    <a:gd name="connsiteY55" fmla="*/ 1278438 h 1516072"/>
                    <a:gd name="connsiteX56" fmla="*/ 796854 w 1003876"/>
                    <a:gd name="connsiteY56" fmla="*/ 1270818 h 1516072"/>
                    <a:gd name="connsiteX57" fmla="*/ 783519 w 1003876"/>
                    <a:gd name="connsiteY57" fmla="*/ 1253673 h 1516072"/>
                    <a:gd name="connsiteX58" fmla="*/ 773994 w 1003876"/>
                    <a:gd name="connsiteY58" fmla="*/ 1247958 h 1516072"/>
                    <a:gd name="connsiteX59" fmla="*/ 648264 w 1003876"/>
                    <a:gd name="connsiteY59" fmla="*/ 1156518 h 1516072"/>
                    <a:gd name="connsiteX60" fmla="*/ 644454 w 1003876"/>
                    <a:gd name="connsiteY60" fmla="*/ 1139373 h 1516072"/>
                    <a:gd name="connsiteX61" fmla="*/ 646359 w 1003876"/>
                    <a:gd name="connsiteY61" fmla="*/ 1131753 h 1516072"/>
                    <a:gd name="connsiteX62" fmla="*/ 650169 w 1003876"/>
                    <a:gd name="connsiteY62" fmla="*/ 1114608 h 1516072"/>
                    <a:gd name="connsiteX63" fmla="*/ 653979 w 1003876"/>
                    <a:gd name="connsiteY63" fmla="*/ 1108893 h 1516072"/>
                    <a:gd name="connsiteX64" fmla="*/ 655884 w 1003876"/>
                    <a:gd name="connsiteY64" fmla="*/ 1103178 h 1516072"/>
                    <a:gd name="connsiteX65" fmla="*/ 661599 w 1003876"/>
                    <a:gd name="connsiteY65" fmla="*/ 1101273 h 1516072"/>
                    <a:gd name="connsiteX66" fmla="*/ 671124 w 1003876"/>
                    <a:gd name="connsiteY66" fmla="*/ 1089843 h 1516072"/>
                    <a:gd name="connsiteX67" fmla="*/ 724464 w 1003876"/>
                    <a:gd name="connsiteY67" fmla="*/ 1082223 h 1516072"/>
                    <a:gd name="connsiteX68" fmla="*/ 842574 w 1003876"/>
                    <a:gd name="connsiteY68" fmla="*/ 1084128 h 1516072"/>
                    <a:gd name="connsiteX69" fmla="*/ 871149 w 1003876"/>
                    <a:gd name="connsiteY69" fmla="*/ 1086033 h 1516072"/>
                    <a:gd name="connsiteX70" fmla="*/ 899724 w 1003876"/>
                    <a:gd name="connsiteY70" fmla="*/ 1091748 h 1516072"/>
                    <a:gd name="connsiteX71" fmla="*/ 922584 w 1003876"/>
                    <a:gd name="connsiteY71" fmla="*/ 1095558 h 1516072"/>
                    <a:gd name="connsiteX72" fmla="*/ 985294 w 1003876"/>
                    <a:gd name="connsiteY72" fmla="*/ 1104311 h 1516072"/>
                    <a:gd name="connsiteX73" fmla="*/ 1003378 w 1003876"/>
                    <a:gd name="connsiteY73" fmla="*/ 1065958 h 1516072"/>
                    <a:gd name="connsiteX74" fmla="*/ 970209 w 1003876"/>
                    <a:gd name="connsiteY74" fmla="*/ 1044123 h 1516072"/>
                    <a:gd name="connsiteX75" fmla="*/ 918620 w 1003876"/>
                    <a:gd name="connsiteY75" fmla="*/ 1034598 h 1516072"/>
                    <a:gd name="connsiteX76" fmla="*/ 825429 w 1003876"/>
                    <a:gd name="connsiteY76" fmla="*/ 1034598 h 1516072"/>
                    <a:gd name="connsiteX77" fmla="*/ 730179 w 1003876"/>
                    <a:gd name="connsiteY77" fmla="*/ 1038408 h 1516072"/>
                    <a:gd name="connsiteX78" fmla="*/ 669219 w 1003876"/>
                    <a:gd name="connsiteY78" fmla="*/ 1046028 h 1516072"/>
                    <a:gd name="connsiteX79" fmla="*/ 646360 w 1003876"/>
                    <a:gd name="connsiteY79" fmla="*/ 1049838 h 1516072"/>
                    <a:gd name="connsiteX80" fmla="*/ 640078 w 1003876"/>
                    <a:gd name="connsiteY80" fmla="*/ 1026051 h 1516072"/>
                    <a:gd name="connsiteX81" fmla="*/ 673029 w 1003876"/>
                    <a:gd name="connsiteY81" fmla="*/ 992688 h 1516072"/>
                    <a:gd name="connsiteX82" fmla="*/ 674934 w 1003876"/>
                    <a:gd name="connsiteY82" fmla="*/ 986973 h 1516072"/>
                    <a:gd name="connsiteX83" fmla="*/ 680649 w 1003876"/>
                    <a:gd name="connsiteY83" fmla="*/ 985068 h 1516072"/>
                    <a:gd name="connsiteX84" fmla="*/ 686364 w 1003876"/>
                    <a:gd name="connsiteY84" fmla="*/ 981258 h 1516072"/>
                    <a:gd name="connsiteX85" fmla="*/ 695889 w 1003876"/>
                    <a:gd name="connsiteY85" fmla="*/ 971733 h 1516072"/>
                    <a:gd name="connsiteX86" fmla="*/ 705414 w 1003876"/>
                    <a:gd name="connsiteY86" fmla="*/ 960303 h 1516072"/>
                    <a:gd name="connsiteX87" fmla="*/ 716844 w 1003876"/>
                    <a:gd name="connsiteY87" fmla="*/ 952683 h 1516072"/>
                    <a:gd name="connsiteX88" fmla="*/ 732084 w 1003876"/>
                    <a:gd name="connsiteY88" fmla="*/ 939348 h 1516072"/>
                    <a:gd name="connsiteX89" fmla="*/ 741609 w 1003876"/>
                    <a:gd name="connsiteY89" fmla="*/ 927918 h 1516072"/>
                    <a:gd name="connsiteX90" fmla="*/ 753039 w 1003876"/>
                    <a:gd name="connsiteY90" fmla="*/ 918393 h 1516072"/>
                    <a:gd name="connsiteX91" fmla="*/ 758754 w 1003876"/>
                    <a:gd name="connsiteY91" fmla="*/ 906963 h 1516072"/>
                    <a:gd name="connsiteX92" fmla="*/ 760659 w 1003876"/>
                    <a:gd name="connsiteY92" fmla="*/ 901248 h 1516072"/>
                    <a:gd name="connsiteX93" fmla="*/ 766374 w 1003876"/>
                    <a:gd name="connsiteY93" fmla="*/ 889818 h 1516072"/>
                    <a:gd name="connsiteX94" fmla="*/ 764469 w 1003876"/>
                    <a:gd name="connsiteY94" fmla="*/ 874578 h 1516072"/>
                    <a:gd name="connsiteX95" fmla="*/ 758754 w 1003876"/>
                    <a:gd name="connsiteY95" fmla="*/ 872673 h 1516072"/>
                    <a:gd name="connsiteX96" fmla="*/ 737799 w 1003876"/>
                    <a:gd name="connsiteY96" fmla="*/ 874578 h 1516072"/>
                    <a:gd name="connsiteX97" fmla="*/ 732084 w 1003876"/>
                    <a:gd name="connsiteY97" fmla="*/ 878388 h 1516072"/>
                    <a:gd name="connsiteX98" fmla="*/ 699699 w 1003876"/>
                    <a:gd name="connsiteY98" fmla="*/ 899343 h 1516072"/>
                    <a:gd name="connsiteX99" fmla="*/ 595181 w 1003876"/>
                    <a:gd name="connsiteY99" fmla="*/ 957831 h 1516072"/>
                    <a:gd name="connsiteX100" fmla="*/ 507294 w 1003876"/>
                    <a:gd name="connsiteY100" fmla="*/ 847908 h 1516072"/>
                    <a:gd name="connsiteX101" fmla="*/ 503484 w 1003876"/>
                    <a:gd name="connsiteY101" fmla="*/ 358323 h 1516072"/>
                    <a:gd name="connsiteX102" fmla="*/ 499674 w 1003876"/>
                    <a:gd name="connsiteY102" fmla="*/ 66858 h 1516072"/>
                    <a:gd name="connsiteX103" fmla="*/ 490149 w 1003876"/>
                    <a:gd name="connsiteY103" fmla="*/ 40188 h 1516072"/>
                    <a:gd name="connsiteX104" fmla="*/ 488244 w 1003876"/>
                    <a:gd name="connsiteY104" fmla="*/ 34473 h 1516072"/>
                    <a:gd name="connsiteX105" fmla="*/ 484434 w 1003876"/>
                    <a:gd name="connsiteY105" fmla="*/ 28758 h 1516072"/>
                    <a:gd name="connsiteX106" fmla="*/ 478719 w 1003876"/>
                    <a:gd name="connsiteY106" fmla="*/ 17328 h 1516072"/>
                    <a:gd name="connsiteX107" fmla="*/ 473004 w 1003876"/>
                    <a:gd name="connsiteY107" fmla="*/ 13518 h 1516072"/>
                    <a:gd name="connsiteX108" fmla="*/ 469194 w 1003876"/>
                    <a:gd name="connsiteY108" fmla="*/ 7803 h 1516072"/>
                    <a:gd name="connsiteX109" fmla="*/ 429189 w 1003876"/>
                    <a:gd name="connsiteY109" fmla="*/ 11613 h 1516072"/>
                    <a:gd name="connsiteX110" fmla="*/ 425379 w 1003876"/>
                    <a:gd name="connsiteY110" fmla="*/ 78288 h 1516072"/>
                    <a:gd name="connsiteX111" fmla="*/ 425379 w 1003876"/>
                    <a:gd name="connsiteY111" fmla="*/ 84003 h 1516072"/>
                    <a:gd name="connsiteX112" fmla="*/ 436603 w 1003876"/>
                    <a:gd name="connsiteY112" fmla="*/ 225952 h 1516072"/>
                    <a:gd name="connsiteX113" fmla="*/ 440619 w 1003876"/>
                    <a:gd name="connsiteY113" fmla="*/ 421188 h 1516072"/>
                    <a:gd name="connsiteX114" fmla="*/ 440002 w 1003876"/>
                    <a:gd name="connsiteY114" fmla="*/ 789160 h 1516072"/>
                    <a:gd name="connsiteX115" fmla="*/ 430322 w 1003876"/>
                    <a:gd name="connsiteY11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3085 w 1003876"/>
                    <a:gd name="connsiteY38" fmla="*/ 1451433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8704 w 1003876"/>
                    <a:gd name="connsiteY30" fmla="*/ 12917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66119 w 1003876"/>
                    <a:gd name="connsiteY30" fmla="*/ 1264588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6233 w 1003876"/>
                    <a:gd name="connsiteY30" fmla="*/ 13090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359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20243 w 1003876"/>
                    <a:gd name="connsiteY29" fmla="*/ 13640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5071 w 1003876"/>
                    <a:gd name="connsiteY29" fmla="*/ 1356594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61599 w 1003876"/>
                    <a:gd name="connsiteY60" fmla="*/ 1101273 h 1516072"/>
                    <a:gd name="connsiteX61" fmla="*/ 671124 w 1003876"/>
                    <a:gd name="connsiteY61" fmla="*/ 1089843 h 1516072"/>
                    <a:gd name="connsiteX62" fmla="*/ 724464 w 1003876"/>
                    <a:gd name="connsiteY62" fmla="*/ 1082223 h 1516072"/>
                    <a:gd name="connsiteX63" fmla="*/ 842574 w 1003876"/>
                    <a:gd name="connsiteY63" fmla="*/ 1084128 h 1516072"/>
                    <a:gd name="connsiteX64" fmla="*/ 871149 w 1003876"/>
                    <a:gd name="connsiteY64" fmla="*/ 1086033 h 1516072"/>
                    <a:gd name="connsiteX65" fmla="*/ 899724 w 1003876"/>
                    <a:gd name="connsiteY65" fmla="*/ 1091748 h 1516072"/>
                    <a:gd name="connsiteX66" fmla="*/ 922584 w 1003876"/>
                    <a:gd name="connsiteY66" fmla="*/ 1095558 h 1516072"/>
                    <a:gd name="connsiteX67" fmla="*/ 985294 w 1003876"/>
                    <a:gd name="connsiteY67" fmla="*/ 1104311 h 1516072"/>
                    <a:gd name="connsiteX68" fmla="*/ 1003378 w 1003876"/>
                    <a:gd name="connsiteY68" fmla="*/ 1065958 h 1516072"/>
                    <a:gd name="connsiteX69" fmla="*/ 970209 w 1003876"/>
                    <a:gd name="connsiteY69" fmla="*/ 1044123 h 1516072"/>
                    <a:gd name="connsiteX70" fmla="*/ 918620 w 1003876"/>
                    <a:gd name="connsiteY70" fmla="*/ 1034598 h 1516072"/>
                    <a:gd name="connsiteX71" fmla="*/ 825429 w 1003876"/>
                    <a:gd name="connsiteY71" fmla="*/ 1034598 h 1516072"/>
                    <a:gd name="connsiteX72" fmla="*/ 730179 w 1003876"/>
                    <a:gd name="connsiteY72" fmla="*/ 1038408 h 1516072"/>
                    <a:gd name="connsiteX73" fmla="*/ 669219 w 1003876"/>
                    <a:gd name="connsiteY73" fmla="*/ 1046028 h 1516072"/>
                    <a:gd name="connsiteX74" fmla="*/ 646360 w 1003876"/>
                    <a:gd name="connsiteY74" fmla="*/ 1049838 h 1516072"/>
                    <a:gd name="connsiteX75" fmla="*/ 640078 w 1003876"/>
                    <a:gd name="connsiteY75" fmla="*/ 1026051 h 1516072"/>
                    <a:gd name="connsiteX76" fmla="*/ 673029 w 1003876"/>
                    <a:gd name="connsiteY76" fmla="*/ 992688 h 1516072"/>
                    <a:gd name="connsiteX77" fmla="*/ 674934 w 1003876"/>
                    <a:gd name="connsiteY77" fmla="*/ 986973 h 1516072"/>
                    <a:gd name="connsiteX78" fmla="*/ 680649 w 1003876"/>
                    <a:gd name="connsiteY78" fmla="*/ 985068 h 1516072"/>
                    <a:gd name="connsiteX79" fmla="*/ 686364 w 1003876"/>
                    <a:gd name="connsiteY79" fmla="*/ 981258 h 1516072"/>
                    <a:gd name="connsiteX80" fmla="*/ 695889 w 1003876"/>
                    <a:gd name="connsiteY80" fmla="*/ 971733 h 1516072"/>
                    <a:gd name="connsiteX81" fmla="*/ 705414 w 1003876"/>
                    <a:gd name="connsiteY81" fmla="*/ 960303 h 1516072"/>
                    <a:gd name="connsiteX82" fmla="*/ 716844 w 1003876"/>
                    <a:gd name="connsiteY82" fmla="*/ 952683 h 1516072"/>
                    <a:gd name="connsiteX83" fmla="*/ 732084 w 1003876"/>
                    <a:gd name="connsiteY83" fmla="*/ 939348 h 1516072"/>
                    <a:gd name="connsiteX84" fmla="*/ 741609 w 1003876"/>
                    <a:gd name="connsiteY84" fmla="*/ 927918 h 1516072"/>
                    <a:gd name="connsiteX85" fmla="*/ 753039 w 1003876"/>
                    <a:gd name="connsiteY85" fmla="*/ 918393 h 1516072"/>
                    <a:gd name="connsiteX86" fmla="*/ 758754 w 1003876"/>
                    <a:gd name="connsiteY86" fmla="*/ 906963 h 1516072"/>
                    <a:gd name="connsiteX87" fmla="*/ 760659 w 1003876"/>
                    <a:gd name="connsiteY87" fmla="*/ 901248 h 1516072"/>
                    <a:gd name="connsiteX88" fmla="*/ 766374 w 1003876"/>
                    <a:gd name="connsiteY88" fmla="*/ 889818 h 1516072"/>
                    <a:gd name="connsiteX89" fmla="*/ 764469 w 1003876"/>
                    <a:gd name="connsiteY89" fmla="*/ 874578 h 1516072"/>
                    <a:gd name="connsiteX90" fmla="*/ 758754 w 1003876"/>
                    <a:gd name="connsiteY90" fmla="*/ 872673 h 1516072"/>
                    <a:gd name="connsiteX91" fmla="*/ 737799 w 1003876"/>
                    <a:gd name="connsiteY91" fmla="*/ 874578 h 1516072"/>
                    <a:gd name="connsiteX92" fmla="*/ 732084 w 1003876"/>
                    <a:gd name="connsiteY92" fmla="*/ 878388 h 1516072"/>
                    <a:gd name="connsiteX93" fmla="*/ 699699 w 1003876"/>
                    <a:gd name="connsiteY93" fmla="*/ 899343 h 1516072"/>
                    <a:gd name="connsiteX94" fmla="*/ 595181 w 1003876"/>
                    <a:gd name="connsiteY94" fmla="*/ 957831 h 1516072"/>
                    <a:gd name="connsiteX95" fmla="*/ 507294 w 1003876"/>
                    <a:gd name="connsiteY95" fmla="*/ 847908 h 1516072"/>
                    <a:gd name="connsiteX96" fmla="*/ 503484 w 1003876"/>
                    <a:gd name="connsiteY96" fmla="*/ 358323 h 1516072"/>
                    <a:gd name="connsiteX97" fmla="*/ 499674 w 1003876"/>
                    <a:gd name="connsiteY97" fmla="*/ 66858 h 1516072"/>
                    <a:gd name="connsiteX98" fmla="*/ 490149 w 1003876"/>
                    <a:gd name="connsiteY98" fmla="*/ 40188 h 1516072"/>
                    <a:gd name="connsiteX99" fmla="*/ 488244 w 1003876"/>
                    <a:gd name="connsiteY99" fmla="*/ 34473 h 1516072"/>
                    <a:gd name="connsiteX100" fmla="*/ 484434 w 1003876"/>
                    <a:gd name="connsiteY100" fmla="*/ 28758 h 1516072"/>
                    <a:gd name="connsiteX101" fmla="*/ 478719 w 1003876"/>
                    <a:gd name="connsiteY101" fmla="*/ 17328 h 1516072"/>
                    <a:gd name="connsiteX102" fmla="*/ 473004 w 1003876"/>
                    <a:gd name="connsiteY102" fmla="*/ 13518 h 1516072"/>
                    <a:gd name="connsiteX103" fmla="*/ 469194 w 1003876"/>
                    <a:gd name="connsiteY103" fmla="*/ 7803 h 1516072"/>
                    <a:gd name="connsiteX104" fmla="*/ 429189 w 1003876"/>
                    <a:gd name="connsiteY104" fmla="*/ 11613 h 1516072"/>
                    <a:gd name="connsiteX105" fmla="*/ 425379 w 1003876"/>
                    <a:gd name="connsiteY105" fmla="*/ 78288 h 1516072"/>
                    <a:gd name="connsiteX106" fmla="*/ 425379 w 1003876"/>
                    <a:gd name="connsiteY106" fmla="*/ 84003 h 1516072"/>
                    <a:gd name="connsiteX107" fmla="*/ 436603 w 1003876"/>
                    <a:gd name="connsiteY107" fmla="*/ 225952 h 1516072"/>
                    <a:gd name="connsiteX108" fmla="*/ 440619 w 1003876"/>
                    <a:gd name="connsiteY108" fmla="*/ 421188 h 1516072"/>
                    <a:gd name="connsiteX109" fmla="*/ 440002 w 1003876"/>
                    <a:gd name="connsiteY109" fmla="*/ 789160 h 1516072"/>
                    <a:gd name="connsiteX110" fmla="*/ 430322 w 1003876"/>
                    <a:gd name="connsiteY11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71124 w 1003876"/>
                    <a:gd name="connsiteY60" fmla="*/ 1089843 h 1516072"/>
                    <a:gd name="connsiteX61" fmla="*/ 724464 w 1003876"/>
                    <a:gd name="connsiteY61" fmla="*/ 1082223 h 1516072"/>
                    <a:gd name="connsiteX62" fmla="*/ 842574 w 1003876"/>
                    <a:gd name="connsiteY62" fmla="*/ 1084128 h 1516072"/>
                    <a:gd name="connsiteX63" fmla="*/ 871149 w 1003876"/>
                    <a:gd name="connsiteY63" fmla="*/ 1086033 h 1516072"/>
                    <a:gd name="connsiteX64" fmla="*/ 899724 w 1003876"/>
                    <a:gd name="connsiteY64" fmla="*/ 1091748 h 1516072"/>
                    <a:gd name="connsiteX65" fmla="*/ 922584 w 1003876"/>
                    <a:gd name="connsiteY65" fmla="*/ 1095558 h 1516072"/>
                    <a:gd name="connsiteX66" fmla="*/ 985294 w 1003876"/>
                    <a:gd name="connsiteY66" fmla="*/ 1104311 h 1516072"/>
                    <a:gd name="connsiteX67" fmla="*/ 1003378 w 1003876"/>
                    <a:gd name="connsiteY67" fmla="*/ 1065958 h 1516072"/>
                    <a:gd name="connsiteX68" fmla="*/ 970209 w 1003876"/>
                    <a:gd name="connsiteY68" fmla="*/ 1044123 h 1516072"/>
                    <a:gd name="connsiteX69" fmla="*/ 918620 w 1003876"/>
                    <a:gd name="connsiteY69" fmla="*/ 1034598 h 1516072"/>
                    <a:gd name="connsiteX70" fmla="*/ 825429 w 1003876"/>
                    <a:gd name="connsiteY70" fmla="*/ 1034598 h 1516072"/>
                    <a:gd name="connsiteX71" fmla="*/ 730179 w 1003876"/>
                    <a:gd name="connsiteY71" fmla="*/ 1038408 h 1516072"/>
                    <a:gd name="connsiteX72" fmla="*/ 669219 w 1003876"/>
                    <a:gd name="connsiteY72" fmla="*/ 1046028 h 1516072"/>
                    <a:gd name="connsiteX73" fmla="*/ 646360 w 1003876"/>
                    <a:gd name="connsiteY73" fmla="*/ 1049838 h 1516072"/>
                    <a:gd name="connsiteX74" fmla="*/ 640078 w 1003876"/>
                    <a:gd name="connsiteY74" fmla="*/ 1026051 h 1516072"/>
                    <a:gd name="connsiteX75" fmla="*/ 673029 w 1003876"/>
                    <a:gd name="connsiteY75" fmla="*/ 992688 h 1516072"/>
                    <a:gd name="connsiteX76" fmla="*/ 674934 w 1003876"/>
                    <a:gd name="connsiteY76" fmla="*/ 986973 h 1516072"/>
                    <a:gd name="connsiteX77" fmla="*/ 680649 w 1003876"/>
                    <a:gd name="connsiteY77" fmla="*/ 985068 h 1516072"/>
                    <a:gd name="connsiteX78" fmla="*/ 686364 w 1003876"/>
                    <a:gd name="connsiteY78" fmla="*/ 981258 h 1516072"/>
                    <a:gd name="connsiteX79" fmla="*/ 695889 w 1003876"/>
                    <a:gd name="connsiteY79" fmla="*/ 971733 h 1516072"/>
                    <a:gd name="connsiteX80" fmla="*/ 705414 w 1003876"/>
                    <a:gd name="connsiteY80" fmla="*/ 960303 h 1516072"/>
                    <a:gd name="connsiteX81" fmla="*/ 716844 w 1003876"/>
                    <a:gd name="connsiteY81" fmla="*/ 952683 h 1516072"/>
                    <a:gd name="connsiteX82" fmla="*/ 732084 w 1003876"/>
                    <a:gd name="connsiteY82" fmla="*/ 939348 h 1516072"/>
                    <a:gd name="connsiteX83" fmla="*/ 741609 w 1003876"/>
                    <a:gd name="connsiteY83" fmla="*/ 927918 h 1516072"/>
                    <a:gd name="connsiteX84" fmla="*/ 753039 w 1003876"/>
                    <a:gd name="connsiteY84" fmla="*/ 918393 h 1516072"/>
                    <a:gd name="connsiteX85" fmla="*/ 758754 w 1003876"/>
                    <a:gd name="connsiteY85" fmla="*/ 906963 h 1516072"/>
                    <a:gd name="connsiteX86" fmla="*/ 760659 w 1003876"/>
                    <a:gd name="connsiteY86" fmla="*/ 901248 h 1516072"/>
                    <a:gd name="connsiteX87" fmla="*/ 766374 w 1003876"/>
                    <a:gd name="connsiteY87" fmla="*/ 889818 h 1516072"/>
                    <a:gd name="connsiteX88" fmla="*/ 764469 w 1003876"/>
                    <a:gd name="connsiteY88" fmla="*/ 874578 h 1516072"/>
                    <a:gd name="connsiteX89" fmla="*/ 758754 w 1003876"/>
                    <a:gd name="connsiteY89" fmla="*/ 872673 h 1516072"/>
                    <a:gd name="connsiteX90" fmla="*/ 737799 w 1003876"/>
                    <a:gd name="connsiteY90" fmla="*/ 874578 h 1516072"/>
                    <a:gd name="connsiteX91" fmla="*/ 732084 w 1003876"/>
                    <a:gd name="connsiteY91" fmla="*/ 878388 h 1516072"/>
                    <a:gd name="connsiteX92" fmla="*/ 699699 w 1003876"/>
                    <a:gd name="connsiteY92" fmla="*/ 899343 h 1516072"/>
                    <a:gd name="connsiteX93" fmla="*/ 595181 w 1003876"/>
                    <a:gd name="connsiteY93" fmla="*/ 957831 h 1516072"/>
                    <a:gd name="connsiteX94" fmla="*/ 507294 w 1003876"/>
                    <a:gd name="connsiteY94" fmla="*/ 847908 h 1516072"/>
                    <a:gd name="connsiteX95" fmla="*/ 503484 w 1003876"/>
                    <a:gd name="connsiteY95" fmla="*/ 358323 h 1516072"/>
                    <a:gd name="connsiteX96" fmla="*/ 499674 w 1003876"/>
                    <a:gd name="connsiteY96" fmla="*/ 66858 h 1516072"/>
                    <a:gd name="connsiteX97" fmla="*/ 490149 w 1003876"/>
                    <a:gd name="connsiteY97" fmla="*/ 40188 h 1516072"/>
                    <a:gd name="connsiteX98" fmla="*/ 488244 w 1003876"/>
                    <a:gd name="connsiteY98" fmla="*/ 34473 h 1516072"/>
                    <a:gd name="connsiteX99" fmla="*/ 484434 w 1003876"/>
                    <a:gd name="connsiteY99" fmla="*/ 28758 h 1516072"/>
                    <a:gd name="connsiteX100" fmla="*/ 478719 w 1003876"/>
                    <a:gd name="connsiteY100" fmla="*/ 17328 h 1516072"/>
                    <a:gd name="connsiteX101" fmla="*/ 473004 w 1003876"/>
                    <a:gd name="connsiteY101" fmla="*/ 13518 h 1516072"/>
                    <a:gd name="connsiteX102" fmla="*/ 469194 w 1003876"/>
                    <a:gd name="connsiteY102" fmla="*/ 7803 h 1516072"/>
                    <a:gd name="connsiteX103" fmla="*/ 429189 w 1003876"/>
                    <a:gd name="connsiteY103" fmla="*/ 11613 h 1516072"/>
                    <a:gd name="connsiteX104" fmla="*/ 425379 w 1003876"/>
                    <a:gd name="connsiteY104" fmla="*/ 78288 h 1516072"/>
                    <a:gd name="connsiteX105" fmla="*/ 425379 w 1003876"/>
                    <a:gd name="connsiteY105" fmla="*/ 84003 h 1516072"/>
                    <a:gd name="connsiteX106" fmla="*/ 436603 w 1003876"/>
                    <a:gd name="connsiteY106" fmla="*/ 225952 h 1516072"/>
                    <a:gd name="connsiteX107" fmla="*/ 440619 w 1003876"/>
                    <a:gd name="connsiteY107" fmla="*/ 421188 h 1516072"/>
                    <a:gd name="connsiteX108" fmla="*/ 440002 w 1003876"/>
                    <a:gd name="connsiteY108" fmla="*/ 789160 h 1516072"/>
                    <a:gd name="connsiteX109" fmla="*/ 430322 w 1003876"/>
                    <a:gd name="connsiteY10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5884 w 1003876"/>
                    <a:gd name="connsiteY58" fmla="*/ 1103178 h 1516072"/>
                    <a:gd name="connsiteX59" fmla="*/ 671124 w 1003876"/>
                    <a:gd name="connsiteY59" fmla="*/ 1089843 h 1516072"/>
                    <a:gd name="connsiteX60" fmla="*/ 724464 w 1003876"/>
                    <a:gd name="connsiteY60" fmla="*/ 1082223 h 1516072"/>
                    <a:gd name="connsiteX61" fmla="*/ 842574 w 1003876"/>
                    <a:gd name="connsiteY61" fmla="*/ 1084128 h 1516072"/>
                    <a:gd name="connsiteX62" fmla="*/ 871149 w 1003876"/>
                    <a:gd name="connsiteY62" fmla="*/ 1086033 h 1516072"/>
                    <a:gd name="connsiteX63" fmla="*/ 899724 w 1003876"/>
                    <a:gd name="connsiteY63" fmla="*/ 1091748 h 1516072"/>
                    <a:gd name="connsiteX64" fmla="*/ 922584 w 1003876"/>
                    <a:gd name="connsiteY64" fmla="*/ 1095558 h 1516072"/>
                    <a:gd name="connsiteX65" fmla="*/ 985294 w 1003876"/>
                    <a:gd name="connsiteY65" fmla="*/ 1104311 h 1516072"/>
                    <a:gd name="connsiteX66" fmla="*/ 1003378 w 1003876"/>
                    <a:gd name="connsiteY66" fmla="*/ 1065958 h 1516072"/>
                    <a:gd name="connsiteX67" fmla="*/ 970209 w 1003876"/>
                    <a:gd name="connsiteY67" fmla="*/ 1044123 h 1516072"/>
                    <a:gd name="connsiteX68" fmla="*/ 918620 w 1003876"/>
                    <a:gd name="connsiteY68" fmla="*/ 1034598 h 1516072"/>
                    <a:gd name="connsiteX69" fmla="*/ 825429 w 1003876"/>
                    <a:gd name="connsiteY69" fmla="*/ 1034598 h 1516072"/>
                    <a:gd name="connsiteX70" fmla="*/ 730179 w 1003876"/>
                    <a:gd name="connsiteY70" fmla="*/ 1038408 h 1516072"/>
                    <a:gd name="connsiteX71" fmla="*/ 669219 w 1003876"/>
                    <a:gd name="connsiteY71" fmla="*/ 1046028 h 1516072"/>
                    <a:gd name="connsiteX72" fmla="*/ 646360 w 1003876"/>
                    <a:gd name="connsiteY72" fmla="*/ 1049838 h 1516072"/>
                    <a:gd name="connsiteX73" fmla="*/ 640078 w 1003876"/>
                    <a:gd name="connsiteY73" fmla="*/ 1026051 h 1516072"/>
                    <a:gd name="connsiteX74" fmla="*/ 673029 w 1003876"/>
                    <a:gd name="connsiteY74" fmla="*/ 992688 h 1516072"/>
                    <a:gd name="connsiteX75" fmla="*/ 674934 w 1003876"/>
                    <a:gd name="connsiteY75" fmla="*/ 986973 h 1516072"/>
                    <a:gd name="connsiteX76" fmla="*/ 680649 w 1003876"/>
                    <a:gd name="connsiteY76" fmla="*/ 985068 h 1516072"/>
                    <a:gd name="connsiteX77" fmla="*/ 686364 w 1003876"/>
                    <a:gd name="connsiteY77" fmla="*/ 981258 h 1516072"/>
                    <a:gd name="connsiteX78" fmla="*/ 695889 w 1003876"/>
                    <a:gd name="connsiteY78" fmla="*/ 971733 h 1516072"/>
                    <a:gd name="connsiteX79" fmla="*/ 705414 w 1003876"/>
                    <a:gd name="connsiteY79" fmla="*/ 960303 h 1516072"/>
                    <a:gd name="connsiteX80" fmla="*/ 716844 w 1003876"/>
                    <a:gd name="connsiteY80" fmla="*/ 952683 h 1516072"/>
                    <a:gd name="connsiteX81" fmla="*/ 732084 w 1003876"/>
                    <a:gd name="connsiteY81" fmla="*/ 939348 h 1516072"/>
                    <a:gd name="connsiteX82" fmla="*/ 741609 w 1003876"/>
                    <a:gd name="connsiteY82" fmla="*/ 927918 h 1516072"/>
                    <a:gd name="connsiteX83" fmla="*/ 753039 w 1003876"/>
                    <a:gd name="connsiteY83" fmla="*/ 918393 h 1516072"/>
                    <a:gd name="connsiteX84" fmla="*/ 758754 w 1003876"/>
                    <a:gd name="connsiteY84" fmla="*/ 906963 h 1516072"/>
                    <a:gd name="connsiteX85" fmla="*/ 760659 w 1003876"/>
                    <a:gd name="connsiteY85" fmla="*/ 901248 h 1516072"/>
                    <a:gd name="connsiteX86" fmla="*/ 766374 w 1003876"/>
                    <a:gd name="connsiteY86" fmla="*/ 889818 h 1516072"/>
                    <a:gd name="connsiteX87" fmla="*/ 764469 w 1003876"/>
                    <a:gd name="connsiteY87" fmla="*/ 874578 h 1516072"/>
                    <a:gd name="connsiteX88" fmla="*/ 758754 w 1003876"/>
                    <a:gd name="connsiteY88" fmla="*/ 872673 h 1516072"/>
                    <a:gd name="connsiteX89" fmla="*/ 737799 w 1003876"/>
                    <a:gd name="connsiteY89" fmla="*/ 874578 h 1516072"/>
                    <a:gd name="connsiteX90" fmla="*/ 732084 w 1003876"/>
                    <a:gd name="connsiteY90" fmla="*/ 878388 h 1516072"/>
                    <a:gd name="connsiteX91" fmla="*/ 699699 w 1003876"/>
                    <a:gd name="connsiteY91" fmla="*/ 899343 h 1516072"/>
                    <a:gd name="connsiteX92" fmla="*/ 595181 w 1003876"/>
                    <a:gd name="connsiteY92" fmla="*/ 957831 h 1516072"/>
                    <a:gd name="connsiteX93" fmla="*/ 507294 w 1003876"/>
                    <a:gd name="connsiteY93" fmla="*/ 847908 h 1516072"/>
                    <a:gd name="connsiteX94" fmla="*/ 503484 w 1003876"/>
                    <a:gd name="connsiteY94" fmla="*/ 358323 h 1516072"/>
                    <a:gd name="connsiteX95" fmla="*/ 499674 w 1003876"/>
                    <a:gd name="connsiteY95" fmla="*/ 66858 h 1516072"/>
                    <a:gd name="connsiteX96" fmla="*/ 490149 w 1003876"/>
                    <a:gd name="connsiteY96" fmla="*/ 40188 h 1516072"/>
                    <a:gd name="connsiteX97" fmla="*/ 488244 w 1003876"/>
                    <a:gd name="connsiteY97" fmla="*/ 34473 h 1516072"/>
                    <a:gd name="connsiteX98" fmla="*/ 484434 w 1003876"/>
                    <a:gd name="connsiteY98" fmla="*/ 28758 h 1516072"/>
                    <a:gd name="connsiteX99" fmla="*/ 478719 w 1003876"/>
                    <a:gd name="connsiteY99" fmla="*/ 17328 h 1516072"/>
                    <a:gd name="connsiteX100" fmla="*/ 473004 w 1003876"/>
                    <a:gd name="connsiteY100" fmla="*/ 13518 h 1516072"/>
                    <a:gd name="connsiteX101" fmla="*/ 469194 w 1003876"/>
                    <a:gd name="connsiteY101" fmla="*/ 7803 h 1516072"/>
                    <a:gd name="connsiteX102" fmla="*/ 429189 w 1003876"/>
                    <a:gd name="connsiteY102" fmla="*/ 11613 h 1516072"/>
                    <a:gd name="connsiteX103" fmla="*/ 425379 w 1003876"/>
                    <a:gd name="connsiteY103" fmla="*/ 78288 h 1516072"/>
                    <a:gd name="connsiteX104" fmla="*/ 425379 w 1003876"/>
                    <a:gd name="connsiteY104" fmla="*/ 84003 h 1516072"/>
                    <a:gd name="connsiteX105" fmla="*/ 436603 w 1003876"/>
                    <a:gd name="connsiteY105" fmla="*/ 225952 h 1516072"/>
                    <a:gd name="connsiteX106" fmla="*/ 440619 w 1003876"/>
                    <a:gd name="connsiteY106" fmla="*/ 421188 h 1516072"/>
                    <a:gd name="connsiteX107" fmla="*/ 440002 w 1003876"/>
                    <a:gd name="connsiteY107" fmla="*/ 789160 h 1516072"/>
                    <a:gd name="connsiteX108" fmla="*/ 430322 w 1003876"/>
                    <a:gd name="connsiteY10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5884 w 1003876"/>
                    <a:gd name="connsiteY57" fmla="*/ 1103178 h 1516072"/>
                    <a:gd name="connsiteX58" fmla="*/ 671124 w 1003876"/>
                    <a:gd name="connsiteY58" fmla="*/ 1089843 h 1516072"/>
                    <a:gd name="connsiteX59" fmla="*/ 724464 w 1003876"/>
                    <a:gd name="connsiteY59" fmla="*/ 1082223 h 1516072"/>
                    <a:gd name="connsiteX60" fmla="*/ 842574 w 1003876"/>
                    <a:gd name="connsiteY60" fmla="*/ 1084128 h 1516072"/>
                    <a:gd name="connsiteX61" fmla="*/ 871149 w 1003876"/>
                    <a:gd name="connsiteY61" fmla="*/ 1086033 h 1516072"/>
                    <a:gd name="connsiteX62" fmla="*/ 899724 w 1003876"/>
                    <a:gd name="connsiteY62" fmla="*/ 1091748 h 1516072"/>
                    <a:gd name="connsiteX63" fmla="*/ 922584 w 1003876"/>
                    <a:gd name="connsiteY63" fmla="*/ 1095558 h 1516072"/>
                    <a:gd name="connsiteX64" fmla="*/ 985294 w 1003876"/>
                    <a:gd name="connsiteY64" fmla="*/ 1104311 h 1516072"/>
                    <a:gd name="connsiteX65" fmla="*/ 1003378 w 1003876"/>
                    <a:gd name="connsiteY65" fmla="*/ 1065958 h 1516072"/>
                    <a:gd name="connsiteX66" fmla="*/ 970209 w 1003876"/>
                    <a:gd name="connsiteY66" fmla="*/ 1044123 h 1516072"/>
                    <a:gd name="connsiteX67" fmla="*/ 918620 w 1003876"/>
                    <a:gd name="connsiteY67" fmla="*/ 1034598 h 1516072"/>
                    <a:gd name="connsiteX68" fmla="*/ 825429 w 1003876"/>
                    <a:gd name="connsiteY68" fmla="*/ 1034598 h 1516072"/>
                    <a:gd name="connsiteX69" fmla="*/ 730179 w 1003876"/>
                    <a:gd name="connsiteY69" fmla="*/ 1038408 h 1516072"/>
                    <a:gd name="connsiteX70" fmla="*/ 669219 w 1003876"/>
                    <a:gd name="connsiteY70" fmla="*/ 1046028 h 1516072"/>
                    <a:gd name="connsiteX71" fmla="*/ 646360 w 1003876"/>
                    <a:gd name="connsiteY71" fmla="*/ 1049838 h 1516072"/>
                    <a:gd name="connsiteX72" fmla="*/ 640078 w 1003876"/>
                    <a:gd name="connsiteY72" fmla="*/ 1026051 h 1516072"/>
                    <a:gd name="connsiteX73" fmla="*/ 673029 w 1003876"/>
                    <a:gd name="connsiteY73" fmla="*/ 992688 h 1516072"/>
                    <a:gd name="connsiteX74" fmla="*/ 674934 w 1003876"/>
                    <a:gd name="connsiteY74" fmla="*/ 986973 h 1516072"/>
                    <a:gd name="connsiteX75" fmla="*/ 680649 w 1003876"/>
                    <a:gd name="connsiteY75" fmla="*/ 985068 h 1516072"/>
                    <a:gd name="connsiteX76" fmla="*/ 686364 w 1003876"/>
                    <a:gd name="connsiteY76" fmla="*/ 981258 h 1516072"/>
                    <a:gd name="connsiteX77" fmla="*/ 695889 w 1003876"/>
                    <a:gd name="connsiteY77" fmla="*/ 971733 h 1516072"/>
                    <a:gd name="connsiteX78" fmla="*/ 705414 w 1003876"/>
                    <a:gd name="connsiteY78" fmla="*/ 960303 h 1516072"/>
                    <a:gd name="connsiteX79" fmla="*/ 716844 w 1003876"/>
                    <a:gd name="connsiteY79" fmla="*/ 952683 h 1516072"/>
                    <a:gd name="connsiteX80" fmla="*/ 732084 w 1003876"/>
                    <a:gd name="connsiteY80" fmla="*/ 939348 h 1516072"/>
                    <a:gd name="connsiteX81" fmla="*/ 741609 w 1003876"/>
                    <a:gd name="connsiteY81" fmla="*/ 927918 h 1516072"/>
                    <a:gd name="connsiteX82" fmla="*/ 753039 w 1003876"/>
                    <a:gd name="connsiteY82" fmla="*/ 918393 h 1516072"/>
                    <a:gd name="connsiteX83" fmla="*/ 758754 w 1003876"/>
                    <a:gd name="connsiteY83" fmla="*/ 906963 h 1516072"/>
                    <a:gd name="connsiteX84" fmla="*/ 760659 w 1003876"/>
                    <a:gd name="connsiteY84" fmla="*/ 901248 h 1516072"/>
                    <a:gd name="connsiteX85" fmla="*/ 766374 w 1003876"/>
                    <a:gd name="connsiteY85" fmla="*/ 889818 h 1516072"/>
                    <a:gd name="connsiteX86" fmla="*/ 764469 w 1003876"/>
                    <a:gd name="connsiteY86" fmla="*/ 874578 h 1516072"/>
                    <a:gd name="connsiteX87" fmla="*/ 758754 w 1003876"/>
                    <a:gd name="connsiteY87" fmla="*/ 872673 h 1516072"/>
                    <a:gd name="connsiteX88" fmla="*/ 737799 w 1003876"/>
                    <a:gd name="connsiteY88" fmla="*/ 874578 h 1516072"/>
                    <a:gd name="connsiteX89" fmla="*/ 732084 w 1003876"/>
                    <a:gd name="connsiteY89" fmla="*/ 878388 h 1516072"/>
                    <a:gd name="connsiteX90" fmla="*/ 699699 w 1003876"/>
                    <a:gd name="connsiteY90" fmla="*/ 899343 h 1516072"/>
                    <a:gd name="connsiteX91" fmla="*/ 595181 w 1003876"/>
                    <a:gd name="connsiteY91" fmla="*/ 957831 h 1516072"/>
                    <a:gd name="connsiteX92" fmla="*/ 507294 w 1003876"/>
                    <a:gd name="connsiteY92" fmla="*/ 847908 h 1516072"/>
                    <a:gd name="connsiteX93" fmla="*/ 503484 w 1003876"/>
                    <a:gd name="connsiteY93" fmla="*/ 358323 h 1516072"/>
                    <a:gd name="connsiteX94" fmla="*/ 499674 w 1003876"/>
                    <a:gd name="connsiteY94" fmla="*/ 66858 h 1516072"/>
                    <a:gd name="connsiteX95" fmla="*/ 490149 w 1003876"/>
                    <a:gd name="connsiteY95" fmla="*/ 40188 h 1516072"/>
                    <a:gd name="connsiteX96" fmla="*/ 488244 w 1003876"/>
                    <a:gd name="connsiteY96" fmla="*/ 34473 h 1516072"/>
                    <a:gd name="connsiteX97" fmla="*/ 484434 w 1003876"/>
                    <a:gd name="connsiteY97" fmla="*/ 28758 h 1516072"/>
                    <a:gd name="connsiteX98" fmla="*/ 478719 w 1003876"/>
                    <a:gd name="connsiteY98" fmla="*/ 17328 h 1516072"/>
                    <a:gd name="connsiteX99" fmla="*/ 473004 w 1003876"/>
                    <a:gd name="connsiteY99" fmla="*/ 13518 h 1516072"/>
                    <a:gd name="connsiteX100" fmla="*/ 469194 w 1003876"/>
                    <a:gd name="connsiteY100" fmla="*/ 7803 h 1516072"/>
                    <a:gd name="connsiteX101" fmla="*/ 429189 w 1003876"/>
                    <a:gd name="connsiteY101" fmla="*/ 11613 h 1516072"/>
                    <a:gd name="connsiteX102" fmla="*/ 425379 w 1003876"/>
                    <a:gd name="connsiteY102" fmla="*/ 78288 h 1516072"/>
                    <a:gd name="connsiteX103" fmla="*/ 425379 w 1003876"/>
                    <a:gd name="connsiteY103" fmla="*/ 84003 h 1516072"/>
                    <a:gd name="connsiteX104" fmla="*/ 436603 w 1003876"/>
                    <a:gd name="connsiteY104" fmla="*/ 225952 h 1516072"/>
                    <a:gd name="connsiteX105" fmla="*/ 440619 w 1003876"/>
                    <a:gd name="connsiteY105" fmla="*/ 421188 h 1516072"/>
                    <a:gd name="connsiteX106" fmla="*/ 440002 w 1003876"/>
                    <a:gd name="connsiteY106" fmla="*/ 789160 h 1516072"/>
                    <a:gd name="connsiteX107" fmla="*/ 430322 w 1003876"/>
                    <a:gd name="connsiteY10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55884 w 1003876"/>
                    <a:gd name="connsiteY56" fmla="*/ 1103178 h 1516072"/>
                    <a:gd name="connsiteX57" fmla="*/ 671124 w 1003876"/>
                    <a:gd name="connsiteY57" fmla="*/ 1089843 h 1516072"/>
                    <a:gd name="connsiteX58" fmla="*/ 724464 w 1003876"/>
                    <a:gd name="connsiteY58" fmla="*/ 1082223 h 1516072"/>
                    <a:gd name="connsiteX59" fmla="*/ 842574 w 1003876"/>
                    <a:gd name="connsiteY59" fmla="*/ 1084128 h 1516072"/>
                    <a:gd name="connsiteX60" fmla="*/ 871149 w 1003876"/>
                    <a:gd name="connsiteY60" fmla="*/ 1086033 h 1516072"/>
                    <a:gd name="connsiteX61" fmla="*/ 899724 w 1003876"/>
                    <a:gd name="connsiteY61" fmla="*/ 1091748 h 1516072"/>
                    <a:gd name="connsiteX62" fmla="*/ 922584 w 1003876"/>
                    <a:gd name="connsiteY62" fmla="*/ 1095558 h 1516072"/>
                    <a:gd name="connsiteX63" fmla="*/ 985294 w 1003876"/>
                    <a:gd name="connsiteY63" fmla="*/ 1104311 h 1516072"/>
                    <a:gd name="connsiteX64" fmla="*/ 1003378 w 1003876"/>
                    <a:gd name="connsiteY64" fmla="*/ 1065958 h 1516072"/>
                    <a:gd name="connsiteX65" fmla="*/ 970209 w 1003876"/>
                    <a:gd name="connsiteY65" fmla="*/ 1044123 h 1516072"/>
                    <a:gd name="connsiteX66" fmla="*/ 918620 w 1003876"/>
                    <a:gd name="connsiteY66" fmla="*/ 1034598 h 1516072"/>
                    <a:gd name="connsiteX67" fmla="*/ 825429 w 1003876"/>
                    <a:gd name="connsiteY67" fmla="*/ 1034598 h 1516072"/>
                    <a:gd name="connsiteX68" fmla="*/ 730179 w 1003876"/>
                    <a:gd name="connsiteY68" fmla="*/ 1038408 h 1516072"/>
                    <a:gd name="connsiteX69" fmla="*/ 669219 w 1003876"/>
                    <a:gd name="connsiteY69" fmla="*/ 1046028 h 1516072"/>
                    <a:gd name="connsiteX70" fmla="*/ 646360 w 1003876"/>
                    <a:gd name="connsiteY70" fmla="*/ 1049838 h 1516072"/>
                    <a:gd name="connsiteX71" fmla="*/ 640078 w 1003876"/>
                    <a:gd name="connsiteY71" fmla="*/ 1026051 h 1516072"/>
                    <a:gd name="connsiteX72" fmla="*/ 673029 w 1003876"/>
                    <a:gd name="connsiteY72" fmla="*/ 992688 h 1516072"/>
                    <a:gd name="connsiteX73" fmla="*/ 674934 w 1003876"/>
                    <a:gd name="connsiteY73" fmla="*/ 986973 h 1516072"/>
                    <a:gd name="connsiteX74" fmla="*/ 680649 w 1003876"/>
                    <a:gd name="connsiteY74" fmla="*/ 985068 h 1516072"/>
                    <a:gd name="connsiteX75" fmla="*/ 686364 w 1003876"/>
                    <a:gd name="connsiteY75" fmla="*/ 981258 h 1516072"/>
                    <a:gd name="connsiteX76" fmla="*/ 695889 w 1003876"/>
                    <a:gd name="connsiteY76" fmla="*/ 971733 h 1516072"/>
                    <a:gd name="connsiteX77" fmla="*/ 705414 w 1003876"/>
                    <a:gd name="connsiteY77" fmla="*/ 960303 h 1516072"/>
                    <a:gd name="connsiteX78" fmla="*/ 716844 w 1003876"/>
                    <a:gd name="connsiteY78" fmla="*/ 952683 h 1516072"/>
                    <a:gd name="connsiteX79" fmla="*/ 732084 w 1003876"/>
                    <a:gd name="connsiteY79" fmla="*/ 939348 h 1516072"/>
                    <a:gd name="connsiteX80" fmla="*/ 741609 w 1003876"/>
                    <a:gd name="connsiteY80" fmla="*/ 927918 h 1516072"/>
                    <a:gd name="connsiteX81" fmla="*/ 753039 w 1003876"/>
                    <a:gd name="connsiteY81" fmla="*/ 918393 h 1516072"/>
                    <a:gd name="connsiteX82" fmla="*/ 758754 w 1003876"/>
                    <a:gd name="connsiteY82" fmla="*/ 906963 h 1516072"/>
                    <a:gd name="connsiteX83" fmla="*/ 760659 w 1003876"/>
                    <a:gd name="connsiteY83" fmla="*/ 901248 h 1516072"/>
                    <a:gd name="connsiteX84" fmla="*/ 766374 w 1003876"/>
                    <a:gd name="connsiteY84" fmla="*/ 889818 h 1516072"/>
                    <a:gd name="connsiteX85" fmla="*/ 764469 w 1003876"/>
                    <a:gd name="connsiteY85" fmla="*/ 874578 h 1516072"/>
                    <a:gd name="connsiteX86" fmla="*/ 758754 w 1003876"/>
                    <a:gd name="connsiteY86" fmla="*/ 872673 h 1516072"/>
                    <a:gd name="connsiteX87" fmla="*/ 737799 w 1003876"/>
                    <a:gd name="connsiteY87" fmla="*/ 874578 h 1516072"/>
                    <a:gd name="connsiteX88" fmla="*/ 732084 w 1003876"/>
                    <a:gd name="connsiteY88" fmla="*/ 878388 h 1516072"/>
                    <a:gd name="connsiteX89" fmla="*/ 699699 w 1003876"/>
                    <a:gd name="connsiteY89" fmla="*/ 899343 h 1516072"/>
                    <a:gd name="connsiteX90" fmla="*/ 595181 w 1003876"/>
                    <a:gd name="connsiteY90" fmla="*/ 957831 h 1516072"/>
                    <a:gd name="connsiteX91" fmla="*/ 507294 w 1003876"/>
                    <a:gd name="connsiteY91" fmla="*/ 847908 h 1516072"/>
                    <a:gd name="connsiteX92" fmla="*/ 503484 w 1003876"/>
                    <a:gd name="connsiteY92" fmla="*/ 358323 h 1516072"/>
                    <a:gd name="connsiteX93" fmla="*/ 499674 w 1003876"/>
                    <a:gd name="connsiteY93" fmla="*/ 66858 h 1516072"/>
                    <a:gd name="connsiteX94" fmla="*/ 490149 w 1003876"/>
                    <a:gd name="connsiteY94" fmla="*/ 40188 h 1516072"/>
                    <a:gd name="connsiteX95" fmla="*/ 488244 w 1003876"/>
                    <a:gd name="connsiteY95" fmla="*/ 34473 h 1516072"/>
                    <a:gd name="connsiteX96" fmla="*/ 484434 w 1003876"/>
                    <a:gd name="connsiteY96" fmla="*/ 28758 h 1516072"/>
                    <a:gd name="connsiteX97" fmla="*/ 478719 w 1003876"/>
                    <a:gd name="connsiteY97" fmla="*/ 17328 h 1516072"/>
                    <a:gd name="connsiteX98" fmla="*/ 473004 w 1003876"/>
                    <a:gd name="connsiteY98" fmla="*/ 13518 h 1516072"/>
                    <a:gd name="connsiteX99" fmla="*/ 469194 w 1003876"/>
                    <a:gd name="connsiteY99" fmla="*/ 7803 h 1516072"/>
                    <a:gd name="connsiteX100" fmla="*/ 429189 w 1003876"/>
                    <a:gd name="connsiteY100" fmla="*/ 11613 h 1516072"/>
                    <a:gd name="connsiteX101" fmla="*/ 425379 w 1003876"/>
                    <a:gd name="connsiteY101" fmla="*/ 78288 h 1516072"/>
                    <a:gd name="connsiteX102" fmla="*/ 425379 w 1003876"/>
                    <a:gd name="connsiteY102" fmla="*/ 84003 h 1516072"/>
                    <a:gd name="connsiteX103" fmla="*/ 436603 w 1003876"/>
                    <a:gd name="connsiteY103" fmla="*/ 225952 h 1516072"/>
                    <a:gd name="connsiteX104" fmla="*/ 440619 w 1003876"/>
                    <a:gd name="connsiteY104" fmla="*/ 421188 h 1516072"/>
                    <a:gd name="connsiteX105" fmla="*/ 440002 w 1003876"/>
                    <a:gd name="connsiteY105" fmla="*/ 789160 h 1516072"/>
                    <a:gd name="connsiteX106" fmla="*/ 430322 w 1003876"/>
                    <a:gd name="connsiteY10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55884 w 1003876"/>
                    <a:gd name="connsiteY55" fmla="*/ 1103178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703818 w 1003876"/>
                    <a:gd name="connsiteY67" fmla="*/ 1041086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46360 w 1003876"/>
                    <a:gd name="connsiteY67" fmla="*/ 1049838 h 1516072"/>
                    <a:gd name="connsiteX68" fmla="*/ 640078 w 1003876"/>
                    <a:gd name="connsiteY68" fmla="*/ 1026051 h 1516072"/>
                    <a:gd name="connsiteX69" fmla="*/ 673029 w 1003876"/>
                    <a:gd name="connsiteY69" fmla="*/ 992688 h 1516072"/>
                    <a:gd name="connsiteX70" fmla="*/ 674934 w 1003876"/>
                    <a:gd name="connsiteY70" fmla="*/ 986973 h 1516072"/>
                    <a:gd name="connsiteX71" fmla="*/ 680649 w 1003876"/>
                    <a:gd name="connsiteY71" fmla="*/ 985068 h 1516072"/>
                    <a:gd name="connsiteX72" fmla="*/ 686364 w 1003876"/>
                    <a:gd name="connsiteY72" fmla="*/ 981258 h 1516072"/>
                    <a:gd name="connsiteX73" fmla="*/ 695889 w 1003876"/>
                    <a:gd name="connsiteY73" fmla="*/ 971733 h 1516072"/>
                    <a:gd name="connsiteX74" fmla="*/ 705414 w 1003876"/>
                    <a:gd name="connsiteY74" fmla="*/ 960303 h 1516072"/>
                    <a:gd name="connsiteX75" fmla="*/ 716844 w 1003876"/>
                    <a:gd name="connsiteY75" fmla="*/ 952683 h 1516072"/>
                    <a:gd name="connsiteX76" fmla="*/ 732084 w 1003876"/>
                    <a:gd name="connsiteY76" fmla="*/ 939348 h 1516072"/>
                    <a:gd name="connsiteX77" fmla="*/ 741609 w 1003876"/>
                    <a:gd name="connsiteY77" fmla="*/ 927918 h 1516072"/>
                    <a:gd name="connsiteX78" fmla="*/ 753039 w 1003876"/>
                    <a:gd name="connsiteY78" fmla="*/ 918393 h 1516072"/>
                    <a:gd name="connsiteX79" fmla="*/ 758754 w 1003876"/>
                    <a:gd name="connsiteY79" fmla="*/ 906963 h 1516072"/>
                    <a:gd name="connsiteX80" fmla="*/ 760659 w 1003876"/>
                    <a:gd name="connsiteY80" fmla="*/ 901248 h 1516072"/>
                    <a:gd name="connsiteX81" fmla="*/ 766374 w 1003876"/>
                    <a:gd name="connsiteY81" fmla="*/ 889818 h 1516072"/>
                    <a:gd name="connsiteX82" fmla="*/ 764469 w 1003876"/>
                    <a:gd name="connsiteY82" fmla="*/ 874578 h 1516072"/>
                    <a:gd name="connsiteX83" fmla="*/ 758754 w 1003876"/>
                    <a:gd name="connsiteY83" fmla="*/ 872673 h 1516072"/>
                    <a:gd name="connsiteX84" fmla="*/ 737799 w 1003876"/>
                    <a:gd name="connsiteY84" fmla="*/ 874578 h 1516072"/>
                    <a:gd name="connsiteX85" fmla="*/ 732084 w 1003876"/>
                    <a:gd name="connsiteY85" fmla="*/ 878388 h 1516072"/>
                    <a:gd name="connsiteX86" fmla="*/ 699699 w 1003876"/>
                    <a:gd name="connsiteY86" fmla="*/ 899343 h 1516072"/>
                    <a:gd name="connsiteX87" fmla="*/ 595181 w 1003876"/>
                    <a:gd name="connsiteY87" fmla="*/ 957831 h 1516072"/>
                    <a:gd name="connsiteX88" fmla="*/ 507294 w 1003876"/>
                    <a:gd name="connsiteY88" fmla="*/ 847908 h 1516072"/>
                    <a:gd name="connsiteX89" fmla="*/ 503484 w 1003876"/>
                    <a:gd name="connsiteY89" fmla="*/ 358323 h 1516072"/>
                    <a:gd name="connsiteX90" fmla="*/ 499674 w 1003876"/>
                    <a:gd name="connsiteY90" fmla="*/ 66858 h 1516072"/>
                    <a:gd name="connsiteX91" fmla="*/ 490149 w 1003876"/>
                    <a:gd name="connsiteY91" fmla="*/ 40188 h 1516072"/>
                    <a:gd name="connsiteX92" fmla="*/ 488244 w 1003876"/>
                    <a:gd name="connsiteY92" fmla="*/ 34473 h 1516072"/>
                    <a:gd name="connsiteX93" fmla="*/ 484434 w 1003876"/>
                    <a:gd name="connsiteY93" fmla="*/ 28758 h 1516072"/>
                    <a:gd name="connsiteX94" fmla="*/ 478719 w 1003876"/>
                    <a:gd name="connsiteY94" fmla="*/ 17328 h 1516072"/>
                    <a:gd name="connsiteX95" fmla="*/ 473004 w 1003876"/>
                    <a:gd name="connsiteY95" fmla="*/ 13518 h 1516072"/>
                    <a:gd name="connsiteX96" fmla="*/ 469194 w 1003876"/>
                    <a:gd name="connsiteY96" fmla="*/ 7803 h 1516072"/>
                    <a:gd name="connsiteX97" fmla="*/ 429189 w 1003876"/>
                    <a:gd name="connsiteY97" fmla="*/ 11613 h 1516072"/>
                    <a:gd name="connsiteX98" fmla="*/ 425379 w 1003876"/>
                    <a:gd name="connsiteY98" fmla="*/ 78288 h 1516072"/>
                    <a:gd name="connsiteX99" fmla="*/ 425379 w 1003876"/>
                    <a:gd name="connsiteY99" fmla="*/ 84003 h 1516072"/>
                    <a:gd name="connsiteX100" fmla="*/ 436603 w 1003876"/>
                    <a:gd name="connsiteY100" fmla="*/ 225952 h 1516072"/>
                    <a:gd name="connsiteX101" fmla="*/ 440619 w 1003876"/>
                    <a:gd name="connsiteY101" fmla="*/ 421188 h 1516072"/>
                    <a:gd name="connsiteX102" fmla="*/ 440002 w 1003876"/>
                    <a:gd name="connsiteY102" fmla="*/ 789160 h 1516072"/>
                    <a:gd name="connsiteX103" fmla="*/ 430322 w 1003876"/>
                    <a:gd name="connsiteY10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71149 w 1003876"/>
                    <a:gd name="connsiteY58" fmla="*/ 1086033 h 1516072"/>
                    <a:gd name="connsiteX59" fmla="*/ 899724 w 1003876"/>
                    <a:gd name="connsiteY59" fmla="*/ 1091748 h 1516072"/>
                    <a:gd name="connsiteX60" fmla="*/ 922584 w 1003876"/>
                    <a:gd name="connsiteY60" fmla="*/ 1095558 h 1516072"/>
                    <a:gd name="connsiteX61" fmla="*/ 985294 w 1003876"/>
                    <a:gd name="connsiteY61" fmla="*/ 1104311 h 1516072"/>
                    <a:gd name="connsiteX62" fmla="*/ 1003378 w 1003876"/>
                    <a:gd name="connsiteY62" fmla="*/ 1065958 h 1516072"/>
                    <a:gd name="connsiteX63" fmla="*/ 970209 w 1003876"/>
                    <a:gd name="connsiteY63" fmla="*/ 1044123 h 1516072"/>
                    <a:gd name="connsiteX64" fmla="*/ 918620 w 1003876"/>
                    <a:gd name="connsiteY64" fmla="*/ 1034598 h 1516072"/>
                    <a:gd name="connsiteX65" fmla="*/ 803186 w 1003876"/>
                    <a:gd name="connsiteY65" fmla="*/ 1037069 h 1516072"/>
                    <a:gd name="connsiteX66" fmla="*/ 646360 w 1003876"/>
                    <a:gd name="connsiteY66" fmla="*/ 1049838 h 1516072"/>
                    <a:gd name="connsiteX67" fmla="*/ 640078 w 1003876"/>
                    <a:gd name="connsiteY67" fmla="*/ 1026051 h 1516072"/>
                    <a:gd name="connsiteX68" fmla="*/ 673029 w 1003876"/>
                    <a:gd name="connsiteY68" fmla="*/ 992688 h 1516072"/>
                    <a:gd name="connsiteX69" fmla="*/ 674934 w 1003876"/>
                    <a:gd name="connsiteY69" fmla="*/ 986973 h 1516072"/>
                    <a:gd name="connsiteX70" fmla="*/ 680649 w 1003876"/>
                    <a:gd name="connsiteY70" fmla="*/ 985068 h 1516072"/>
                    <a:gd name="connsiteX71" fmla="*/ 686364 w 1003876"/>
                    <a:gd name="connsiteY71" fmla="*/ 981258 h 1516072"/>
                    <a:gd name="connsiteX72" fmla="*/ 695889 w 1003876"/>
                    <a:gd name="connsiteY72" fmla="*/ 971733 h 1516072"/>
                    <a:gd name="connsiteX73" fmla="*/ 705414 w 1003876"/>
                    <a:gd name="connsiteY73" fmla="*/ 960303 h 1516072"/>
                    <a:gd name="connsiteX74" fmla="*/ 716844 w 1003876"/>
                    <a:gd name="connsiteY74" fmla="*/ 952683 h 1516072"/>
                    <a:gd name="connsiteX75" fmla="*/ 732084 w 1003876"/>
                    <a:gd name="connsiteY75" fmla="*/ 939348 h 1516072"/>
                    <a:gd name="connsiteX76" fmla="*/ 741609 w 1003876"/>
                    <a:gd name="connsiteY76" fmla="*/ 927918 h 1516072"/>
                    <a:gd name="connsiteX77" fmla="*/ 753039 w 1003876"/>
                    <a:gd name="connsiteY77" fmla="*/ 918393 h 1516072"/>
                    <a:gd name="connsiteX78" fmla="*/ 758754 w 1003876"/>
                    <a:gd name="connsiteY78" fmla="*/ 906963 h 1516072"/>
                    <a:gd name="connsiteX79" fmla="*/ 760659 w 1003876"/>
                    <a:gd name="connsiteY79" fmla="*/ 901248 h 1516072"/>
                    <a:gd name="connsiteX80" fmla="*/ 766374 w 1003876"/>
                    <a:gd name="connsiteY80" fmla="*/ 889818 h 1516072"/>
                    <a:gd name="connsiteX81" fmla="*/ 764469 w 1003876"/>
                    <a:gd name="connsiteY81" fmla="*/ 874578 h 1516072"/>
                    <a:gd name="connsiteX82" fmla="*/ 758754 w 1003876"/>
                    <a:gd name="connsiteY82" fmla="*/ 872673 h 1516072"/>
                    <a:gd name="connsiteX83" fmla="*/ 737799 w 1003876"/>
                    <a:gd name="connsiteY83" fmla="*/ 874578 h 1516072"/>
                    <a:gd name="connsiteX84" fmla="*/ 732084 w 1003876"/>
                    <a:gd name="connsiteY84" fmla="*/ 878388 h 1516072"/>
                    <a:gd name="connsiteX85" fmla="*/ 699699 w 1003876"/>
                    <a:gd name="connsiteY85" fmla="*/ 899343 h 1516072"/>
                    <a:gd name="connsiteX86" fmla="*/ 595181 w 1003876"/>
                    <a:gd name="connsiteY86" fmla="*/ 957831 h 1516072"/>
                    <a:gd name="connsiteX87" fmla="*/ 507294 w 1003876"/>
                    <a:gd name="connsiteY87" fmla="*/ 847908 h 1516072"/>
                    <a:gd name="connsiteX88" fmla="*/ 503484 w 1003876"/>
                    <a:gd name="connsiteY88" fmla="*/ 358323 h 1516072"/>
                    <a:gd name="connsiteX89" fmla="*/ 499674 w 1003876"/>
                    <a:gd name="connsiteY89" fmla="*/ 66858 h 1516072"/>
                    <a:gd name="connsiteX90" fmla="*/ 490149 w 1003876"/>
                    <a:gd name="connsiteY90" fmla="*/ 40188 h 1516072"/>
                    <a:gd name="connsiteX91" fmla="*/ 488244 w 1003876"/>
                    <a:gd name="connsiteY91" fmla="*/ 34473 h 1516072"/>
                    <a:gd name="connsiteX92" fmla="*/ 484434 w 1003876"/>
                    <a:gd name="connsiteY92" fmla="*/ 28758 h 1516072"/>
                    <a:gd name="connsiteX93" fmla="*/ 478719 w 1003876"/>
                    <a:gd name="connsiteY93" fmla="*/ 17328 h 1516072"/>
                    <a:gd name="connsiteX94" fmla="*/ 473004 w 1003876"/>
                    <a:gd name="connsiteY94" fmla="*/ 13518 h 1516072"/>
                    <a:gd name="connsiteX95" fmla="*/ 469194 w 1003876"/>
                    <a:gd name="connsiteY95" fmla="*/ 7803 h 1516072"/>
                    <a:gd name="connsiteX96" fmla="*/ 429189 w 1003876"/>
                    <a:gd name="connsiteY96" fmla="*/ 11613 h 1516072"/>
                    <a:gd name="connsiteX97" fmla="*/ 425379 w 1003876"/>
                    <a:gd name="connsiteY97" fmla="*/ 78288 h 1516072"/>
                    <a:gd name="connsiteX98" fmla="*/ 425379 w 1003876"/>
                    <a:gd name="connsiteY98" fmla="*/ 84003 h 1516072"/>
                    <a:gd name="connsiteX99" fmla="*/ 436603 w 1003876"/>
                    <a:gd name="connsiteY99" fmla="*/ 225952 h 1516072"/>
                    <a:gd name="connsiteX100" fmla="*/ 440619 w 1003876"/>
                    <a:gd name="connsiteY100" fmla="*/ 421188 h 1516072"/>
                    <a:gd name="connsiteX101" fmla="*/ 440002 w 1003876"/>
                    <a:gd name="connsiteY101" fmla="*/ 789160 h 1516072"/>
                    <a:gd name="connsiteX102" fmla="*/ 430322 w 1003876"/>
                    <a:gd name="connsiteY102" fmla="*/ 879006 h 1516072"/>
                    <a:gd name="connsiteX0" fmla="*/ 430322 w 1004810"/>
                    <a:gd name="connsiteY0" fmla="*/ 879006 h 1516072"/>
                    <a:gd name="connsiteX1" fmla="*/ 392427 w 1004810"/>
                    <a:gd name="connsiteY1" fmla="*/ 931934 h 1516072"/>
                    <a:gd name="connsiteX2" fmla="*/ 312984 w 1004810"/>
                    <a:gd name="connsiteY2" fmla="*/ 966018 h 1516072"/>
                    <a:gd name="connsiteX3" fmla="*/ 257945 w 1004810"/>
                    <a:gd name="connsiteY3" fmla="*/ 967151 h 1516072"/>
                    <a:gd name="connsiteX4" fmla="*/ 188953 w 1004810"/>
                    <a:gd name="connsiteY4" fmla="*/ 949800 h 1516072"/>
                    <a:gd name="connsiteX5" fmla="*/ 116769 w 1004810"/>
                    <a:gd name="connsiteY5" fmla="*/ 903153 h 1516072"/>
                    <a:gd name="connsiteX6" fmla="*/ 59619 w 1004810"/>
                    <a:gd name="connsiteY6" fmla="*/ 874578 h 1516072"/>
                    <a:gd name="connsiteX7" fmla="*/ 46284 w 1004810"/>
                    <a:gd name="connsiteY7" fmla="*/ 895533 h 1516072"/>
                    <a:gd name="connsiteX8" fmla="*/ 50094 w 1004810"/>
                    <a:gd name="connsiteY8" fmla="*/ 933633 h 1516072"/>
                    <a:gd name="connsiteX9" fmla="*/ 53904 w 1004810"/>
                    <a:gd name="connsiteY9" fmla="*/ 939348 h 1516072"/>
                    <a:gd name="connsiteX10" fmla="*/ 59619 w 1004810"/>
                    <a:gd name="connsiteY10" fmla="*/ 943158 h 1516072"/>
                    <a:gd name="connsiteX11" fmla="*/ 63429 w 1004810"/>
                    <a:gd name="connsiteY11" fmla="*/ 948873 h 1516072"/>
                    <a:gd name="connsiteX12" fmla="*/ 80574 w 1004810"/>
                    <a:gd name="connsiteY12" fmla="*/ 958398 h 1516072"/>
                    <a:gd name="connsiteX13" fmla="*/ 166299 w 1004810"/>
                    <a:gd name="connsiteY13" fmla="*/ 979353 h 1516072"/>
                    <a:gd name="connsiteX14" fmla="*/ 267264 w 1004810"/>
                    <a:gd name="connsiteY14" fmla="*/ 1021263 h 1516072"/>
                    <a:gd name="connsiteX15" fmla="*/ 278694 w 1004810"/>
                    <a:gd name="connsiteY15" fmla="*/ 1076508 h 1516072"/>
                    <a:gd name="connsiteX16" fmla="*/ 264381 w 1004810"/>
                    <a:gd name="connsiteY16" fmla="*/ 1119397 h 1516072"/>
                    <a:gd name="connsiteX17" fmla="*/ 186224 w 1004810"/>
                    <a:gd name="connsiteY17" fmla="*/ 1150391 h 1516072"/>
                    <a:gd name="connsiteX18" fmla="*/ 15804 w 1004810"/>
                    <a:gd name="connsiteY18" fmla="*/ 1160328 h 1516072"/>
                    <a:gd name="connsiteX19" fmla="*/ 6279 w 1004810"/>
                    <a:gd name="connsiteY19" fmla="*/ 1169853 h 1516072"/>
                    <a:gd name="connsiteX20" fmla="*/ 4374 w 1004810"/>
                    <a:gd name="connsiteY20" fmla="*/ 1175568 h 1516072"/>
                    <a:gd name="connsiteX21" fmla="*/ 564 w 1004810"/>
                    <a:gd name="connsiteY21" fmla="*/ 1181283 h 1516072"/>
                    <a:gd name="connsiteX22" fmla="*/ 6279 w 1004810"/>
                    <a:gd name="connsiteY22" fmla="*/ 1213668 h 1516072"/>
                    <a:gd name="connsiteX23" fmla="*/ 11994 w 1004810"/>
                    <a:gd name="connsiteY23" fmla="*/ 1217478 h 1516072"/>
                    <a:gd name="connsiteX24" fmla="*/ 17709 w 1004810"/>
                    <a:gd name="connsiteY24" fmla="*/ 1219383 h 1516072"/>
                    <a:gd name="connsiteX25" fmla="*/ 145344 w 1004810"/>
                    <a:gd name="connsiteY25" fmla="*/ 1222421 h 1516072"/>
                    <a:gd name="connsiteX26" fmla="*/ 335999 w 1004810"/>
                    <a:gd name="connsiteY26" fmla="*/ 1217478 h 1516072"/>
                    <a:gd name="connsiteX27" fmla="*/ 362514 w 1004810"/>
                    <a:gd name="connsiteY27" fmla="*/ 1273701 h 1516072"/>
                    <a:gd name="connsiteX28" fmla="*/ 335071 w 1004810"/>
                    <a:gd name="connsiteY28" fmla="*/ 1356594 h 1516072"/>
                    <a:gd name="connsiteX29" fmla="*/ 328224 w 1004810"/>
                    <a:gd name="connsiteY29" fmla="*/ 1420386 h 1516072"/>
                    <a:gd name="connsiteX30" fmla="*/ 332034 w 1004810"/>
                    <a:gd name="connsiteY30" fmla="*/ 1463223 h 1516072"/>
                    <a:gd name="connsiteX31" fmla="*/ 364419 w 1004810"/>
                    <a:gd name="connsiteY31" fmla="*/ 1512753 h 1516072"/>
                    <a:gd name="connsiteX32" fmla="*/ 387279 w 1004810"/>
                    <a:gd name="connsiteY32" fmla="*/ 1514658 h 1516072"/>
                    <a:gd name="connsiteX33" fmla="*/ 396804 w 1004810"/>
                    <a:gd name="connsiteY33" fmla="*/ 1491798 h 1516072"/>
                    <a:gd name="connsiteX34" fmla="*/ 403085 w 1004810"/>
                    <a:gd name="connsiteY34" fmla="*/ 1451433 h 1516072"/>
                    <a:gd name="connsiteX35" fmla="*/ 409367 w 1004810"/>
                    <a:gd name="connsiteY35" fmla="*/ 1389340 h 1516072"/>
                    <a:gd name="connsiteX36" fmla="*/ 424041 w 1004810"/>
                    <a:gd name="connsiteY36" fmla="*/ 1329152 h 1516072"/>
                    <a:gd name="connsiteX37" fmla="*/ 467289 w 1004810"/>
                    <a:gd name="connsiteY37" fmla="*/ 1265103 h 1516072"/>
                    <a:gd name="connsiteX38" fmla="*/ 528455 w 1004810"/>
                    <a:gd name="connsiteY38" fmla="*/ 1230091 h 1516072"/>
                    <a:gd name="connsiteX39" fmla="*/ 601154 w 1004810"/>
                    <a:gd name="connsiteY39" fmla="*/ 1221700 h 1516072"/>
                    <a:gd name="connsiteX40" fmla="*/ 720654 w 1004810"/>
                    <a:gd name="connsiteY40" fmla="*/ 1316538 h 1516072"/>
                    <a:gd name="connsiteX41" fmla="*/ 733989 w 1004810"/>
                    <a:gd name="connsiteY41" fmla="*/ 1326063 h 1516072"/>
                    <a:gd name="connsiteX42" fmla="*/ 743514 w 1004810"/>
                    <a:gd name="connsiteY42" fmla="*/ 1327968 h 1516072"/>
                    <a:gd name="connsiteX43" fmla="*/ 749229 w 1004810"/>
                    <a:gd name="connsiteY43" fmla="*/ 1329873 h 1516072"/>
                    <a:gd name="connsiteX44" fmla="*/ 762564 w 1004810"/>
                    <a:gd name="connsiteY44" fmla="*/ 1335588 h 1516072"/>
                    <a:gd name="connsiteX45" fmla="*/ 777804 w 1004810"/>
                    <a:gd name="connsiteY45" fmla="*/ 1333683 h 1516072"/>
                    <a:gd name="connsiteX46" fmla="*/ 789234 w 1004810"/>
                    <a:gd name="connsiteY46" fmla="*/ 1327968 h 1516072"/>
                    <a:gd name="connsiteX47" fmla="*/ 794949 w 1004810"/>
                    <a:gd name="connsiteY47" fmla="*/ 1326063 h 1516072"/>
                    <a:gd name="connsiteX48" fmla="*/ 802569 w 1004810"/>
                    <a:gd name="connsiteY48" fmla="*/ 1308918 h 1516072"/>
                    <a:gd name="connsiteX49" fmla="*/ 800664 w 1004810"/>
                    <a:gd name="connsiteY49" fmla="*/ 1284153 h 1516072"/>
                    <a:gd name="connsiteX50" fmla="*/ 798759 w 1004810"/>
                    <a:gd name="connsiteY50" fmla="*/ 1278438 h 1516072"/>
                    <a:gd name="connsiteX51" fmla="*/ 796854 w 1004810"/>
                    <a:gd name="connsiteY51" fmla="*/ 1270818 h 1516072"/>
                    <a:gd name="connsiteX52" fmla="*/ 783519 w 1004810"/>
                    <a:gd name="connsiteY52" fmla="*/ 1253673 h 1516072"/>
                    <a:gd name="connsiteX53" fmla="*/ 773994 w 1004810"/>
                    <a:gd name="connsiteY53" fmla="*/ 1247958 h 1516072"/>
                    <a:gd name="connsiteX54" fmla="*/ 648264 w 1004810"/>
                    <a:gd name="connsiteY54" fmla="*/ 1156518 h 1516072"/>
                    <a:gd name="connsiteX55" fmla="*/ 645998 w 1004810"/>
                    <a:gd name="connsiteY55" fmla="*/ 1108121 h 1516072"/>
                    <a:gd name="connsiteX56" fmla="*/ 671124 w 1004810"/>
                    <a:gd name="connsiteY56" fmla="*/ 1089843 h 1516072"/>
                    <a:gd name="connsiteX57" fmla="*/ 724464 w 1004810"/>
                    <a:gd name="connsiteY57" fmla="*/ 1082223 h 1516072"/>
                    <a:gd name="connsiteX58" fmla="*/ 871149 w 1004810"/>
                    <a:gd name="connsiteY58" fmla="*/ 1086033 h 1516072"/>
                    <a:gd name="connsiteX59" fmla="*/ 899724 w 1004810"/>
                    <a:gd name="connsiteY59" fmla="*/ 1091748 h 1516072"/>
                    <a:gd name="connsiteX60" fmla="*/ 922584 w 1004810"/>
                    <a:gd name="connsiteY60" fmla="*/ 1095558 h 1516072"/>
                    <a:gd name="connsiteX61" fmla="*/ 1003378 w 1004810"/>
                    <a:gd name="connsiteY61" fmla="*/ 1065958 h 1516072"/>
                    <a:gd name="connsiteX62" fmla="*/ 970209 w 1004810"/>
                    <a:gd name="connsiteY62" fmla="*/ 1044123 h 1516072"/>
                    <a:gd name="connsiteX63" fmla="*/ 918620 w 1004810"/>
                    <a:gd name="connsiteY63" fmla="*/ 1034598 h 1516072"/>
                    <a:gd name="connsiteX64" fmla="*/ 803186 w 1004810"/>
                    <a:gd name="connsiteY64" fmla="*/ 1037069 h 1516072"/>
                    <a:gd name="connsiteX65" fmla="*/ 646360 w 1004810"/>
                    <a:gd name="connsiteY65" fmla="*/ 1049838 h 1516072"/>
                    <a:gd name="connsiteX66" fmla="*/ 640078 w 1004810"/>
                    <a:gd name="connsiteY66" fmla="*/ 1026051 h 1516072"/>
                    <a:gd name="connsiteX67" fmla="*/ 673029 w 1004810"/>
                    <a:gd name="connsiteY67" fmla="*/ 992688 h 1516072"/>
                    <a:gd name="connsiteX68" fmla="*/ 674934 w 1004810"/>
                    <a:gd name="connsiteY68" fmla="*/ 986973 h 1516072"/>
                    <a:gd name="connsiteX69" fmla="*/ 680649 w 1004810"/>
                    <a:gd name="connsiteY69" fmla="*/ 985068 h 1516072"/>
                    <a:gd name="connsiteX70" fmla="*/ 686364 w 1004810"/>
                    <a:gd name="connsiteY70" fmla="*/ 981258 h 1516072"/>
                    <a:gd name="connsiteX71" fmla="*/ 695889 w 1004810"/>
                    <a:gd name="connsiteY71" fmla="*/ 971733 h 1516072"/>
                    <a:gd name="connsiteX72" fmla="*/ 705414 w 1004810"/>
                    <a:gd name="connsiteY72" fmla="*/ 960303 h 1516072"/>
                    <a:gd name="connsiteX73" fmla="*/ 716844 w 1004810"/>
                    <a:gd name="connsiteY73" fmla="*/ 952683 h 1516072"/>
                    <a:gd name="connsiteX74" fmla="*/ 732084 w 1004810"/>
                    <a:gd name="connsiteY74" fmla="*/ 939348 h 1516072"/>
                    <a:gd name="connsiteX75" fmla="*/ 741609 w 1004810"/>
                    <a:gd name="connsiteY75" fmla="*/ 927918 h 1516072"/>
                    <a:gd name="connsiteX76" fmla="*/ 753039 w 1004810"/>
                    <a:gd name="connsiteY76" fmla="*/ 918393 h 1516072"/>
                    <a:gd name="connsiteX77" fmla="*/ 758754 w 1004810"/>
                    <a:gd name="connsiteY77" fmla="*/ 906963 h 1516072"/>
                    <a:gd name="connsiteX78" fmla="*/ 760659 w 1004810"/>
                    <a:gd name="connsiteY78" fmla="*/ 901248 h 1516072"/>
                    <a:gd name="connsiteX79" fmla="*/ 766374 w 1004810"/>
                    <a:gd name="connsiteY79" fmla="*/ 889818 h 1516072"/>
                    <a:gd name="connsiteX80" fmla="*/ 764469 w 1004810"/>
                    <a:gd name="connsiteY80" fmla="*/ 874578 h 1516072"/>
                    <a:gd name="connsiteX81" fmla="*/ 758754 w 1004810"/>
                    <a:gd name="connsiteY81" fmla="*/ 872673 h 1516072"/>
                    <a:gd name="connsiteX82" fmla="*/ 737799 w 1004810"/>
                    <a:gd name="connsiteY82" fmla="*/ 874578 h 1516072"/>
                    <a:gd name="connsiteX83" fmla="*/ 732084 w 1004810"/>
                    <a:gd name="connsiteY83" fmla="*/ 878388 h 1516072"/>
                    <a:gd name="connsiteX84" fmla="*/ 699699 w 1004810"/>
                    <a:gd name="connsiteY84" fmla="*/ 899343 h 1516072"/>
                    <a:gd name="connsiteX85" fmla="*/ 595181 w 1004810"/>
                    <a:gd name="connsiteY85" fmla="*/ 957831 h 1516072"/>
                    <a:gd name="connsiteX86" fmla="*/ 507294 w 1004810"/>
                    <a:gd name="connsiteY86" fmla="*/ 847908 h 1516072"/>
                    <a:gd name="connsiteX87" fmla="*/ 503484 w 1004810"/>
                    <a:gd name="connsiteY87" fmla="*/ 358323 h 1516072"/>
                    <a:gd name="connsiteX88" fmla="*/ 499674 w 1004810"/>
                    <a:gd name="connsiteY88" fmla="*/ 66858 h 1516072"/>
                    <a:gd name="connsiteX89" fmla="*/ 490149 w 1004810"/>
                    <a:gd name="connsiteY89" fmla="*/ 40188 h 1516072"/>
                    <a:gd name="connsiteX90" fmla="*/ 488244 w 1004810"/>
                    <a:gd name="connsiteY90" fmla="*/ 34473 h 1516072"/>
                    <a:gd name="connsiteX91" fmla="*/ 484434 w 1004810"/>
                    <a:gd name="connsiteY91" fmla="*/ 28758 h 1516072"/>
                    <a:gd name="connsiteX92" fmla="*/ 478719 w 1004810"/>
                    <a:gd name="connsiteY92" fmla="*/ 17328 h 1516072"/>
                    <a:gd name="connsiteX93" fmla="*/ 473004 w 1004810"/>
                    <a:gd name="connsiteY93" fmla="*/ 13518 h 1516072"/>
                    <a:gd name="connsiteX94" fmla="*/ 469194 w 1004810"/>
                    <a:gd name="connsiteY94" fmla="*/ 7803 h 1516072"/>
                    <a:gd name="connsiteX95" fmla="*/ 429189 w 1004810"/>
                    <a:gd name="connsiteY95" fmla="*/ 11613 h 1516072"/>
                    <a:gd name="connsiteX96" fmla="*/ 425379 w 1004810"/>
                    <a:gd name="connsiteY96" fmla="*/ 78288 h 1516072"/>
                    <a:gd name="connsiteX97" fmla="*/ 425379 w 1004810"/>
                    <a:gd name="connsiteY97" fmla="*/ 84003 h 1516072"/>
                    <a:gd name="connsiteX98" fmla="*/ 436603 w 1004810"/>
                    <a:gd name="connsiteY98" fmla="*/ 225952 h 1516072"/>
                    <a:gd name="connsiteX99" fmla="*/ 440619 w 1004810"/>
                    <a:gd name="connsiteY99" fmla="*/ 421188 h 1516072"/>
                    <a:gd name="connsiteX100" fmla="*/ 440002 w 1004810"/>
                    <a:gd name="connsiteY100" fmla="*/ 789160 h 1516072"/>
                    <a:gd name="connsiteX101" fmla="*/ 430322 w 1004810"/>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44123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54008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999133"/>
                    <a:gd name="connsiteY0" fmla="*/ 879006 h 1516072"/>
                    <a:gd name="connsiteX1" fmla="*/ 392427 w 999133"/>
                    <a:gd name="connsiteY1" fmla="*/ 931934 h 1516072"/>
                    <a:gd name="connsiteX2" fmla="*/ 312984 w 999133"/>
                    <a:gd name="connsiteY2" fmla="*/ 966018 h 1516072"/>
                    <a:gd name="connsiteX3" fmla="*/ 257945 w 999133"/>
                    <a:gd name="connsiteY3" fmla="*/ 967151 h 1516072"/>
                    <a:gd name="connsiteX4" fmla="*/ 188953 w 999133"/>
                    <a:gd name="connsiteY4" fmla="*/ 949800 h 1516072"/>
                    <a:gd name="connsiteX5" fmla="*/ 116769 w 999133"/>
                    <a:gd name="connsiteY5" fmla="*/ 903153 h 1516072"/>
                    <a:gd name="connsiteX6" fmla="*/ 59619 w 999133"/>
                    <a:gd name="connsiteY6" fmla="*/ 874578 h 1516072"/>
                    <a:gd name="connsiteX7" fmla="*/ 46284 w 999133"/>
                    <a:gd name="connsiteY7" fmla="*/ 895533 h 1516072"/>
                    <a:gd name="connsiteX8" fmla="*/ 50094 w 999133"/>
                    <a:gd name="connsiteY8" fmla="*/ 933633 h 1516072"/>
                    <a:gd name="connsiteX9" fmla="*/ 53904 w 999133"/>
                    <a:gd name="connsiteY9" fmla="*/ 939348 h 1516072"/>
                    <a:gd name="connsiteX10" fmla="*/ 59619 w 999133"/>
                    <a:gd name="connsiteY10" fmla="*/ 943158 h 1516072"/>
                    <a:gd name="connsiteX11" fmla="*/ 63429 w 999133"/>
                    <a:gd name="connsiteY11" fmla="*/ 948873 h 1516072"/>
                    <a:gd name="connsiteX12" fmla="*/ 80574 w 999133"/>
                    <a:gd name="connsiteY12" fmla="*/ 958398 h 1516072"/>
                    <a:gd name="connsiteX13" fmla="*/ 166299 w 999133"/>
                    <a:gd name="connsiteY13" fmla="*/ 979353 h 1516072"/>
                    <a:gd name="connsiteX14" fmla="*/ 267264 w 999133"/>
                    <a:gd name="connsiteY14" fmla="*/ 1021263 h 1516072"/>
                    <a:gd name="connsiteX15" fmla="*/ 278694 w 999133"/>
                    <a:gd name="connsiteY15" fmla="*/ 1076508 h 1516072"/>
                    <a:gd name="connsiteX16" fmla="*/ 264381 w 999133"/>
                    <a:gd name="connsiteY16" fmla="*/ 1119397 h 1516072"/>
                    <a:gd name="connsiteX17" fmla="*/ 186224 w 999133"/>
                    <a:gd name="connsiteY17" fmla="*/ 1150391 h 1516072"/>
                    <a:gd name="connsiteX18" fmla="*/ 15804 w 999133"/>
                    <a:gd name="connsiteY18" fmla="*/ 1160328 h 1516072"/>
                    <a:gd name="connsiteX19" fmla="*/ 6279 w 999133"/>
                    <a:gd name="connsiteY19" fmla="*/ 1169853 h 1516072"/>
                    <a:gd name="connsiteX20" fmla="*/ 4374 w 999133"/>
                    <a:gd name="connsiteY20" fmla="*/ 1175568 h 1516072"/>
                    <a:gd name="connsiteX21" fmla="*/ 564 w 999133"/>
                    <a:gd name="connsiteY21" fmla="*/ 1181283 h 1516072"/>
                    <a:gd name="connsiteX22" fmla="*/ 6279 w 999133"/>
                    <a:gd name="connsiteY22" fmla="*/ 1213668 h 1516072"/>
                    <a:gd name="connsiteX23" fmla="*/ 11994 w 999133"/>
                    <a:gd name="connsiteY23" fmla="*/ 1217478 h 1516072"/>
                    <a:gd name="connsiteX24" fmla="*/ 17709 w 999133"/>
                    <a:gd name="connsiteY24" fmla="*/ 1219383 h 1516072"/>
                    <a:gd name="connsiteX25" fmla="*/ 145344 w 999133"/>
                    <a:gd name="connsiteY25" fmla="*/ 1222421 h 1516072"/>
                    <a:gd name="connsiteX26" fmla="*/ 335999 w 999133"/>
                    <a:gd name="connsiteY26" fmla="*/ 1217478 h 1516072"/>
                    <a:gd name="connsiteX27" fmla="*/ 362514 w 999133"/>
                    <a:gd name="connsiteY27" fmla="*/ 1273701 h 1516072"/>
                    <a:gd name="connsiteX28" fmla="*/ 335071 w 999133"/>
                    <a:gd name="connsiteY28" fmla="*/ 1356594 h 1516072"/>
                    <a:gd name="connsiteX29" fmla="*/ 328224 w 999133"/>
                    <a:gd name="connsiteY29" fmla="*/ 1420386 h 1516072"/>
                    <a:gd name="connsiteX30" fmla="*/ 332034 w 999133"/>
                    <a:gd name="connsiteY30" fmla="*/ 1463223 h 1516072"/>
                    <a:gd name="connsiteX31" fmla="*/ 364419 w 999133"/>
                    <a:gd name="connsiteY31" fmla="*/ 1512753 h 1516072"/>
                    <a:gd name="connsiteX32" fmla="*/ 387279 w 999133"/>
                    <a:gd name="connsiteY32" fmla="*/ 1514658 h 1516072"/>
                    <a:gd name="connsiteX33" fmla="*/ 396804 w 999133"/>
                    <a:gd name="connsiteY33" fmla="*/ 1491798 h 1516072"/>
                    <a:gd name="connsiteX34" fmla="*/ 403085 w 999133"/>
                    <a:gd name="connsiteY34" fmla="*/ 1451433 h 1516072"/>
                    <a:gd name="connsiteX35" fmla="*/ 409367 w 999133"/>
                    <a:gd name="connsiteY35" fmla="*/ 1389340 h 1516072"/>
                    <a:gd name="connsiteX36" fmla="*/ 424041 w 999133"/>
                    <a:gd name="connsiteY36" fmla="*/ 1329152 h 1516072"/>
                    <a:gd name="connsiteX37" fmla="*/ 467289 w 999133"/>
                    <a:gd name="connsiteY37" fmla="*/ 1265103 h 1516072"/>
                    <a:gd name="connsiteX38" fmla="*/ 528455 w 999133"/>
                    <a:gd name="connsiteY38" fmla="*/ 1230091 h 1516072"/>
                    <a:gd name="connsiteX39" fmla="*/ 601154 w 999133"/>
                    <a:gd name="connsiteY39" fmla="*/ 1221700 h 1516072"/>
                    <a:gd name="connsiteX40" fmla="*/ 720654 w 999133"/>
                    <a:gd name="connsiteY40" fmla="*/ 1316538 h 1516072"/>
                    <a:gd name="connsiteX41" fmla="*/ 733989 w 999133"/>
                    <a:gd name="connsiteY41" fmla="*/ 1326063 h 1516072"/>
                    <a:gd name="connsiteX42" fmla="*/ 743514 w 999133"/>
                    <a:gd name="connsiteY42" fmla="*/ 1327968 h 1516072"/>
                    <a:gd name="connsiteX43" fmla="*/ 749229 w 999133"/>
                    <a:gd name="connsiteY43" fmla="*/ 1329873 h 1516072"/>
                    <a:gd name="connsiteX44" fmla="*/ 762564 w 999133"/>
                    <a:gd name="connsiteY44" fmla="*/ 1335588 h 1516072"/>
                    <a:gd name="connsiteX45" fmla="*/ 777804 w 999133"/>
                    <a:gd name="connsiteY45" fmla="*/ 1333683 h 1516072"/>
                    <a:gd name="connsiteX46" fmla="*/ 789234 w 999133"/>
                    <a:gd name="connsiteY46" fmla="*/ 1327968 h 1516072"/>
                    <a:gd name="connsiteX47" fmla="*/ 794949 w 999133"/>
                    <a:gd name="connsiteY47" fmla="*/ 1326063 h 1516072"/>
                    <a:gd name="connsiteX48" fmla="*/ 802569 w 999133"/>
                    <a:gd name="connsiteY48" fmla="*/ 1308918 h 1516072"/>
                    <a:gd name="connsiteX49" fmla="*/ 800664 w 999133"/>
                    <a:gd name="connsiteY49" fmla="*/ 1284153 h 1516072"/>
                    <a:gd name="connsiteX50" fmla="*/ 798759 w 999133"/>
                    <a:gd name="connsiteY50" fmla="*/ 1278438 h 1516072"/>
                    <a:gd name="connsiteX51" fmla="*/ 796854 w 999133"/>
                    <a:gd name="connsiteY51" fmla="*/ 1270818 h 1516072"/>
                    <a:gd name="connsiteX52" fmla="*/ 783519 w 999133"/>
                    <a:gd name="connsiteY52" fmla="*/ 1253673 h 1516072"/>
                    <a:gd name="connsiteX53" fmla="*/ 773994 w 999133"/>
                    <a:gd name="connsiteY53" fmla="*/ 1247958 h 1516072"/>
                    <a:gd name="connsiteX54" fmla="*/ 648264 w 999133"/>
                    <a:gd name="connsiteY54" fmla="*/ 1156518 h 1516072"/>
                    <a:gd name="connsiteX55" fmla="*/ 645998 w 999133"/>
                    <a:gd name="connsiteY55" fmla="*/ 1108121 h 1516072"/>
                    <a:gd name="connsiteX56" fmla="*/ 671124 w 999133"/>
                    <a:gd name="connsiteY56" fmla="*/ 1089843 h 1516072"/>
                    <a:gd name="connsiteX57" fmla="*/ 724464 w 999133"/>
                    <a:gd name="connsiteY57" fmla="*/ 1082223 h 1516072"/>
                    <a:gd name="connsiteX58" fmla="*/ 871149 w 999133"/>
                    <a:gd name="connsiteY58" fmla="*/ 1086033 h 1516072"/>
                    <a:gd name="connsiteX59" fmla="*/ 899724 w 999133"/>
                    <a:gd name="connsiteY59" fmla="*/ 1091748 h 1516072"/>
                    <a:gd name="connsiteX60" fmla="*/ 942355 w 999133"/>
                    <a:gd name="connsiteY60" fmla="*/ 1093086 h 1516072"/>
                    <a:gd name="connsiteX61" fmla="*/ 998435 w 999133"/>
                    <a:gd name="connsiteY61" fmla="*/ 1093143 h 1516072"/>
                    <a:gd name="connsiteX62" fmla="*/ 970209 w 999133"/>
                    <a:gd name="connsiteY62" fmla="*/ 1054008 h 1516072"/>
                    <a:gd name="connsiteX63" fmla="*/ 918620 w 999133"/>
                    <a:gd name="connsiteY63" fmla="*/ 1034598 h 1516072"/>
                    <a:gd name="connsiteX64" fmla="*/ 803186 w 999133"/>
                    <a:gd name="connsiteY64" fmla="*/ 1037069 h 1516072"/>
                    <a:gd name="connsiteX65" fmla="*/ 646360 w 999133"/>
                    <a:gd name="connsiteY65" fmla="*/ 1049838 h 1516072"/>
                    <a:gd name="connsiteX66" fmla="*/ 640078 w 999133"/>
                    <a:gd name="connsiteY66" fmla="*/ 1026051 h 1516072"/>
                    <a:gd name="connsiteX67" fmla="*/ 673029 w 999133"/>
                    <a:gd name="connsiteY67" fmla="*/ 992688 h 1516072"/>
                    <a:gd name="connsiteX68" fmla="*/ 674934 w 999133"/>
                    <a:gd name="connsiteY68" fmla="*/ 986973 h 1516072"/>
                    <a:gd name="connsiteX69" fmla="*/ 680649 w 999133"/>
                    <a:gd name="connsiteY69" fmla="*/ 985068 h 1516072"/>
                    <a:gd name="connsiteX70" fmla="*/ 686364 w 999133"/>
                    <a:gd name="connsiteY70" fmla="*/ 981258 h 1516072"/>
                    <a:gd name="connsiteX71" fmla="*/ 695889 w 999133"/>
                    <a:gd name="connsiteY71" fmla="*/ 971733 h 1516072"/>
                    <a:gd name="connsiteX72" fmla="*/ 705414 w 999133"/>
                    <a:gd name="connsiteY72" fmla="*/ 960303 h 1516072"/>
                    <a:gd name="connsiteX73" fmla="*/ 716844 w 999133"/>
                    <a:gd name="connsiteY73" fmla="*/ 952683 h 1516072"/>
                    <a:gd name="connsiteX74" fmla="*/ 732084 w 999133"/>
                    <a:gd name="connsiteY74" fmla="*/ 939348 h 1516072"/>
                    <a:gd name="connsiteX75" fmla="*/ 741609 w 999133"/>
                    <a:gd name="connsiteY75" fmla="*/ 927918 h 1516072"/>
                    <a:gd name="connsiteX76" fmla="*/ 753039 w 999133"/>
                    <a:gd name="connsiteY76" fmla="*/ 918393 h 1516072"/>
                    <a:gd name="connsiteX77" fmla="*/ 758754 w 999133"/>
                    <a:gd name="connsiteY77" fmla="*/ 906963 h 1516072"/>
                    <a:gd name="connsiteX78" fmla="*/ 760659 w 999133"/>
                    <a:gd name="connsiteY78" fmla="*/ 901248 h 1516072"/>
                    <a:gd name="connsiteX79" fmla="*/ 766374 w 999133"/>
                    <a:gd name="connsiteY79" fmla="*/ 889818 h 1516072"/>
                    <a:gd name="connsiteX80" fmla="*/ 764469 w 999133"/>
                    <a:gd name="connsiteY80" fmla="*/ 874578 h 1516072"/>
                    <a:gd name="connsiteX81" fmla="*/ 758754 w 999133"/>
                    <a:gd name="connsiteY81" fmla="*/ 872673 h 1516072"/>
                    <a:gd name="connsiteX82" fmla="*/ 737799 w 999133"/>
                    <a:gd name="connsiteY82" fmla="*/ 874578 h 1516072"/>
                    <a:gd name="connsiteX83" fmla="*/ 732084 w 999133"/>
                    <a:gd name="connsiteY83" fmla="*/ 878388 h 1516072"/>
                    <a:gd name="connsiteX84" fmla="*/ 699699 w 999133"/>
                    <a:gd name="connsiteY84" fmla="*/ 899343 h 1516072"/>
                    <a:gd name="connsiteX85" fmla="*/ 595181 w 999133"/>
                    <a:gd name="connsiteY85" fmla="*/ 957831 h 1516072"/>
                    <a:gd name="connsiteX86" fmla="*/ 507294 w 999133"/>
                    <a:gd name="connsiteY86" fmla="*/ 847908 h 1516072"/>
                    <a:gd name="connsiteX87" fmla="*/ 503484 w 999133"/>
                    <a:gd name="connsiteY87" fmla="*/ 358323 h 1516072"/>
                    <a:gd name="connsiteX88" fmla="*/ 499674 w 999133"/>
                    <a:gd name="connsiteY88" fmla="*/ 66858 h 1516072"/>
                    <a:gd name="connsiteX89" fmla="*/ 490149 w 999133"/>
                    <a:gd name="connsiteY89" fmla="*/ 40188 h 1516072"/>
                    <a:gd name="connsiteX90" fmla="*/ 488244 w 999133"/>
                    <a:gd name="connsiteY90" fmla="*/ 34473 h 1516072"/>
                    <a:gd name="connsiteX91" fmla="*/ 484434 w 999133"/>
                    <a:gd name="connsiteY91" fmla="*/ 28758 h 1516072"/>
                    <a:gd name="connsiteX92" fmla="*/ 478719 w 999133"/>
                    <a:gd name="connsiteY92" fmla="*/ 17328 h 1516072"/>
                    <a:gd name="connsiteX93" fmla="*/ 473004 w 999133"/>
                    <a:gd name="connsiteY93" fmla="*/ 13518 h 1516072"/>
                    <a:gd name="connsiteX94" fmla="*/ 469194 w 999133"/>
                    <a:gd name="connsiteY94" fmla="*/ 7803 h 1516072"/>
                    <a:gd name="connsiteX95" fmla="*/ 429189 w 999133"/>
                    <a:gd name="connsiteY95" fmla="*/ 11613 h 1516072"/>
                    <a:gd name="connsiteX96" fmla="*/ 425379 w 999133"/>
                    <a:gd name="connsiteY96" fmla="*/ 78288 h 1516072"/>
                    <a:gd name="connsiteX97" fmla="*/ 425379 w 999133"/>
                    <a:gd name="connsiteY97" fmla="*/ 84003 h 1516072"/>
                    <a:gd name="connsiteX98" fmla="*/ 436603 w 999133"/>
                    <a:gd name="connsiteY98" fmla="*/ 225952 h 1516072"/>
                    <a:gd name="connsiteX99" fmla="*/ 440619 w 999133"/>
                    <a:gd name="connsiteY99" fmla="*/ 421188 h 1516072"/>
                    <a:gd name="connsiteX100" fmla="*/ 440002 w 999133"/>
                    <a:gd name="connsiteY100" fmla="*/ 789160 h 1516072"/>
                    <a:gd name="connsiteX101" fmla="*/ 430322 w 999133"/>
                    <a:gd name="connsiteY101" fmla="*/ 879006 h 1516072"/>
                    <a:gd name="connsiteX0" fmla="*/ 430322 w 1001350"/>
                    <a:gd name="connsiteY0" fmla="*/ 879006 h 1516072"/>
                    <a:gd name="connsiteX1" fmla="*/ 392427 w 1001350"/>
                    <a:gd name="connsiteY1" fmla="*/ 931934 h 1516072"/>
                    <a:gd name="connsiteX2" fmla="*/ 312984 w 1001350"/>
                    <a:gd name="connsiteY2" fmla="*/ 966018 h 1516072"/>
                    <a:gd name="connsiteX3" fmla="*/ 257945 w 1001350"/>
                    <a:gd name="connsiteY3" fmla="*/ 967151 h 1516072"/>
                    <a:gd name="connsiteX4" fmla="*/ 188953 w 1001350"/>
                    <a:gd name="connsiteY4" fmla="*/ 949800 h 1516072"/>
                    <a:gd name="connsiteX5" fmla="*/ 116769 w 1001350"/>
                    <a:gd name="connsiteY5" fmla="*/ 903153 h 1516072"/>
                    <a:gd name="connsiteX6" fmla="*/ 59619 w 1001350"/>
                    <a:gd name="connsiteY6" fmla="*/ 874578 h 1516072"/>
                    <a:gd name="connsiteX7" fmla="*/ 46284 w 1001350"/>
                    <a:gd name="connsiteY7" fmla="*/ 895533 h 1516072"/>
                    <a:gd name="connsiteX8" fmla="*/ 50094 w 1001350"/>
                    <a:gd name="connsiteY8" fmla="*/ 933633 h 1516072"/>
                    <a:gd name="connsiteX9" fmla="*/ 53904 w 1001350"/>
                    <a:gd name="connsiteY9" fmla="*/ 939348 h 1516072"/>
                    <a:gd name="connsiteX10" fmla="*/ 59619 w 1001350"/>
                    <a:gd name="connsiteY10" fmla="*/ 943158 h 1516072"/>
                    <a:gd name="connsiteX11" fmla="*/ 63429 w 1001350"/>
                    <a:gd name="connsiteY11" fmla="*/ 948873 h 1516072"/>
                    <a:gd name="connsiteX12" fmla="*/ 80574 w 1001350"/>
                    <a:gd name="connsiteY12" fmla="*/ 958398 h 1516072"/>
                    <a:gd name="connsiteX13" fmla="*/ 166299 w 1001350"/>
                    <a:gd name="connsiteY13" fmla="*/ 979353 h 1516072"/>
                    <a:gd name="connsiteX14" fmla="*/ 267264 w 1001350"/>
                    <a:gd name="connsiteY14" fmla="*/ 1021263 h 1516072"/>
                    <a:gd name="connsiteX15" fmla="*/ 278694 w 1001350"/>
                    <a:gd name="connsiteY15" fmla="*/ 1076508 h 1516072"/>
                    <a:gd name="connsiteX16" fmla="*/ 264381 w 1001350"/>
                    <a:gd name="connsiteY16" fmla="*/ 1119397 h 1516072"/>
                    <a:gd name="connsiteX17" fmla="*/ 186224 w 1001350"/>
                    <a:gd name="connsiteY17" fmla="*/ 1150391 h 1516072"/>
                    <a:gd name="connsiteX18" fmla="*/ 15804 w 1001350"/>
                    <a:gd name="connsiteY18" fmla="*/ 1160328 h 1516072"/>
                    <a:gd name="connsiteX19" fmla="*/ 6279 w 1001350"/>
                    <a:gd name="connsiteY19" fmla="*/ 1169853 h 1516072"/>
                    <a:gd name="connsiteX20" fmla="*/ 4374 w 1001350"/>
                    <a:gd name="connsiteY20" fmla="*/ 1175568 h 1516072"/>
                    <a:gd name="connsiteX21" fmla="*/ 564 w 1001350"/>
                    <a:gd name="connsiteY21" fmla="*/ 1181283 h 1516072"/>
                    <a:gd name="connsiteX22" fmla="*/ 6279 w 1001350"/>
                    <a:gd name="connsiteY22" fmla="*/ 1213668 h 1516072"/>
                    <a:gd name="connsiteX23" fmla="*/ 11994 w 1001350"/>
                    <a:gd name="connsiteY23" fmla="*/ 1217478 h 1516072"/>
                    <a:gd name="connsiteX24" fmla="*/ 17709 w 1001350"/>
                    <a:gd name="connsiteY24" fmla="*/ 1219383 h 1516072"/>
                    <a:gd name="connsiteX25" fmla="*/ 145344 w 1001350"/>
                    <a:gd name="connsiteY25" fmla="*/ 1222421 h 1516072"/>
                    <a:gd name="connsiteX26" fmla="*/ 335999 w 1001350"/>
                    <a:gd name="connsiteY26" fmla="*/ 1217478 h 1516072"/>
                    <a:gd name="connsiteX27" fmla="*/ 362514 w 1001350"/>
                    <a:gd name="connsiteY27" fmla="*/ 1273701 h 1516072"/>
                    <a:gd name="connsiteX28" fmla="*/ 335071 w 1001350"/>
                    <a:gd name="connsiteY28" fmla="*/ 1356594 h 1516072"/>
                    <a:gd name="connsiteX29" fmla="*/ 328224 w 1001350"/>
                    <a:gd name="connsiteY29" fmla="*/ 1420386 h 1516072"/>
                    <a:gd name="connsiteX30" fmla="*/ 332034 w 1001350"/>
                    <a:gd name="connsiteY30" fmla="*/ 1463223 h 1516072"/>
                    <a:gd name="connsiteX31" fmla="*/ 364419 w 1001350"/>
                    <a:gd name="connsiteY31" fmla="*/ 1512753 h 1516072"/>
                    <a:gd name="connsiteX32" fmla="*/ 387279 w 1001350"/>
                    <a:gd name="connsiteY32" fmla="*/ 1514658 h 1516072"/>
                    <a:gd name="connsiteX33" fmla="*/ 396804 w 1001350"/>
                    <a:gd name="connsiteY33" fmla="*/ 1491798 h 1516072"/>
                    <a:gd name="connsiteX34" fmla="*/ 403085 w 1001350"/>
                    <a:gd name="connsiteY34" fmla="*/ 1451433 h 1516072"/>
                    <a:gd name="connsiteX35" fmla="*/ 409367 w 1001350"/>
                    <a:gd name="connsiteY35" fmla="*/ 1389340 h 1516072"/>
                    <a:gd name="connsiteX36" fmla="*/ 424041 w 1001350"/>
                    <a:gd name="connsiteY36" fmla="*/ 1329152 h 1516072"/>
                    <a:gd name="connsiteX37" fmla="*/ 467289 w 1001350"/>
                    <a:gd name="connsiteY37" fmla="*/ 1265103 h 1516072"/>
                    <a:gd name="connsiteX38" fmla="*/ 528455 w 1001350"/>
                    <a:gd name="connsiteY38" fmla="*/ 1230091 h 1516072"/>
                    <a:gd name="connsiteX39" fmla="*/ 601154 w 1001350"/>
                    <a:gd name="connsiteY39" fmla="*/ 1221700 h 1516072"/>
                    <a:gd name="connsiteX40" fmla="*/ 720654 w 1001350"/>
                    <a:gd name="connsiteY40" fmla="*/ 1316538 h 1516072"/>
                    <a:gd name="connsiteX41" fmla="*/ 733989 w 1001350"/>
                    <a:gd name="connsiteY41" fmla="*/ 1326063 h 1516072"/>
                    <a:gd name="connsiteX42" fmla="*/ 743514 w 1001350"/>
                    <a:gd name="connsiteY42" fmla="*/ 1327968 h 1516072"/>
                    <a:gd name="connsiteX43" fmla="*/ 749229 w 1001350"/>
                    <a:gd name="connsiteY43" fmla="*/ 1329873 h 1516072"/>
                    <a:gd name="connsiteX44" fmla="*/ 762564 w 1001350"/>
                    <a:gd name="connsiteY44" fmla="*/ 1335588 h 1516072"/>
                    <a:gd name="connsiteX45" fmla="*/ 777804 w 1001350"/>
                    <a:gd name="connsiteY45" fmla="*/ 1333683 h 1516072"/>
                    <a:gd name="connsiteX46" fmla="*/ 789234 w 1001350"/>
                    <a:gd name="connsiteY46" fmla="*/ 1327968 h 1516072"/>
                    <a:gd name="connsiteX47" fmla="*/ 794949 w 1001350"/>
                    <a:gd name="connsiteY47" fmla="*/ 1326063 h 1516072"/>
                    <a:gd name="connsiteX48" fmla="*/ 802569 w 1001350"/>
                    <a:gd name="connsiteY48" fmla="*/ 1308918 h 1516072"/>
                    <a:gd name="connsiteX49" fmla="*/ 800664 w 1001350"/>
                    <a:gd name="connsiteY49" fmla="*/ 1284153 h 1516072"/>
                    <a:gd name="connsiteX50" fmla="*/ 798759 w 1001350"/>
                    <a:gd name="connsiteY50" fmla="*/ 1278438 h 1516072"/>
                    <a:gd name="connsiteX51" fmla="*/ 796854 w 1001350"/>
                    <a:gd name="connsiteY51" fmla="*/ 1270818 h 1516072"/>
                    <a:gd name="connsiteX52" fmla="*/ 783519 w 1001350"/>
                    <a:gd name="connsiteY52" fmla="*/ 1253673 h 1516072"/>
                    <a:gd name="connsiteX53" fmla="*/ 773994 w 1001350"/>
                    <a:gd name="connsiteY53" fmla="*/ 1247958 h 1516072"/>
                    <a:gd name="connsiteX54" fmla="*/ 648264 w 1001350"/>
                    <a:gd name="connsiteY54" fmla="*/ 1156518 h 1516072"/>
                    <a:gd name="connsiteX55" fmla="*/ 645998 w 1001350"/>
                    <a:gd name="connsiteY55" fmla="*/ 1108121 h 1516072"/>
                    <a:gd name="connsiteX56" fmla="*/ 671124 w 1001350"/>
                    <a:gd name="connsiteY56" fmla="*/ 1089843 h 1516072"/>
                    <a:gd name="connsiteX57" fmla="*/ 724464 w 1001350"/>
                    <a:gd name="connsiteY57" fmla="*/ 1082223 h 1516072"/>
                    <a:gd name="connsiteX58" fmla="*/ 871149 w 1001350"/>
                    <a:gd name="connsiteY58" fmla="*/ 1086033 h 1516072"/>
                    <a:gd name="connsiteX59" fmla="*/ 899724 w 1001350"/>
                    <a:gd name="connsiteY59" fmla="*/ 1091748 h 1516072"/>
                    <a:gd name="connsiteX60" fmla="*/ 998435 w 1001350"/>
                    <a:gd name="connsiteY60" fmla="*/ 1093143 h 1516072"/>
                    <a:gd name="connsiteX61" fmla="*/ 970209 w 1001350"/>
                    <a:gd name="connsiteY61" fmla="*/ 1054008 h 1516072"/>
                    <a:gd name="connsiteX62" fmla="*/ 918620 w 1001350"/>
                    <a:gd name="connsiteY62" fmla="*/ 1034598 h 1516072"/>
                    <a:gd name="connsiteX63" fmla="*/ 803186 w 1001350"/>
                    <a:gd name="connsiteY63" fmla="*/ 1037069 h 1516072"/>
                    <a:gd name="connsiteX64" fmla="*/ 646360 w 1001350"/>
                    <a:gd name="connsiteY64" fmla="*/ 1049838 h 1516072"/>
                    <a:gd name="connsiteX65" fmla="*/ 640078 w 1001350"/>
                    <a:gd name="connsiteY65" fmla="*/ 1026051 h 1516072"/>
                    <a:gd name="connsiteX66" fmla="*/ 673029 w 1001350"/>
                    <a:gd name="connsiteY66" fmla="*/ 992688 h 1516072"/>
                    <a:gd name="connsiteX67" fmla="*/ 674934 w 1001350"/>
                    <a:gd name="connsiteY67" fmla="*/ 986973 h 1516072"/>
                    <a:gd name="connsiteX68" fmla="*/ 680649 w 1001350"/>
                    <a:gd name="connsiteY68" fmla="*/ 985068 h 1516072"/>
                    <a:gd name="connsiteX69" fmla="*/ 686364 w 1001350"/>
                    <a:gd name="connsiteY69" fmla="*/ 981258 h 1516072"/>
                    <a:gd name="connsiteX70" fmla="*/ 695889 w 1001350"/>
                    <a:gd name="connsiteY70" fmla="*/ 971733 h 1516072"/>
                    <a:gd name="connsiteX71" fmla="*/ 705414 w 1001350"/>
                    <a:gd name="connsiteY71" fmla="*/ 960303 h 1516072"/>
                    <a:gd name="connsiteX72" fmla="*/ 716844 w 1001350"/>
                    <a:gd name="connsiteY72" fmla="*/ 952683 h 1516072"/>
                    <a:gd name="connsiteX73" fmla="*/ 732084 w 1001350"/>
                    <a:gd name="connsiteY73" fmla="*/ 939348 h 1516072"/>
                    <a:gd name="connsiteX74" fmla="*/ 741609 w 1001350"/>
                    <a:gd name="connsiteY74" fmla="*/ 927918 h 1516072"/>
                    <a:gd name="connsiteX75" fmla="*/ 753039 w 1001350"/>
                    <a:gd name="connsiteY75" fmla="*/ 918393 h 1516072"/>
                    <a:gd name="connsiteX76" fmla="*/ 758754 w 1001350"/>
                    <a:gd name="connsiteY76" fmla="*/ 906963 h 1516072"/>
                    <a:gd name="connsiteX77" fmla="*/ 760659 w 1001350"/>
                    <a:gd name="connsiteY77" fmla="*/ 901248 h 1516072"/>
                    <a:gd name="connsiteX78" fmla="*/ 766374 w 1001350"/>
                    <a:gd name="connsiteY78" fmla="*/ 889818 h 1516072"/>
                    <a:gd name="connsiteX79" fmla="*/ 764469 w 1001350"/>
                    <a:gd name="connsiteY79" fmla="*/ 874578 h 1516072"/>
                    <a:gd name="connsiteX80" fmla="*/ 758754 w 1001350"/>
                    <a:gd name="connsiteY80" fmla="*/ 872673 h 1516072"/>
                    <a:gd name="connsiteX81" fmla="*/ 737799 w 1001350"/>
                    <a:gd name="connsiteY81" fmla="*/ 874578 h 1516072"/>
                    <a:gd name="connsiteX82" fmla="*/ 732084 w 1001350"/>
                    <a:gd name="connsiteY82" fmla="*/ 878388 h 1516072"/>
                    <a:gd name="connsiteX83" fmla="*/ 699699 w 1001350"/>
                    <a:gd name="connsiteY83" fmla="*/ 899343 h 1516072"/>
                    <a:gd name="connsiteX84" fmla="*/ 595181 w 1001350"/>
                    <a:gd name="connsiteY84" fmla="*/ 957831 h 1516072"/>
                    <a:gd name="connsiteX85" fmla="*/ 507294 w 1001350"/>
                    <a:gd name="connsiteY85" fmla="*/ 847908 h 1516072"/>
                    <a:gd name="connsiteX86" fmla="*/ 503484 w 1001350"/>
                    <a:gd name="connsiteY86" fmla="*/ 358323 h 1516072"/>
                    <a:gd name="connsiteX87" fmla="*/ 499674 w 1001350"/>
                    <a:gd name="connsiteY87" fmla="*/ 66858 h 1516072"/>
                    <a:gd name="connsiteX88" fmla="*/ 490149 w 1001350"/>
                    <a:gd name="connsiteY88" fmla="*/ 40188 h 1516072"/>
                    <a:gd name="connsiteX89" fmla="*/ 488244 w 1001350"/>
                    <a:gd name="connsiteY89" fmla="*/ 34473 h 1516072"/>
                    <a:gd name="connsiteX90" fmla="*/ 484434 w 1001350"/>
                    <a:gd name="connsiteY90" fmla="*/ 28758 h 1516072"/>
                    <a:gd name="connsiteX91" fmla="*/ 478719 w 1001350"/>
                    <a:gd name="connsiteY91" fmla="*/ 17328 h 1516072"/>
                    <a:gd name="connsiteX92" fmla="*/ 473004 w 1001350"/>
                    <a:gd name="connsiteY92" fmla="*/ 13518 h 1516072"/>
                    <a:gd name="connsiteX93" fmla="*/ 469194 w 1001350"/>
                    <a:gd name="connsiteY93" fmla="*/ 7803 h 1516072"/>
                    <a:gd name="connsiteX94" fmla="*/ 429189 w 1001350"/>
                    <a:gd name="connsiteY94" fmla="*/ 11613 h 1516072"/>
                    <a:gd name="connsiteX95" fmla="*/ 425379 w 1001350"/>
                    <a:gd name="connsiteY95" fmla="*/ 78288 h 1516072"/>
                    <a:gd name="connsiteX96" fmla="*/ 425379 w 1001350"/>
                    <a:gd name="connsiteY96" fmla="*/ 84003 h 1516072"/>
                    <a:gd name="connsiteX97" fmla="*/ 436603 w 1001350"/>
                    <a:gd name="connsiteY97" fmla="*/ 225952 h 1516072"/>
                    <a:gd name="connsiteX98" fmla="*/ 440619 w 1001350"/>
                    <a:gd name="connsiteY98" fmla="*/ 421188 h 1516072"/>
                    <a:gd name="connsiteX99" fmla="*/ 440002 w 1001350"/>
                    <a:gd name="connsiteY99" fmla="*/ 789160 h 1516072"/>
                    <a:gd name="connsiteX100" fmla="*/ 430322 w 1001350"/>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2569 w 974607"/>
                    <a:gd name="connsiteY48" fmla="*/ 1308918 h 1516072"/>
                    <a:gd name="connsiteX49" fmla="*/ 800664 w 974607"/>
                    <a:gd name="connsiteY49" fmla="*/ 1284153 h 1516072"/>
                    <a:gd name="connsiteX50" fmla="*/ 798759 w 974607"/>
                    <a:gd name="connsiteY50" fmla="*/ 1278438 h 1516072"/>
                    <a:gd name="connsiteX51" fmla="*/ 796854 w 974607"/>
                    <a:gd name="connsiteY51" fmla="*/ 1270818 h 1516072"/>
                    <a:gd name="connsiteX52" fmla="*/ 783519 w 974607"/>
                    <a:gd name="connsiteY52" fmla="*/ 1253673 h 1516072"/>
                    <a:gd name="connsiteX53" fmla="*/ 773994 w 974607"/>
                    <a:gd name="connsiteY53" fmla="*/ 1247958 h 1516072"/>
                    <a:gd name="connsiteX54" fmla="*/ 648264 w 974607"/>
                    <a:gd name="connsiteY54" fmla="*/ 1156518 h 1516072"/>
                    <a:gd name="connsiteX55" fmla="*/ 645998 w 974607"/>
                    <a:gd name="connsiteY55" fmla="*/ 1108121 h 1516072"/>
                    <a:gd name="connsiteX56" fmla="*/ 671124 w 974607"/>
                    <a:gd name="connsiteY56" fmla="*/ 1089843 h 1516072"/>
                    <a:gd name="connsiteX57" fmla="*/ 724464 w 974607"/>
                    <a:gd name="connsiteY57" fmla="*/ 1082223 h 1516072"/>
                    <a:gd name="connsiteX58" fmla="*/ 871149 w 974607"/>
                    <a:gd name="connsiteY58" fmla="*/ 1086033 h 1516072"/>
                    <a:gd name="connsiteX59" fmla="*/ 899724 w 974607"/>
                    <a:gd name="connsiteY59" fmla="*/ 1091748 h 1516072"/>
                    <a:gd name="connsiteX60" fmla="*/ 963835 w 974607"/>
                    <a:gd name="connsiteY60" fmla="*/ 1090672 h 1516072"/>
                    <a:gd name="connsiteX61" fmla="*/ 970209 w 974607"/>
                    <a:gd name="connsiteY61" fmla="*/ 1054008 h 1516072"/>
                    <a:gd name="connsiteX62" fmla="*/ 918620 w 974607"/>
                    <a:gd name="connsiteY62" fmla="*/ 1034598 h 1516072"/>
                    <a:gd name="connsiteX63" fmla="*/ 803186 w 974607"/>
                    <a:gd name="connsiteY63" fmla="*/ 1037069 h 1516072"/>
                    <a:gd name="connsiteX64" fmla="*/ 646360 w 974607"/>
                    <a:gd name="connsiteY64" fmla="*/ 1049838 h 1516072"/>
                    <a:gd name="connsiteX65" fmla="*/ 640078 w 974607"/>
                    <a:gd name="connsiteY65" fmla="*/ 1026051 h 1516072"/>
                    <a:gd name="connsiteX66" fmla="*/ 673029 w 974607"/>
                    <a:gd name="connsiteY66" fmla="*/ 992688 h 1516072"/>
                    <a:gd name="connsiteX67" fmla="*/ 674934 w 974607"/>
                    <a:gd name="connsiteY67" fmla="*/ 986973 h 1516072"/>
                    <a:gd name="connsiteX68" fmla="*/ 680649 w 974607"/>
                    <a:gd name="connsiteY68" fmla="*/ 985068 h 1516072"/>
                    <a:gd name="connsiteX69" fmla="*/ 686364 w 974607"/>
                    <a:gd name="connsiteY69" fmla="*/ 981258 h 1516072"/>
                    <a:gd name="connsiteX70" fmla="*/ 695889 w 974607"/>
                    <a:gd name="connsiteY70" fmla="*/ 971733 h 1516072"/>
                    <a:gd name="connsiteX71" fmla="*/ 705414 w 974607"/>
                    <a:gd name="connsiteY71" fmla="*/ 960303 h 1516072"/>
                    <a:gd name="connsiteX72" fmla="*/ 716844 w 974607"/>
                    <a:gd name="connsiteY72" fmla="*/ 952683 h 1516072"/>
                    <a:gd name="connsiteX73" fmla="*/ 732084 w 974607"/>
                    <a:gd name="connsiteY73" fmla="*/ 939348 h 1516072"/>
                    <a:gd name="connsiteX74" fmla="*/ 741609 w 974607"/>
                    <a:gd name="connsiteY74" fmla="*/ 927918 h 1516072"/>
                    <a:gd name="connsiteX75" fmla="*/ 753039 w 974607"/>
                    <a:gd name="connsiteY75" fmla="*/ 918393 h 1516072"/>
                    <a:gd name="connsiteX76" fmla="*/ 758754 w 974607"/>
                    <a:gd name="connsiteY76" fmla="*/ 906963 h 1516072"/>
                    <a:gd name="connsiteX77" fmla="*/ 760659 w 974607"/>
                    <a:gd name="connsiteY77" fmla="*/ 901248 h 1516072"/>
                    <a:gd name="connsiteX78" fmla="*/ 766374 w 974607"/>
                    <a:gd name="connsiteY78" fmla="*/ 889818 h 1516072"/>
                    <a:gd name="connsiteX79" fmla="*/ 764469 w 974607"/>
                    <a:gd name="connsiteY79" fmla="*/ 874578 h 1516072"/>
                    <a:gd name="connsiteX80" fmla="*/ 758754 w 974607"/>
                    <a:gd name="connsiteY80" fmla="*/ 872673 h 1516072"/>
                    <a:gd name="connsiteX81" fmla="*/ 737799 w 974607"/>
                    <a:gd name="connsiteY81" fmla="*/ 874578 h 1516072"/>
                    <a:gd name="connsiteX82" fmla="*/ 732084 w 974607"/>
                    <a:gd name="connsiteY82" fmla="*/ 878388 h 1516072"/>
                    <a:gd name="connsiteX83" fmla="*/ 699699 w 974607"/>
                    <a:gd name="connsiteY83" fmla="*/ 899343 h 1516072"/>
                    <a:gd name="connsiteX84" fmla="*/ 595181 w 974607"/>
                    <a:gd name="connsiteY84" fmla="*/ 957831 h 1516072"/>
                    <a:gd name="connsiteX85" fmla="*/ 507294 w 974607"/>
                    <a:gd name="connsiteY85" fmla="*/ 847908 h 1516072"/>
                    <a:gd name="connsiteX86" fmla="*/ 503484 w 974607"/>
                    <a:gd name="connsiteY86" fmla="*/ 358323 h 1516072"/>
                    <a:gd name="connsiteX87" fmla="*/ 499674 w 974607"/>
                    <a:gd name="connsiteY87" fmla="*/ 66858 h 1516072"/>
                    <a:gd name="connsiteX88" fmla="*/ 490149 w 974607"/>
                    <a:gd name="connsiteY88" fmla="*/ 40188 h 1516072"/>
                    <a:gd name="connsiteX89" fmla="*/ 488244 w 974607"/>
                    <a:gd name="connsiteY89" fmla="*/ 34473 h 1516072"/>
                    <a:gd name="connsiteX90" fmla="*/ 484434 w 974607"/>
                    <a:gd name="connsiteY90" fmla="*/ 28758 h 1516072"/>
                    <a:gd name="connsiteX91" fmla="*/ 478719 w 974607"/>
                    <a:gd name="connsiteY91" fmla="*/ 17328 h 1516072"/>
                    <a:gd name="connsiteX92" fmla="*/ 473004 w 974607"/>
                    <a:gd name="connsiteY92" fmla="*/ 13518 h 1516072"/>
                    <a:gd name="connsiteX93" fmla="*/ 469194 w 974607"/>
                    <a:gd name="connsiteY93" fmla="*/ 7803 h 1516072"/>
                    <a:gd name="connsiteX94" fmla="*/ 429189 w 974607"/>
                    <a:gd name="connsiteY94" fmla="*/ 11613 h 1516072"/>
                    <a:gd name="connsiteX95" fmla="*/ 425379 w 974607"/>
                    <a:gd name="connsiteY95" fmla="*/ 78288 h 1516072"/>
                    <a:gd name="connsiteX96" fmla="*/ 425379 w 974607"/>
                    <a:gd name="connsiteY96" fmla="*/ 84003 h 1516072"/>
                    <a:gd name="connsiteX97" fmla="*/ 436603 w 974607"/>
                    <a:gd name="connsiteY97" fmla="*/ 225952 h 1516072"/>
                    <a:gd name="connsiteX98" fmla="*/ 440619 w 974607"/>
                    <a:gd name="connsiteY98" fmla="*/ 421188 h 1516072"/>
                    <a:gd name="connsiteX99" fmla="*/ 440002 w 974607"/>
                    <a:gd name="connsiteY99" fmla="*/ 789160 h 1516072"/>
                    <a:gd name="connsiteX100" fmla="*/ 430322 w 974607"/>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0664 w 974607"/>
                    <a:gd name="connsiteY48" fmla="*/ 1284153 h 1516072"/>
                    <a:gd name="connsiteX49" fmla="*/ 798759 w 974607"/>
                    <a:gd name="connsiteY49" fmla="*/ 1278438 h 1516072"/>
                    <a:gd name="connsiteX50" fmla="*/ 796854 w 974607"/>
                    <a:gd name="connsiteY50" fmla="*/ 1270818 h 1516072"/>
                    <a:gd name="connsiteX51" fmla="*/ 783519 w 974607"/>
                    <a:gd name="connsiteY51" fmla="*/ 1253673 h 1516072"/>
                    <a:gd name="connsiteX52" fmla="*/ 773994 w 974607"/>
                    <a:gd name="connsiteY52" fmla="*/ 1247958 h 1516072"/>
                    <a:gd name="connsiteX53" fmla="*/ 648264 w 974607"/>
                    <a:gd name="connsiteY53" fmla="*/ 1156518 h 1516072"/>
                    <a:gd name="connsiteX54" fmla="*/ 645998 w 974607"/>
                    <a:gd name="connsiteY54" fmla="*/ 1108121 h 1516072"/>
                    <a:gd name="connsiteX55" fmla="*/ 671124 w 974607"/>
                    <a:gd name="connsiteY55" fmla="*/ 1089843 h 1516072"/>
                    <a:gd name="connsiteX56" fmla="*/ 724464 w 974607"/>
                    <a:gd name="connsiteY56" fmla="*/ 1082223 h 1516072"/>
                    <a:gd name="connsiteX57" fmla="*/ 871149 w 974607"/>
                    <a:gd name="connsiteY57" fmla="*/ 1086033 h 1516072"/>
                    <a:gd name="connsiteX58" fmla="*/ 899724 w 974607"/>
                    <a:gd name="connsiteY58" fmla="*/ 1091748 h 1516072"/>
                    <a:gd name="connsiteX59" fmla="*/ 963835 w 974607"/>
                    <a:gd name="connsiteY59" fmla="*/ 1090672 h 1516072"/>
                    <a:gd name="connsiteX60" fmla="*/ 970209 w 974607"/>
                    <a:gd name="connsiteY60" fmla="*/ 1054008 h 1516072"/>
                    <a:gd name="connsiteX61" fmla="*/ 918620 w 974607"/>
                    <a:gd name="connsiteY61" fmla="*/ 1034598 h 1516072"/>
                    <a:gd name="connsiteX62" fmla="*/ 803186 w 974607"/>
                    <a:gd name="connsiteY62" fmla="*/ 1037069 h 1516072"/>
                    <a:gd name="connsiteX63" fmla="*/ 646360 w 974607"/>
                    <a:gd name="connsiteY63" fmla="*/ 1049838 h 1516072"/>
                    <a:gd name="connsiteX64" fmla="*/ 640078 w 974607"/>
                    <a:gd name="connsiteY64" fmla="*/ 1026051 h 1516072"/>
                    <a:gd name="connsiteX65" fmla="*/ 673029 w 974607"/>
                    <a:gd name="connsiteY65" fmla="*/ 992688 h 1516072"/>
                    <a:gd name="connsiteX66" fmla="*/ 674934 w 974607"/>
                    <a:gd name="connsiteY66" fmla="*/ 986973 h 1516072"/>
                    <a:gd name="connsiteX67" fmla="*/ 680649 w 974607"/>
                    <a:gd name="connsiteY67" fmla="*/ 985068 h 1516072"/>
                    <a:gd name="connsiteX68" fmla="*/ 686364 w 974607"/>
                    <a:gd name="connsiteY68" fmla="*/ 981258 h 1516072"/>
                    <a:gd name="connsiteX69" fmla="*/ 695889 w 974607"/>
                    <a:gd name="connsiteY69" fmla="*/ 971733 h 1516072"/>
                    <a:gd name="connsiteX70" fmla="*/ 705414 w 974607"/>
                    <a:gd name="connsiteY70" fmla="*/ 960303 h 1516072"/>
                    <a:gd name="connsiteX71" fmla="*/ 716844 w 974607"/>
                    <a:gd name="connsiteY71" fmla="*/ 952683 h 1516072"/>
                    <a:gd name="connsiteX72" fmla="*/ 732084 w 974607"/>
                    <a:gd name="connsiteY72" fmla="*/ 939348 h 1516072"/>
                    <a:gd name="connsiteX73" fmla="*/ 741609 w 974607"/>
                    <a:gd name="connsiteY73" fmla="*/ 927918 h 1516072"/>
                    <a:gd name="connsiteX74" fmla="*/ 753039 w 974607"/>
                    <a:gd name="connsiteY74" fmla="*/ 918393 h 1516072"/>
                    <a:gd name="connsiteX75" fmla="*/ 758754 w 974607"/>
                    <a:gd name="connsiteY75" fmla="*/ 906963 h 1516072"/>
                    <a:gd name="connsiteX76" fmla="*/ 760659 w 974607"/>
                    <a:gd name="connsiteY76" fmla="*/ 901248 h 1516072"/>
                    <a:gd name="connsiteX77" fmla="*/ 766374 w 974607"/>
                    <a:gd name="connsiteY77" fmla="*/ 889818 h 1516072"/>
                    <a:gd name="connsiteX78" fmla="*/ 764469 w 974607"/>
                    <a:gd name="connsiteY78" fmla="*/ 874578 h 1516072"/>
                    <a:gd name="connsiteX79" fmla="*/ 758754 w 974607"/>
                    <a:gd name="connsiteY79" fmla="*/ 872673 h 1516072"/>
                    <a:gd name="connsiteX80" fmla="*/ 737799 w 974607"/>
                    <a:gd name="connsiteY80" fmla="*/ 874578 h 1516072"/>
                    <a:gd name="connsiteX81" fmla="*/ 732084 w 974607"/>
                    <a:gd name="connsiteY81" fmla="*/ 878388 h 1516072"/>
                    <a:gd name="connsiteX82" fmla="*/ 699699 w 974607"/>
                    <a:gd name="connsiteY82" fmla="*/ 899343 h 1516072"/>
                    <a:gd name="connsiteX83" fmla="*/ 595181 w 974607"/>
                    <a:gd name="connsiteY83" fmla="*/ 957831 h 1516072"/>
                    <a:gd name="connsiteX84" fmla="*/ 507294 w 974607"/>
                    <a:gd name="connsiteY84" fmla="*/ 847908 h 1516072"/>
                    <a:gd name="connsiteX85" fmla="*/ 503484 w 974607"/>
                    <a:gd name="connsiteY85" fmla="*/ 358323 h 1516072"/>
                    <a:gd name="connsiteX86" fmla="*/ 499674 w 974607"/>
                    <a:gd name="connsiteY86" fmla="*/ 66858 h 1516072"/>
                    <a:gd name="connsiteX87" fmla="*/ 490149 w 974607"/>
                    <a:gd name="connsiteY87" fmla="*/ 40188 h 1516072"/>
                    <a:gd name="connsiteX88" fmla="*/ 488244 w 974607"/>
                    <a:gd name="connsiteY88" fmla="*/ 34473 h 1516072"/>
                    <a:gd name="connsiteX89" fmla="*/ 484434 w 974607"/>
                    <a:gd name="connsiteY89" fmla="*/ 28758 h 1516072"/>
                    <a:gd name="connsiteX90" fmla="*/ 478719 w 974607"/>
                    <a:gd name="connsiteY90" fmla="*/ 17328 h 1516072"/>
                    <a:gd name="connsiteX91" fmla="*/ 473004 w 974607"/>
                    <a:gd name="connsiteY91" fmla="*/ 13518 h 1516072"/>
                    <a:gd name="connsiteX92" fmla="*/ 469194 w 974607"/>
                    <a:gd name="connsiteY92" fmla="*/ 7803 h 1516072"/>
                    <a:gd name="connsiteX93" fmla="*/ 429189 w 974607"/>
                    <a:gd name="connsiteY93" fmla="*/ 11613 h 1516072"/>
                    <a:gd name="connsiteX94" fmla="*/ 425379 w 974607"/>
                    <a:gd name="connsiteY94" fmla="*/ 78288 h 1516072"/>
                    <a:gd name="connsiteX95" fmla="*/ 425379 w 974607"/>
                    <a:gd name="connsiteY95" fmla="*/ 84003 h 1516072"/>
                    <a:gd name="connsiteX96" fmla="*/ 436603 w 974607"/>
                    <a:gd name="connsiteY96" fmla="*/ 225952 h 1516072"/>
                    <a:gd name="connsiteX97" fmla="*/ 440619 w 974607"/>
                    <a:gd name="connsiteY97" fmla="*/ 421188 h 1516072"/>
                    <a:gd name="connsiteX98" fmla="*/ 440002 w 974607"/>
                    <a:gd name="connsiteY98" fmla="*/ 789160 h 1516072"/>
                    <a:gd name="connsiteX99" fmla="*/ 430322 w 974607"/>
                    <a:gd name="connsiteY9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96854 w 974607"/>
                    <a:gd name="connsiteY49" fmla="*/ 1270818 h 1516072"/>
                    <a:gd name="connsiteX50" fmla="*/ 783519 w 974607"/>
                    <a:gd name="connsiteY50" fmla="*/ 1253673 h 1516072"/>
                    <a:gd name="connsiteX51" fmla="*/ 773994 w 974607"/>
                    <a:gd name="connsiteY51" fmla="*/ 1247958 h 1516072"/>
                    <a:gd name="connsiteX52" fmla="*/ 648264 w 974607"/>
                    <a:gd name="connsiteY52" fmla="*/ 1156518 h 1516072"/>
                    <a:gd name="connsiteX53" fmla="*/ 645998 w 974607"/>
                    <a:gd name="connsiteY53" fmla="*/ 1108121 h 1516072"/>
                    <a:gd name="connsiteX54" fmla="*/ 671124 w 974607"/>
                    <a:gd name="connsiteY54" fmla="*/ 1089843 h 1516072"/>
                    <a:gd name="connsiteX55" fmla="*/ 724464 w 974607"/>
                    <a:gd name="connsiteY55" fmla="*/ 1082223 h 1516072"/>
                    <a:gd name="connsiteX56" fmla="*/ 871149 w 974607"/>
                    <a:gd name="connsiteY56" fmla="*/ 1086033 h 1516072"/>
                    <a:gd name="connsiteX57" fmla="*/ 899724 w 974607"/>
                    <a:gd name="connsiteY57" fmla="*/ 1091748 h 1516072"/>
                    <a:gd name="connsiteX58" fmla="*/ 963835 w 974607"/>
                    <a:gd name="connsiteY58" fmla="*/ 1090672 h 1516072"/>
                    <a:gd name="connsiteX59" fmla="*/ 970209 w 974607"/>
                    <a:gd name="connsiteY59" fmla="*/ 1054008 h 1516072"/>
                    <a:gd name="connsiteX60" fmla="*/ 918620 w 974607"/>
                    <a:gd name="connsiteY60" fmla="*/ 1034598 h 1516072"/>
                    <a:gd name="connsiteX61" fmla="*/ 803186 w 974607"/>
                    <a:gd name="connsiteY61" fmla="*/ 1037069 h 1516072"/>
                    <a:gd name="connsiteX62" fmla="*/ 646360 w 974607"/>
                    <a:gd name="connsiteY62" fmla="*/ 1049838 h 1516072"/>
                    <a:gd name="connsiteX63" fmla="*/ 640078 w 974607"/>
                    <a:gd name="connsiteY63" fmla="*/ 1026051 h 1516072"/>
                    <a:gd name="connsiteX64" fmla="*/ 673029 w 974607"/>
                    <a:gd name="connsiteY64" fmla="*/ 992688 h 1516072"/>
                    <a:gd name="connsiteX65" fmla="*/ 674934 w 974607"/>
                    <a:gd name="connsiteY65" fmla="*/ 986973 h 1516072"/>
                    <a:gd name="connsiteX66" fmla="*/ 680649 w 974607"/>
                    <a:gd name="connsiteY66" fmla="*/ 985068 h 1516072"/>
                    <a:gd name="connsiteX67" fmla="*/ 686364 w 974607"/>
                    <a:gd name="connsiteY67" fmla="*/ 981258 h 1516072"/>
                    <a:gd name="connsiteX68" fmla="*/ 695889 w 974607"/>
                    <a:gd name="connsiteY68" fmla="*/ 971733 h 1516072"/>
                    <a:gd name="connsiteX69" fmla="*/ 705414 w 974607"/>
                    <a:gd name="connsiteY69" fmla="*/ 960303 h 1516072"/>
                    <a:gd name="connsiteX70" fmla="*/ 716844 w 974607"/>
                    <a:gd name="connsiteY70" fmla="*/ 952683 h 1516072"/>
                    <a:gd name="connsiteX71" fmla="*/ 732084 w 974607"/>
                    <a:gd name="connsiteY71" fmla="*/ 939348 h 1516072"/>
                    <a:gd name="connsiteX72" fmla="*/ 741609 w 974607"/>
                    <a:gd name="connsiteY72" fmla="*/ 927918 h 1516072"/>
                    <a:gd name="connsiteX73" fmla="*/ 753039 w 974607"/>
                    <a:gd name="connsiteY73" fmla="*/ 918393 h 1516072"/>
                    <a:gd name="connsiteX74" fmla="*/ 758754 w 974607"/>
                    <a:gd name="connsiteY74" fmla="*/ 906963 h 1516072"/>
                    <a:gd name="connsiteX75" fmla="*/ 760659 w 974607"/>
                    <a:gd name="connsiteY75" fmla="*/ 901248 h 1516072"/>
                    <a:gd name="connsiteX76" fmla="*/ 766374 w 974607"/>
                    <a:gd name="connsiteY76" fmla="*/ 889818 h 1516072"/>
                    <a:gd name="connsiteX77" fmla="*/ 764469 w 974607"/>
                    <a:gd name="connsiteY77" fmla="*/ 874578 h 1516072"/>
                    <a:gd name="connsiteX78" fmla="*/ 758754 w 974607"/>
                    <a:gd name="connsiteY78" fmla="*/ 872673 h 1516072"/>
                    <a:gd name="connsiteX79" fmla="*/ 737799 w 974607"/>
                    <a:gd name="connsiteY79" fmla="*/ 874578 h 1516072"/>
                    <a:gd name="connsiteX80" fmla="*/ 732084 w 974607"/>
                    <a:gd name="connsiteY80" fmla="*/ 878388 h 1516072"/>
                    <a:gd name="connsiteX81" fmla="*/ 699699 w 974607"/>
                    <a:gd name="connsiteY81" fmla="*/ 899343 h 1516072"/>
                    <a:gd name="connsiteX82" fmla="*/ 595181 w 974607"/>
                    <a:gd name="connsiteY82" fmla="*/ 957831 h 1516072"/>
                    <a:gd name="connsiteX83" fmla="*/ 507294 w 974607"/>
                    <a:gd name="connsiteY83" fmla="*/ 847908 h 1516072"/>
                    <a:gd name="connsiteX84" fmla="*/ 503484 w 974607"/>
                    <a:gd name="connsiteY84" fmla="*/ 358323 h 1516072"/>
                    <a:gd name="connsiteX85" fmla="*/ 499674 w 974607"/>
                    <a:gd name="connsiteY85" fmla="*/ 66858 h 1516072"/>
                    <a:gd name="connsiteX86" fmla="*/ 490149 w 974607"/>
                    <a:gd name="connsiteY86" fmla="*/ 40188 h 1516072"/>
                    <a:gd name="connsiteX87" fmla="*/ 488244 w 974607"/>
                    <a:gd name="connsiteY87" fmla="*/ 34473 h 1516072"/>
                    <a:gd name="connsiteX88" fmla="*/ 484434 w 974607"/>
                    <a:gd name="connsiteY88" fmla="*/ 28758 h 1516072"/>
                    <a:gd name="connsiteX89" fmla="*/ 478719 w 974607"/>
                    <a:gd name="connsiteY89" fmla="*/ 17328 h 1516072"/>
                    <a:gd name="connsiteX90" fmla="*/ 473004 w 974607"/>
                    <a:gd name="connsiteY90" fmla="*/ 13518 h 1516072"/>
                    <a:gd name="connsiteX91" fmla="*/ 469194 w 974607"/>
                    <a:gd name="connsiteY91" fmla="*/ 7803 h 1516072"/>
                    <a:gd name="connsiteX92" fmla="*/ 429189 w 974607"/>
                    <a:gd name="connsiteY92" fmla="*/ 11613 h 1516072"/>
                    <a:gd name="connsiteX93" fmla="*/ 425379 w 974607"/>
                    <a:gd name="connsiteY93" fmla="*/ 78288 h 1516072"/>
                    <a:gd name="connsiteX94" fmla="*/ 425379 w 974607"/>
                    <a:gd name="connsiteY94" fmla="*/ 84003 h 1516072"/>
                    <a:gd name="connsiteX95" fmla="*/ 436603 w 974607"/>
                    <a:gd name="connsiteY95" fmla="*/ 225952 h 1516072"/>
                    <a:gd name="connsiteX96" fmla="*/ 440619 w 974607"/>
                    <a:gd name="connsiteY96" fmla="*/ 421188 h 1516072"/>
                    <a:gd name="connsiteX97" fmla="*/ 440002 w 974607"/>
                    <a:gd name="connsiteY97" fmla="*/ 789160 h 1516072"/>
                    <a:gd name="connsiteX98" fmla="*/ 430322 w 974607"/>
                    <a:gd name="connsiteY9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83519 w 974607"/>
                    <a:gd name="connsiteY49" fmla="*/ 1253673 h 1516072"/>
                    <a:gd name="connsiteX50" fmla="*/ 773994 w 974607"/>
                    <a:gd name="connsiteY50" fmla="*/ 1247958 h 1516072"/>
                    <a:gd name="connsiteX51" fmla="*/ 648264 w 974607"/>
                    <a:gd name="connsiteY51" fmla="*/ 1156518 h 1516072"/>
                    <a:gd name="connsiteX52" fmla="*/ 645998 w 974607"/>
                    <a:gd name="connsiteY52" fmla="*/ 1108121 h 1516072"/>
                    <a:gd name="connsiteX53" fmla="*/ 671124 w 974607"/>
                    <a:gd name="connsiteY53" fmla="*/ 1089843 h 1516072"/>
                    <a:gd name="connsiteX54" fmla="*/ 724464 w 974607"/>
                    <a:gd name="connsiteY54" fmla="*/ 1082223 h 1516072"/>
                    <a:gd name="connsiteX55" fmla="*/ 871149 w 974607"/>
                    <a:gd name="connsiteY55" fmla="*/ 1086033 h 1516072"/>
                    <a:gd name="connsiteX56" fmla="*/ 899724 w 974607"/>
                    <a:gd name="connsiteY56" fmla="*/ 1091748 h 1516072"/>
                    <a:gd name="connsiteX57" fmla="*/ 963835 w 974607"/>
                    <a:gd name="connsiteY57" fmla="*/ 1090672 h 1516072"/>
                    <a:gd name="connsiteX58" fmla="*/ 970209 w 974607"/>
                    <a:gd name="connsiteY58" fmla="*/ 1054008 h 1516072"/>
                    <a:gd name="connsiteX59" fmla="*/ 918620 w 974607"/>
                    <a:gd name="connsiteY59" fmla="*/ 1034598 h 1516072"/>
                    <a:gd name="connsiteX60" fmla="*/ 803186 w 974607"/>
                    <a:gd name="connsiteY60" fmla="*/ 1037069 h 1516072"/>
                    <a:gd name="connsiteX61" fmla="*/ 646360 w 974607"/>
                    <a:gd name="connsiteY61" fmla="*/ 1049838 h 1516072"/>
                    <a:gd name="connsiteX62" fmla="*/ 640078 w 974607"/>
                    <a:gd name="connsiteY62" fmla="*/ 1026051 h 1516072"/>
                    <a:gd name="connsiteX63" fmla="*/ 673029 w 974607"/>
                    <a:gd name="connsiteY63" fmla="*/ 992688 h 1516072"/>
                    <a:gd name="connsiteX64" fmla="*/ 674934 w 974607"/>
                    <a:gd name="connsiteY64" fmla="*/ 986973 h 1516072"/>
                    <a:gd name="connsiteX65" fmla="*/ 680649 w 974607"/>
                    <a:gd name="connsiteY65" fmla="*/ 985068 h 1516072"/>
                    <a:gd name="connsiteX66" fmla="*/ 686364 w 974607"/>
                    <a:gd name="connsiteY66" fmla="*/ 981258 h 1516072"/>
                    <a:gd name="connsiteX67" fmla="*/ 695889 w 974607"/>
                    <a:gd name="connsiteY67" fmla="*/ 971733 h 1516072"/>
                    <a:gd name="connsiteX68" fmla="*/ 705414 w 974607"/>
                    <a:gd name="connsiteY68" fmla="*/ 960303 h 1516072"/>
                    <a:gd name="connsiteX69" fmla="*/ 716844 w 974607"/>
                    <a:gd name="connsiteY69" fmla="*/ 952683 h 1516072"/>
                    <a:gd name="connsiteX70" fmla="*/ 732084 w 974607"/>
                    <a:gd name="connsiteY70" fmla="*/ 939348 h 1516072"/>
                    <a:gd name="connsiteX71" fmla="*/ 741609 w 974607"/>
                    <a:gd name="connsiteY71" fmla="*/ 927918 h 1516072"/>
                    <a:gd name="connsiteX72" fmla="*/ 753039 w 974607"/>
                    <a:gd name="connsiteY72" fmla="*/ 918393 h 1516072"/>
                    <a:gd name="connsiteX73" fmla="*/ 758754 w 974607"/>
                    <a:gd name="connsiteY73" fmla="*/ 906963 h 1516072"/>
                    <a:gd name="connsiteX74" fmla="*/ 760659 w 974607"/>
                    <a:gd name="connsiteY74" fmla="*/ 901248 h 1516072"/>
                    <a:gd name="connsiteX75" fmla="*/ 766374 w 974607"/>
                    <a:gd name="connsiteY75" fmla="*/ 889818 h 1516072"/>
                    <a:gd name="connsiteX76" fmla="*/ 764469 w 974607"/>
                    <a:gd name="connsiteY76" fmla="*/ 874578 h 1516072"/>
                    <a:gd name="connsiteX77" fmla="*/ 758754 w 974607"/>
                    <a:gd name="connsiteY77" fmla="*/ 872673 h 1516072"/>
                    <a:gd name="connsiteX78" fmla="*/ 737799 w 974607"/>
                    <a:gd name="connsiteY78" fmla="*/ 874578 h 1516072"/>
                    <a:gd name="connsiteX79" fmla="*/ 732084 w 974607"/>
                    <a:gd name="connsiteY79" fmla="*/ 878388 h 1516072"/>
                    <a:gd name="connsiteX80" fmla="*/ 699699 w 974607"/>
                    <a:gd name="connsiteY80" fmla="*/ 899343 h 1516072"/>
                    <a:gd name="connsiteX81" fmla="*/ 595181 w 974607"/>
                    <a:gd name="connsiteY81" fmla="*/ 957831 h 1516072"/>
                    <a:gd name="connsiteX82" fmla="*/ 507294 w 974607"/>
                    <a:gd name="connsiteY82" fmla="*/ 847908 h 1516072"/>
                    <a:gd name="connsiteX83" fmla="*/ 503484 w 974607"/>
                    <a:gd name="connsiteY83" fmla="*/ 358323 h 1516072"/>
                    <a:gd name="connsiteX84" fmla="*/ 499674 w 974607"/>
                    <a:gd name="connsiteY84" fmla="*/ 66858 h 1516072"/>
                    <a:gd name="connsiteX85" fmla="*/ 490149 w 974607"/>
                    <a:gd name="connsiteY85" fmla="*/ 40188 h 1516072"/>
                    <a:gd name="connsiteX86" fmla="*/ 488244 w 974607"/>
                    <a:gd name="connsiteY86" fmla="*/ 34473 h 1516072"/>
                    <a:gd name="connsiteX87" fmla="*/ 484434 w 974607"/>
                    <a:gd name="connsiteY87" fmla="*/ 28758 h 1516072"/>
                    <a:gd name="connsiteX88" fmla="*/ 478719 w 974607"/>
                    <a:gd name="connsiteY88" fmla="*/ 17328 h 1516072"/>
                    <a:gd name="connsiteX89" fmla="*/ 473004 w 974607"/>
                    <a:gd name="connsiteY89" fmla="*/ 13518 h 1516072"/>
                    <a:gd name="connsiteX90" fmla="*/ 469194 w 974607"/>
                    <a:gd name="connsiteY90" fmla="*/ 7803 h 1516072"/>
                    <a:gd name="connsiteX91" fmla="*/ 429189 w 974607"/>
                    <a:gd name="connsiteY91" fmla="*/ 11613 h 1516072"/>
                    <a:gd name="connsiteX92" fmla="*/ 425379 w 974607"/>
                    <a:gd name="connsiteY92" fmla="*/ 78288 h 1516072"/>
                    <a:gd name="connsiteX93" fmla="*/ 425379 w 974607"/>
                    <a:gd name="connsiteY93" fmla="*/ 84003 h 1516072"/>
                    <a:gd name="connsiteX94" fmla="*/ 436603 w 974607"/>
                    <a:gd name="connsiteY94" fmla="*/ 225952 h 1516072"/>
                    <a:gd name="connsiteX95" fmla="*/ 440619 w 974607"/>
                    <a:gd name="connsiteY95" fmla="*/ 421188 h 1516072"/>
                    <a:gd name="connsiteX96" fmla="*/ 440002 w 974607"/>
                    <a:gd name="connsiteY96" fmla="*/ 789160 h 1516072"/>
                    <a:gd name="connsiteX97" fmla="*/ 430322 w 974607"/>
                    <a:gd name="connsiteY9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83519 w 974607"/>
                    <a:gd name="connsiteY48" fmla="*/ 1253673 h 1516072"/>
                    <a:gd name="connsiteX49" fmla="*/ 773994 w 974607"/>
                    <a:gd name="connsiteY49" fmla="*/ 1247958 h 1516072"/>
                    <a:gd name="connsiteX50" fmla="*/ 648264 w 974607"/>
                    <a:gd name="connsiteY50" fmla="*/ 1156518 h 1516072"/>
                    <a:gd name="connsiteX51" fmla="*/ 645998 w 974607"/>
                    <a:gd name="connsiteY51" fmla="*/ 1108121 h 1516072"/>
                    <a:gd name="connsiteX52" fmla="*/ 671124 w 974607"/>
                    <a:gd name="connsiteY52" fmla="*/ 1089843 h 1516072"/>
                    <a:gd name="connsiteX53" fmla="*/ 724464 w 974607"/>
                    <a:gd name="connsiteY53" fmla="*/ 1082223 h 1516072"/>
                    <a:gd name="connsiteX54" fmla="*/ 871149 w 974607"/>
                    <a:gd name="connsiteY54" fmla="*/ 1086033 h 1516072"/>
                    <a:gd name="connsiteX55" fmla="*/ 899724 w 974607"/>
                    <a:gd name="connsiteY55" fmla="*/ 1091748 h 1516072"/>
                    <a:gd name="connsiteX56" fmla="*/ 963835 w 974607"/>
                    <a:gd name="connsiteY56" fmla="*/ 1090672 h 1516072"/>
                    <a:gd name="connsiteX57" fmla="*/ 970209 w 974607"/>
                    <a:gd name="connsiteY57" fmla="*/ 1054008 h 1516072"/>
                    <a:gd name="connsiteX58" fmla="*/ 918620 w 974607"/>
                    <a:gd name="connsiteY58" fmla="*/ 1034598 h 1516072"/>
                    <a:gd name="connsiteX59" fmla="*/ 803186 w 974607"/>
                    <a:gd name="connsiteY59" fmla="*/ 1037069 h 1516072"/>
                    <a:gd name="connsiteX60" fmla="*/ 646360 w 974607"/>
                    <a:gd name="connsiteY60" fmla="*/ 1049838 h 1516072"/>
                    <a:gd name="connsiteX61" fmla="*/ 640078 w 974607"/>
                    <a:gd name="connsiteY61" fmla="*/ 1026051 h 1516072"/>
                    <a:gd name="connsiteX62" fmla="*/ 673029 w 974607"/>
                    <a:gd name="connsiteY62" fmla="*/ 992688 h 1516072"/>
                    <a:gd name="connsiteX63" fmla="*/ 674934 w 974607"/>
                    <a:gd name="connsiteY63" fmla="*/ 986973 h 1516072"/>
                    <a:gd name="connsiteX64" fmla="*/ 680649 w 974607"/>
                    <a:gd name="connsiteY64" fmla="*/ 985068 h 1516072"/>
                    <a:gd name="connsiteX65" fmla="*/ 686364 w 974607"/>
                    <a:gd name="connsiteY65" fmla="*/ 981258 h 1516072"/>
                    <a:gd name="connsiteX66" fmla="*/ 695889 w 974607"/>
                    <a:gd name="connsiteY66" fmla="*/ 971733 h 1516072"/>
                    <a:gd name="connsiteX67" fmla="*/ 705414 w 974607"/>
                    <a:gd name="connsiteY67" fmla="*/ 960303 h 1516072"/>
                    <a:gd name="connsiteX68" fmla="*/ 716844 w 974607"/>
                    <a:gd name="connsiteY68" fmla="*/ 952683 h 1516072"/>
                    <a:gd name="connsiteX69" fmla="*/ 732084 w 974607"/>
                    <a:gd name="connsiteY69" fmla="*/ 939348 h 1516072"/>
                    <a:gd name="connsiteX70" fmla="*/ 741609 w 974607"/>
                    <a:gd name="connsiteY70" fmla="*/ 927918 h 1516072"/>
                    <a:gd name="connsiteX71" fmla="*/ 753039 w 974607"/>
                    <a:gd name="connsiteY71" fmla="*/ 918393 h 1516072"/>
                    <a:gd name="connsiteX72" fmla="*/ 758754 w 974607"/>
                    <a:gd name="connsiteY72" fmla="*/ 906963 h 1516072"/>
                    <a:gd name="connsiteX73" fmla="*/ 760659 w 974607"/>
                    <a:gd name="connsiteY73" fmla="*/ 901248 h 1516072"/>
                    <a:gd name="connsiteX74" fmla="*/ 766374 w 974607"/>
                    <a:gd name="connsiteY74" fmla="*/ 889818 h 1516072"/>
                    <a:gd name="connsiteX75" fmla="*/ 764469 w 974607"/>
                    <a:gd name="connsiteY75" fmla="*/ 874578 h 1516072"/>
                    <a:gd name="connsiteX76" fmla="*/ 758754 w 974607"/>
                    <a:gd name="connsiteY76" fmla="*/ 872673 h 1516072"/>
                    <a:gd name="connsiteX77" fmla="*/ 737799 w 974607"/>
                    <a:gd name="connsiteY77" fmla="*/ 874578 h 1516072"/>
                    <a:gd name="connsiteX78" fmla="*/ 732084 w 974607"/>
                    <a:gd name="connsiteY78" fmla="*/ 878388 h 1516072"/>
                    <a:gd name="connsiteX79" fmla="*/ 699699 w 974607"/>
                    <a:gd name="connsiteY79" fmla="*/ 899343 h 1516072"/>
                    <a:gd name="connsiteX80" fmla="*/ 595181 w 974607"/>
                    <a:gd name="connsiteY80" fmla="*/ 957831 h 1516072"/>
                    <a:gd name="connsiteX81" fmla="*/ 507294 w 974607"/>
                    <a:gd name="connsiteY81" fmla="*/ 847908 h 1516072"/>
                    <a:gd name="connsiteX82" fmla="*/ 503484 w 974607"/>
                    <a:gd name="connsiteY82" fmla="*/ 358323 h 1516072"/>
                    <a:gd name="connsiteX83" fmla="*/ 499674 w 974607"/>
                    <a:gd name="connsiteY83" fmla="*/ 66858 h 1516072"/>
                    <a:gd name="connsiteX84" fmla="*/ 490149 w 974607"/>
                    <a:gd name="connsiteY84" fmla="*/ 40188 h 1516072"/>
                    <a:gd name="connsiteX85" fmla="*/ 488244 w 974607"/>
                    <a:gd name="connsiteY85" fmla="*/ 34473 h 1516072"/>
                    <a:gd name="connsiteX86" fmla="*/ 484434 w 974607"/>
                    <a:gd name="connsiteY86" fmla="*/ 28758 h 1516072"/>
                    <a:gd name="connsiteX87" fmla="*/ 478719 w 974607"/>
                    <a:gd name="connsiteY87" fmla="*/ 17328 h 1516072"/>
                    <a:gd name="connsiteX88" fmla="*/ 473004 w 974607"/>
                    <a:gd name="connsiteY88" fmla="*/ 13518 h 1516072"/>
                    <a:gd name="connsiteX89" fmla="*/ 469194 w 974607"/>
                    <a:gd name="connsiteY89" fmla="*/ 7803 h 1516072"/>
                    <a:gd name="connsiteX90" fmla="*/ 429189 w 974607"/>
                    <a:gd name="connsiteY90" fmla="*/ 11613 h 1516072"/>
                    <a:gd name="connsiteX91" fmla="*/ 425379 w 974607"/>
                    <a:gd name="connsiteY91" fmla="*/ 78288 h 1516072"/>
                    <a:gd name="connsiteX92" fmla="*/ 425379 w 974607"/>
                    <a:gd name="connsiteY92" fmla="*/ 84003 h 1516072"/>
                    <a:gd name="connsiteX93" fmla="*/ 436603 w 974607"/>
                    <a:gd name="connsiteY93" fmla="*/ 225952 h 1516072"/>
                    <a:gd name="connsiteX94" fmla="*/ 440619 w 974607"/>
                    <a:gd name="connsiteY94" fmla="*/ 421188 h 1516072"/>
                    <a:gd name="connsiteX95" fmla="*/ 440002 w 974607"/>
                    <a:gd name="connsiteY95" fmla="*/ 789160 h 1516072"/>
                    <a:gd name="connsiteX96" fmla="*/ 430322 w 974607"/>
                    <a:gd name="connsiteY9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77804 w 974607"/>
                    <a:gd name="connsiteY43" fmla="*/ 1333683 h 1516072"/>
                    <a:gd name="connsiteX44" fmla="*/ 789234 w 974607"/>
                    <a:gd name="connsiteY44" fmla="*/ 1327968 h 1516072"/>
                    <a:gd name="connsiteX45" fmla="*/ 794949 w 974607"/>
                    <a:gd name="connsiteY45" fmla="*/ 1326063 h 1516072"/>
                    <a:gd name="connsiteX46" fmla="*/ 800664 w 974607"/>
                    <a:gd name="connsiteY46" fmla="*/ 1284153 h 1516072"/>
                    <a:gd name="connsiteX47" fmla="*/ 783519 w 974607"/>
                    <a:gd name="connsiteY47" fmla="*/ 1253673 h 1516072"/>
                    <a:gd name="connsiteX48" fmla="*/ 773994 w 974607"/>
                    <a:gd name="connsiteY48" fmla="*/ 1247958 h 1516072"/>
                    <a:gd name="connsiteX49" fmla="*/ 648264 w 974607"/>
                    <a:gd name="connsiteY49" fmla="*/ 1156518 h 1516072"/>
                    <a:gd name="connsiteX50" fmla="*/ 645998 w 974607"/>
                    <a:gd name="connsiteY50" fmla="*/ 1108121 h 1516072"/>
                    <a:gd name="connsiteX51" fmla="*/ 671124 w 974607"/>
                    <a:gd name="connsiteY51" fmla="*/ 1089843 h 1516072"/>
                    <a:gd name="connsiteX52" fmla="*/ 724464 w 974607"/>
                    <a:gd name="connsiteY52" fmla="*/ 1082223 h 1516072"/>
                    <a:gd name="connsiteX53" fmla="*/ 871149 w 974607"/>
                    <a:gd name="connsiteY53" fmla="*/ 1086033 h 1516072"/>
                    <a:gd name="connsiteX54" fmla="*/ 899724 w 974607"/>
                    <a:gd name="connsiteY54" fmla="*/ 1091748 h 1516072"/>
                    <a:gd name="connsiteX55" fmla="*/ 963835 w 974607"/>
                    <a:gd name="connsiteY55" fmla="*/ 1090672 h 1516072"/>
                    <a:gd name="connsiteX56" fmla="*/ 970209 w 974607"/>
                    <a:gd name="connsiteY56" fmla="*/ 1054008 h 1516072"/>
                    <a:gd name="connsiteX57" fmla="*/ 918620 w 974607"/>
                    <a:gd name="connsiteY57" fmla="*/ 1034598 h 1516072"/>
                    <a:gd name="connsiteX58" fmla="*/ 803186 w 974607"/>
                    <a:gd name="connsiteY58" fmla="*/ 1037069 h 1516072"/>
                    <a:gd name="connsiteX59" fmla="*/ 646360 w 974607"/>
                    <a:gd name="connsiteY59" fmla="*/ 1049838 h 1516072"/>
                    <a:gd name="connsiteX60" fmla="*/ 640078 w 974607"/>
                    <a:gd name="connsiteY60" fmla="*/ 1026051 h 1516072"/>
                    <a:gd name="connsiteX61" fmla="*/ 673029 w 974607"/>
                    <a:gd name="connsiteY61" fmla="*/ 992688 h 1516072"/>
                    <a:gd name="connsiteX62" fmla="*/ 674934 w 974607"/>
                    <a:gd name="connsiteY62" fmla="*/ 986973 h 1516072"/>
                    <a:gd name="connsiteX63" fmla="*/ 680649 w 974607"/>
                    <a:gd name="connsiteY63" fmla="*/ 985068 h 1516072"/>
                    <a:gd name="connsiteX64" fmla="*/ 686364 w 974607"/>
                    <a:gd name="connsiteY64" fmla="*/ 981258 h 1516072"/>
                    <a:gd name="connsiteX65" fmla="*/ 695889 w 974607"/>
                    <a:gd name="connsiteY65" fmla="*/ 971733 h 1516072"/>
                    <a:gd name="connsiteX66" fmla="*/ 705414 w 974607"/>
                    <a:gd name="connsiteY66" fmla="*/ 960303 h 1516072"/>
                    <a:gd name="connsiteX67" fmla="*/ 716844 w 974607"/>
                    <a:gd name="connsiteY67" fmla="*/ 952683 h 1516072"/>
                    <a:gd name="connsiteX68" fmla="*/ 732084 w 974607"/>
                    <a:gd name="connsiteY68" fmla="*/ 939348 h 1516072"/>
                    <a:gd name="connsiteX69" fmla="*/ 741609 w 974607"/>
                    <a:gd name="connsiteY69" fmla="*/ 927918 h 1516072"/>
                    <a:gd name="connsiteX70" fmla="*/ 753039 w 974607"/>
                    <a:gd name="connsiteY70" fmla="*/ 918393 h 1516072"/>
                    <a:gd name="connsiteX71" fmla="*/ 758754 w 974607"/>
                    <a:gd name="connsiteY71" fmla="*/ 906963 h 1516072"/>
                    <a:gd name="connsiteX72" fmla="*/ 760659 w 974607"/>
                    <a:gd name="connsiteY72" fmla="*/ 901248 h 1516072"/>
                    <a:gd name="connsiteX73" fmla="*/ 766374 w 974607"/>
                    <a:gd name="connsiteY73" fmla="*/ 889818 h 1516072"/>
                    <a:gd name="connsiteX74" fmla="*/ 764469 w 974607"/>
                    <a:gd name="connsiteY74" fmla="*/ 874578 h 1516072"/>
                    <a:gd name="connsiteX75" fmla="*/ 758754 w 974607"/>
                    <a:gd name="connsiteY75" fmla="*/ 872673 h 1516072"/>
                    <a:gd name="connsiteX76" fmla="*/ 737799 w 974607"/>
                    <a:gd name="connsiteY76" fmla="*/ 874578 h 1516072"/>
                    <a:gd name="connsiteX77" fmla="*/ 732084 w 974607"/>
                    <a:gd name="connsiteY77" fmla="*/ 878388 h 1516072"/>
                    <a:gd name="connsiteX78" fmla="*/ 699699 w 974607"/>
                    <a:gd name="connsiteY78" fmla="*/ 899343 h 1516072"/>
                    <a:gd name="connsiteX79" fmla="*/ 595181 w 974607"/>
                    <a:gd name="connsiteY79" fmla="*/ 957831 h 1516072"/>
                    <a:gd name="connsiteX80" fmla="*/ 507294 w 974607"/>
                    <a:gd name="connsiteY80" fmla="*/ 847908 h 1516072"/>
                    <a:gd name="connsiteX81" fmla="*/ 503484 w 974607"/>
                    <a:gd name="connsiteY81" fmla="*/ 358323 h 1516072"/>
                    <a:gd name="connsiteX82" fmla="*/ 499674 w 974607"/>
                    <a:gd name="connsiteY82" fmla="*/ 66858 h 1516072"/>
                    <a:gd name="connsiteX83" fmla="*/ 490149 w 974607"/>
                    <a:gd name="connsiteY83" fmla="*/ 40188 h 1516072"/>
                    <a:gd name="connsiteX84" fmla="*/ 488244 w 974607"/>
                    <a:gd name="connsiteY84" fmla="*/ 34473 h 1516072"/>
                    <a:gd name="connsiteX85" fmla="*/ 484434 w 974607"/>
                    <a:gd name="connsiteY85" fmla="*/ 28758 h 1516072"/>
                    <a:gd name="connsiteX86" fmla="*/ 478719 w 974607"/>
                    <a:gd name="connsiteY86" fmla="*/ 17328 h 1516072"/>
                    <a:gd name="connsiteX87" fmla="*/ 473004 w 974607"/>
                    <a:gd name="connsiteY87" fmla="*/ 13518 h 1516072"/>
                    <a:gd name="connsiteX88" fmla="*/ 469194 w 974607"/>
                    <a:gd name="connsiteY88" fmla="*/ 7803 h 1516072"/>
                    <a:gd name="connsiteX89" fmla="*/ 429189 w 974607"/>
                    <a:gd name="connsiteY89" fmla="*/ 11613 h 1516072"/>
                    <a:gd name="connsiteX90" fmla="*/ 425379 w 974607"/>
                    <a:gd name="connsiteY90" fmla="*/ 78288 h 1516072"/>
                    <a:gd name="connsiteX91" fmla="*/ 425379 w 974607"/>
                    <a:gd name="connsiteY91" fmla="*/ 84003 h 1516072"/>
                    <a:gd name="connsiteX92" fmla="*/ 436603 w 974607"/>
                    <a:gd name="connsiteY92" fmla="*/ 225952 h 1516072"/>
                    <a:gd name="connsiteX93" fmla="*/ 440619 w 974607"/>
                    <a:gd name="connsiteY93" fmla="*/ 421188 h 1516072"/>
                    <a:gd name="connsiteX94" fmla="*/ 440002 w 974607"/>
                    <a:gd name="connsiteY94" fmla="*/ 789160 h 1516072"/>
                    <a:gd name="connsiteX95" fmla="*/ 430322 w 974607"/>
                    <a:gd name="connsiteY9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794949 w 974607"/>
                    <a:gd name="connsiteY44" fmla="*/ 1326063 h 1516072"/>
                    <a:gd name="connsiteX45" fmla="*/ 800664 w 974607"/>
                    <a:gd name="connsiteY45" fmla="*/ 1284153 h 1516072"/>
                    <a:gd name="connsiteX46" fmla="*/ 783519 w 974607"/>
                    <a:gd name="connsiteY46" fmla="*/ 1253673 h 1516072"/>
                    <a:gd name="connsiteX47" fmla="*/ 773994 w 974607"/>
                    <a:gd name="connsiteY47" fmla="*/ 1247958 h 1516072"/>
                    <a:gd name="connsiteX48" fmla="*/ 648264 w 974607"/>
                    <a:gd name="connsiteY48" fmla="*/ 1156518 h 1516072"/>
                    <a:gd name="connsiteX49" fmla="*/ 645998 w 974607"/>
                    <a:gd name="connsiteY49" fmla="*/ 1108121 h 1516072"/>
                    <a:gd name="connsiteX50" fmla="*/ 671124 w 974607"/>
                    <a:gd name="connsiteY50" fmla="*/ 1089843 h 1516072"/>
                    <a:gd name="connsiteX51" fmla="*/ 724464 w 974607"/>
                    <a:gd name="connsiteY51" fmla="*/ 1082223 h 1516072"/>
                    <a:gd name="connsiteX52" fmla="*/ 871149 w 974607"/>
                    <a:gd name="connsiteY52" fmla="*/ 1086033 h 1516072"/>
                    <a:gd name="connsiteX53" fmla="*/ 899724 w 974607"/>
                    <a:gd name="connsiteY53" fmla="*/ 1091748 h 1516072"/>
                    <a:gd name="connsiteX54" fmla="*/ 963835 w 974607"/>
                    <a:gd name="connsiteY54" fmla="*/ 1090672 h 1516072"/>
                    <a:gd name="connsiteX55" fmla="*/ 970209 w 974607"/>
                    <a:gd name="connsiteY55" fmla="*/ 1054008 h 1516072"/>
                    <a:gd name="connsiteX56" fmla="*/ 918620 w 974607"/>
                    <a:gd name="connsiteY56" fmla="*/ 1034598 h 1516072"/>
                    <a:gd name="connsiteX57" fmla="*/ 803186 w 974607"/>
                    <a:gd name="connsiteY57" fmla="*/ 1037069 h 1516072"/>
                    <a:gd name="connsiteX58" fmla="*/ 646360 w 974607"/>
                    <a:gd name="connsiteY58" fmla="*/ 1049838 h 1516072"/>
                    <a:gd name="connsiteX59" fmla="*/ 640078 w 974607"/>
                    <a:gd name="connsiteY59" fmla="*/ 1026051 h 1516072"/>
                    <a:gd name="connsiteX60" fmla="*/ 673029 w 974607"/>
                    <a:gd name="connsiteY60" fmla="*/ 992688 h 1516072"/>
                    <a:gd name="connsiteX61" fmla="*/ 674934 w 974607"/>
                    <a:gd name="connsiteY61" fmla="*/ 986973 h 1516072"/>
                    <a:gd name="connsiteX62" fmla="*/ 680649 w 974607"/>
                    <a:gd name="connsiteY62" fmla="*/ 985068 h 1516072"/>
                    <a:gd name="connsiteX63" fmla="*/ 686364 w 974607"/>
                    <a:gd name="connsiteY63" fmla="*/ 981258 h 1516072"/>
                    <a:gd name="connsiteX64" fmla="*/ 695889 w 974607"/>
                    <a:gd name="connsiteY64" fmla="*/ 971733 h 1516072"/>
                    <a:gd name="connsiteX65" fmla="*/ 705414 w 974607"/>
                    <a:gd name="connsiteY65" fmla="*/ 960303 h 1516072"/>
                    <a:gd name="connsiteX66" fmla="*/ 716844 w 974607"/>
                    <a:gd name="connsiteY66" fmla="*/ 952683 h 1516072"/>
                    <a:gd name="connsiteX67" fmla="*/ 732084 w 974607"/>
                    <a:gd name="connsiteY67" fmla="*/ 939348 h 1516072"/>
                    <a:gd name="connsiteX68" fmla="*/ 741609 w 974607"/>
                    <a:gd name="connsiteY68" fmla="*/ 927918 h 1516072"/>
                    <a:gd name="connsiteX69" fmla="*/ 753039 w 974607"/>
                    <a:gd name="connsiteY69" fmla="*/ 918393 h 1516072"/>
                    <a:gd name="connsiteX70" fmla="*/ 758754 w 974607"/>
                    <a:gd name="connsiteY70" fmla="*/ 906963 h 1516072"/>
                    <a:gd name="connsiteX71" fmla="*/ 760659 w 974607"/>
                    <a:gd name="connsiteY71" fmla="*/ 901248 h 1516072"/>
                    <a:gd name="connsiteX72" fmla="*/ 766374 w 974607"/>
                    <a:gd name="connsiteY72" fmla="*/ 889818 h 1516072"/>
                    <a:gd name="connsiteX73" fmla="*/ 764469 w 974607"/>
                    <a:gd name="connsiteY73" fmla="*/ 874578 h 1516072"/>
                    <a:gd name="connsiteX74" fmla="*/ 758754 w 974607"/>
                    <a:gd name="connsiteY74" fmla="*/ 872673 h 1516072"/>
                    <a:gd name="connsiteX75" fmla="*/ 737799 w 974607"/>
                    <a:gd name="connsiteY75" fmla="*/ 874578 h 1516072"/>
                    <a:gd name="connsiteX76" fmla="*/ 732084 w 974607"/>
                    <a:gd name="connsiteY76" fmla="*/ 878388 h 1516072"/>
                    <a:gd name="connsiteX77" fmla="*/ 699699 w 974607"/>
                    <a:gd name="connsiteY77" fmla="*/ 899343 h 1516072"/>
                    <a:gd name="connsiteX78" fmla="*/ 595181 w 974607"/>
                    <a:gd name="connsiteY78" fmla="*/ 957831 h 1516072"/>
                    <a:gd name="connsiteX79" fmla="*/ 507294 w 974607"/>
                    <a:gd name="connsiteY79" fmla="*/ 847908 h 1516072"/>
                    <a:gd name="connsiteX80" fmla="*/ 503484 w 974607"/>
                    <a:gd name="connsiteY80" fmla="*/ 358323 h 1516072"/>
                    <a:gd name="connsiteX81" fmla="*/ 499674 w 974607"/>
                    <a:gd name="connsiteY81" fmla="*/ 66858 h 1516072"/>
                    <a:gd name="connsiteX82" fmla="*/ 490149 w 974607"/>
                    <a:gd name="connsiteY82" fmla="*/ 40188 h 1516072"/>
                    <a:gd name="connsiteX83" fmla="*/ 488244 w 974607"/>
                    <a:gd name="connsiteY83" fmla="*/ 34473 h 1516072"/>
                    <a:gd name="connsiteX84" fmla="*/ 484434 w 974607"/>
                    <a:gd name="connsiteY84" fmla="*/ 28758 h 1516072"/>
                    <a:gd name="connsiteX85" fmla="*/ 478719 w 974607"/>
                    <a:gd name="connsiteY85" fmla="*/ 17328 h 1516072"/>
                    <a:gd name="connsiteX86" fmla="*/ 473004 w 974607"/>
                    <a:gd name="connsiteY86" fmla="*/ 13518 h 1516072"/>
                    <a:gd name="connsiteX87" fmla="*/ 469194 w 974607"/>
                    <a:gd name="connsiteY87" fmla="*/ 7803 h 1516072"/>
                    <a:gd name="connsiteX88" fmla="*/ 429189 w 974607"/>
                    <a:gd name="connsiteY88" fmla="*/ 11613 h 1516072"/>
                    <a:gd name="connsiteX89" fmla="*/ 425379 w 974607"/>
                    <a:gd name="connsiteY89" fmla="*/ 78288 h 1516072"/>
                    <a:gd name="connsiteX90" fmla="*/ 425379 w 974607"/>
                    <a:gd name="connsiteY90" fmla="*/ 84003 h 1516072"/>
                    <a:gd name="connsiteX91" fmla="*/ 436603 w 974607"/>
                    <a:gd name="connsiteY91" fmla="*/ 225952 h 1516072"/>
                    <a:gd name="connsiteX92" fmla="*/ 440619 w 974607"/>
                    <a:gd name="connsiteY92" fmla="*/ 421188 h 1516072"/>
                    <a:gd name="connsiteX93" fmla="*/ 440002 w 974607"/>
                    <a:gd name="connsiteY93" fmla="*/ 789160 h 1516072"/>
                    <a:gd name="connsiteX94" fmla="*/ 430322 w 974607"/>
                    <a:gd name="connsiteY9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800664 w 974607"/>
                    <a:gd name="connsiteY44" fmla="*/ 1284153 h 1516072"/>
                    <a:gd name="connsiteX45" fmla="*/ 783519 w 974607"/>
                    <a:gd name="connsiteY45" fmla="*/ 1253673 h 1516072"/>
                    <a:gd name="connsiteX46" fmla="*/ 773994 w 974607"/>
                    <a:gd name="connsiteY46" fmla="*/ 1247958 h 1516072"/>
                    <a:gd name="connsiteX47" fmla="*/ 648264 w 974607"/>
                    <a:gd name="connsiteY47" fmla="*/ 1156518 h 1516072"/>
                    <a:gd name="connsiteX48" fmla="*/ 645998 w 974607"/>
                    <a:gd name="connsiteY48" fmla="*/ 1108121 h 1516072"/>
                    <a:gd name="connsiteX49" fmla="*/ 671124 w 974607"/>
                    <a:gd name="connsiteY49" fmla="*/ 1089843 h 1516072"/>
                    <a:gd name="connsiteX50" fmla="*/ 724464 w 974607"/>
                    <a:gd name="connsiteY50" fmla="*/ 1082223 h 1516072"/>
                    <a:gd name="connsiteX51" fmla="*/ 871149 w 974607"/>
                    <a:gd name="connsiteY51" fmla="*/ 1086033 h 1516072"/>
                    <a:gd name="connsiteX52" fmla="*/ 899724 w 974607"/>
                    <a:gd name="connsiteY52" fmla="*/ 1091748 h 1516072"/>
                    <a:gd name="connsiteX53" fmla="*/ 963835 w 974607"/>
                    <a:gd name="connsiteY53" fmla="*/ 1090672 h 1516072"/>
                    <a:gd name="connsiteX54" fmla="*/ 970209 w 974607"/>
                    <a:gd name="connsiteY54" fmla="*/ 1054008 h 1516072"/>
                    <a:gd name="connsiteX55" fmla="*/ 918620 w 974607"/>
                    <a:gd name="connsiteY55" fmla="*/ 1034598 h 1516072"/>
                    <a:gd name="connsiteX56" fmla="*/ 803186 w 974607"/>
                    <a:gd name="connsiteY56" fmla="*/ 1037069 h 1516072"/>
                    <a:gd name="connsiteX57" fmla="*/ 646360 w 974607"/>
                    <a:gd name="connsiteY57" fmla="*/ 1049838 h 1516072"/>
                    <a:gd name="connsiteX58" fmla="*/ 640078 w 974607"/>
                    <a:gd name="connsiteY58" fmla="*/ 1026051 h 1516072"/>
                    <a:gd name="connsiteX59" fmla="*/ 673029 w 974607"/>
                    <a:gd name="connsiteY59" fmla="*/ 992688 h 1516072"/>
                    <a:gd name="connsiteX60" fmla="*/ 674934 w 974607"/>
                    <a:gd name="connsiteY60" fmla="*/ 986973 h 1516072"/>
                    <a:gd name="connsiteX61" fmla="*/ 680649 w 974607"/>
                    <a:gd name="connsiteY61" fmla="*/ 985068 h 1516072"/>
                    <a:gd name="connsiteX62" fmla="*/ 686364 w 974607"/>
                    <a:gd name="connsiteY62" fmla="*/ 981258 h 1516072"/>
                    <a:gd name="connsiteX63" fmla="*/ 695889 w 974607"/>
                    <a:gd name="connsiteY63" fmla="*/ 971733 h 1516072"/>
                    <a:gd name="connsiteX64" fmla="*/ 705414 w 974607"/>
                    <a:gd name="connsiteY64" fmla="*/ 960303 h 1516072"/>
                    <a:gd name="connsiteX65" fmla="*/ 716844 w 974607"/>
                    <a:gd name="connsiteY65" fmla="*/ 952683 h 1516072"/>
                    <a:gd name="connsiteX66" fmla="*/ 732084 w 974607"/>
                    <a:gd name="connsiteY66" fmla="*/ 939348 h 1516072"/>
                    <a:gd name="connsiteX67" fmla="*/ 741609 w 974607"/>
                    <a:gd name="connsiteY67" fmla="*/ 927918 h 1516072"/>
                    <a:gd name="connsiteX68" fmla="*/ 753039 w 974607"/>
                    <a:gd name="connsiteY68" fmla="*/ 918393 h 1516072"/>
                    <a:gd name="connsiteX69" fmla="*/ 758754 w 974607"/>
                    <a:gd name="connsiteY69" fmla="*/ 906963 h 1516072"/>
                    <a:gd name="connsiteX70" fmla="*/ 760659 w 974607"/>
                    <a:gd name="connsiteY70" fmla="*/ 901248 h 1516072"/>
                    <a:gd name="connsiteX71" fmla="*/ 766374 w 974607"/>
                    <a:gd name="connsiteY71" fmla="*/ 889818 h 1516072"/>
                    <a:gd name="connsiteX72" fmla="*/ 764469 w 974607"/>
                    <a:gd name="connsiteY72" fmla="*/ 874578 h 1516072"/>
                    <a:gd name="connsiteX73" fmla="*/ 758754 w 974607"/>
                    <a:gd name="connsiteY73" fmla="*/ 872673 h 1516072"/>
                    <a:gd name="connsiteX74" fmla="*/ 737799 w 974607"/>
                    <a:gd name="connsiteY74" fmla="*/ 874578 h 1516072"/>
                    <a:gd name="connsiteX75" fmla="*/ 732084 w 974607"/>
                    <a:gd name="connsiteY75" fmla="*/ 878388 h 1516072"/>
                    <a:gd name="connsiteX76" fmla="*/ 699699 w 974607"/>
                    <a:gd name="connsiteY76" fmla="*/ 899343 h 1516072"/>
                    <a:gd name="connsiteX77" fmla="*/ 595181 w 974607"/>
                    <a:gd name="connsiteY77" fmla="*/ 957831 h 1516072"/>
                    <a:gd name="connsiteX78" fmla="*/ 507294 w 974607"/>
                    <a:gd name="connsiteY78" fmla="*/ 847908 h 1516072"/>
                    <a:gd name="connsiteX79" fmla="*/ 503484 w 974607"/>
                    <a:gd name="connsiteY79" fmla="*/ 358323 h 1516072"/>
                    <a:gd name="connsiteX80" fmla="*/ 499674 w 974607"/>
                    <a:gd name="connsiteY80" fmla="*/ 66858 h 1516072"/>
                    <a:gd name="connsiteX81" fmla="*/ 490149 w 974607"/>
                    <a:gd name="connsiteY81" fmla="*/ 40188 h 1516072"/>
                    <a:gd name="connsiteX82" fmla="*/ 488244 w 974607"/>
                    <a:gd name="connsiteY82" fmla="*/ 34473 h 1516072"/>
                    <a:gd name="connsiteX83" fmla="*/ 484434 w 974607"/>
                    <a:gd name="connsiteY83" fmla="*/ 28758 h 1516072"/>
                    <a:gd name="connsiteX84" fmla="*/ 478719 w 974607"/>
                    <a:gd name="connsiteY84" fmla="*/ 17328 h 1516072"/>
                    <a:gd name="connsiteX85" fmla="*/ 473004 w 974607"/>
                    <a:gd name="connsiteY85" fmla="*/ 13518 h 1516072"/>
                    <a:gd name="connsiteX86" fmla="*/ 469194 w 974607"/>
                    <a:gd name="connsiteY86" fmla="*/ 7803 h 1516072"/>
                    <a:gd name="connsiteX87" fmla="*/ 429189 w 974607"/>
                    <a:gd name="connsiteY87" fmla="*/ 11613 h 1516072"/>
                    <a:gd name="connsiteX88" fmla="*/ 425379 w 974607"/>
                    <a:gd name="connsiteY88" fmla="*/ 78288 h 1516072"/>
                    <a:gd name="connsiteX89" fmla="*/ 425379 w 974607"/>
                    <a:gd name="connsiteY89" fmla="*/ 84003 h 1516072"/>
                    <a:gd name="connsiteX90" fmla="*/ 436603 w 974607"/>
                    <a:gd name="connsiteY90" fmla="*/ 225952 h 1516072"/>
                    <a:gd name="connsiteX91" fmla="*/ 440619 w 974607"/>
                    <a:gd name="connsiteY91" fmla="*/ 421188 h 1516072"/>
                    <a:gd name="connsiteX92" fmla="*/ 440002 w 974607"/>
                    <a:gd name="connsiteY92" fmla="*/ 789160 h 1516072"/>
                    <a:gd name="connsiteX93" fmla="*/ 430322 w 974607"/>
                    <a:gd name="connsiteY9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694447 w 974607"/>
                    <a:gd name="connsiteY41" fmla="*/ 1286520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7849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16844 w 974607"/>
                    <a:gd name="connsiteY62" fmla="*/ 952683 h 1516072"/>
                    <a:gd name="connsiteX63" fmla="*/ 732084 w 974607"/>
                    <a:gd name="connsiteY63" fmla="*/ 939348 h 1516072"/>
                    <a:gd name="connsiteX64" fmla="*/ 741609 w 974607"/>
                    <a:gd name="connsiteY64" fmla="*/ 927918 h 1516072"/>
                    <a:gd name="connsiteX65" fmla="*/ 753039 w 974607"/>
                    <a:gd name="connsiteY65" fmla="*/ 918393 h 1516072"/>
                    <a:gd name="connsiteX66" fmla="*/ 758754 w 974607"/>
                    <a:gd name="connsiteY66" fmla="*/ 906963 h 1516072"/>
                    <a:gd name="connsiteX67" fmla="*/ 760659 w 974607"/>
                    <a:gd name="connsiteY67" fmla="*/ 901248 h 1516072"/>
                    <a:gd name="connsiteX68" fmla="*/ 766374 w 974607"/>
                    <a:gd name="connsiteY68" fmla="*/ 889818 h 1516072"/>
                    <a:gd name="connsiteX69" fmla="*/ 764469 w 974607"/>
                    <a:gd name="connsiteY69" fmla="*/ 874578 h 1516072"/>
                    <a:gd name="connsiteX70" fmla="*/ 758754 w 974607"/>
                    <a:gd name="connsiteY70" fmla="*/ 872673 h 1516072"/>
                    <a:gd name="connsiteX71" fmla="*/ 737799 w 974607"/>
                    <a:gd name="connsiteY71" fmla="*/ 874578 h 1516072"/>
                    <a:gd name="connsiteX72" fmla="*/ 732084 w 974607"/>
                    <a:gd name="connsiteY72" fmla="*/ 878388 h 1516072"/>
                    <a:gd name="connsiteX73" fmla="*/ 699699 w 974607"/>
                    <a:gd name="connsiteY73" fmla="*/ 899343 h 1516072"/>
                    <a:gd name="connsiteX74" fmla="*/ 595181 w 974607"/>
                    <a:gd name="connsiteY74" fmla="*/ 957831 h 1516072"/>
                    <a:gd name="connsiteX75" fmla="*/ 507294 w 974607"/>
                    <a:gd name="connsiteY75" fmla="*/ 847908 h 1516072"/>
                    <a:gd name="connsiteX76" fmla="*/ 503484 w 974607"/>
                    <a:gd name="connsiteY76" fmla="*/ 358323 h 1516072"/>
                    <a:gd name="connsiteX77" fmla="*/ 499674 w 974607"/>
                    <a:gd name="connsiteY77" fmla="*/ 66858 h 1516072"/>
                    <a:gd name="connsiteX78" fmla="*/ 490149 w 974607"/>
                    <a:gd name="connsiteY78" fmla="*/ 40188 h 1516072"/>
                    <a:gd name="connsiteX79" fmla="*/ 488244 w 974607"/>
                    <a:gd name="connsiteY79" fmla="*/ 34473 h 1516072"/>
                    <a:gd name="connsiteX80" fmla="*/ 484434 w 974607"/>
                    <a:gd name="connsiteY80" fmla="*/ 28758 h 1516072"/>
                    <a:gd name="connsiteX81" fmla="*/ 478719 w 974607"/>
                    <a:gd name="connsiteY81" fmla="*/ 17328 h 1516072"/>
                    <a:gd name="connsiteX82" fmla="*/ 473004 w 974607"/>
                    <a:gd name="connsiteY82" fmla="*/ 13518 h 1516072"/>
                    <a:gd name="connsiteX83" fmla="*/ 469194 w 974607"/>
                    <a:gd name="connsiteY83" fmla="*/ 7803 h 1516072"/>
                    <a:gd name="connsiteX84" fmla="*/ 429189 w 974607"/>
                    <a:gd name="connsiteY84" fmla="*/ 11613 h 1516072"/>
                    <a:gd name="connsiteX85" fmla="*/ 425379 w 974607"/>
                    <a:gd name="connsiteY85" fmla="*/ 78288 h 1516072"/>
                    <a:gd name="connsiteX86" fmla="*/ 425379 w 974607"/>
                    <a:gd name="connsiteY86" fmla="*/ 84003 h 1516072"/>
                    <a:gd name="connsiteX87" fmla="*/ 436603 w 974607"/>
                    <a:gd name="connsiteY87" fmla="*/ 225952 h 1516072"/>
                    <a:gd name="connsiteX88" fmla="*/ 440619 w 974607"/>
                    <a:gd name="connsiteY88" fmla="*/ 421188 h 1516072"/>
                    <a:gd name="connsiteX89" fmla="*/ 440002 w 974607"/>
                    <a:gd name="connsiteY89" fmla="*/ 789160 h 1516072"/>
                    <a:gd name="connsiteX90" fmla="*/ 430322 w 974607"/>
                    <a:gd name="connsiteY9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95889 w 974607"/>
                    <a:gd name="connsiteY60" fmla="*/ 971733 h 1516072"/>
                    <a:gd name="connsiteX61" fmla="*/ 716844 w 974607"/>
                    <a:gd name="connsiteY61" fmla="*/ 952683 h 1516072"/>
                    <a:gd name="connsiteX62" fmla="*/ 732084 w 974607"/>
                    <a:gd name="connsiteY62" fmla="*/ 939348 h 1516072"/>
                    <a:gd name="connsiteX63" fmla="*/ 741609 w 974607"/>
                    <a:gd name="connsiteY63" fmla="*/ 927918 h 1516072"/>
                    <a:gd name="connsiteX64" fmla="*/ 753039 w 974607"/>
                    <a:gd name="connsiteY64" fmla="*/ 918393 h 1516072"/>
                    <a:gd name="connsiteX65" fmla="*/ 758754 w 974607"/>
                    <a:gd name="connsiteY65" fmla="*/ 906963 h 1516072"/>
                    <a:gd name="connsiteX66" fmla="*/ 760659 w 974607"/>
                    <a:gd name="connsiteY66" fmla="*/ 901248 h 1516072"/>
                    <a:gd name="connsiteX67" fmla="*/ 766374 w 974607"/>
                    <a:gd name="connsiteY67" fmla="*/ 889818 h 1516072"/>
                    <a:gd name="connsiteX68" fmla="*/ 764469 w 974607"/>
                    <a:gd name="connsiteY68" fmla="*/ 874578 h 1516072"/>
                    <a:gd name="connsiteX69" fmla="*/ 758754 w 974607"/>
                    <a:gd name="connsiteY69" fmla="*/ 872673 h 1516072"/>
                    <a:gd name="connsiteX70" fmla="*/ 737799 w 974607"/>
                    <a:gd name="connsiteY70" fmla="*/ 874578 h 1516072"/>
                    <a:gd name="connsiteX71" fmla="*/ 732084 w 974607"/>
                    <a:gd name="connsiteY71" fmla="*/ 878388 h 1516072"/>
                    <a:gd name="connsiteX72" fmla="*/ 699699 w 974607"/>
                    <a:gd name="connsiteY72" fmla="*/ 899343 h 1516072"/>
                    <a:gd name="connsiteX73" fmla="*/ 595181 w 974607"/>
                    <a:gd name="connsiteY73" fmla="*/ 957831 h 1516072"/>
                    <a:gd name="connsiteX74" fmla="*/ 507294 w 974607"/>
                    <a:gd name="connsiteY74" fmla="*/ 847908 h 1516072"/>
                    <a:gd name="connsiteX75" fmla="*/ 503484 w 974607"/>
                    <a:gd name="connsiteY75" fmla="*/ 358323 h 1516072"/>
                    <a:gd name="connsiteX76" fmla="*/ 499674 w 974607"/>
                    <a:gd name="connsiteY76" fmla="*/ 66858 h 1516072"/>
                    <a:gd name="connsiteX77" fmla="*/ 490149 w 974607"/>
                    <a:gd name="connsiteY77" fmla="*/ 40188 h 1516072"/>
                    <a:gd name="connsiteX78" fmla="*/ 488244 w 974607"/>
                    <a:gd name="connsiteY78" fmla="*/ 34473 h 1516072"/>
                    <a:gd name="connsiteX79" fmla="*/ 484434 w 974607"/>
                    <a:gd name="connsiteY79" fmla="*/ 28758 h 1516072"/>
                    <a:gd name="connsiteX80" fmla="*/ 478719 w 974607"/>
                    <a:gd name="connsiteY80" fmla="*/ 17328 h 1516072"/>
                    <a:gd name="connsiteX81" fmla="*/ 473004 w 974607"/>
                    <a:gd name="connsiteY81" fmla="*/ 13518 h 1516072"/>
                    <a:gd name="connsiteX82" fmla="*/ 469194 w 974607"/>
                    <a:gd name="connsiteY82" fmla="*/ 7803 h 1516072"/>
                    <a:gd name="connsiteX83" fmla="*/ 429189 w 974607"/>
                    <a:gd name="connsiteY83" fmla="*/ 11613 h 1516072"/>
                    <a:gd name="connsiteX84" fmla="*/ 425379 w 974607"/>
                    <a:gd name="connsiteY84" fmla="*/ 78288 h 1516072"/>
                    <a:gd name="connsiteX85" fmla="*/ 425379 w 974607"/>
                    <a:gd name="connsiteY85" fmla="*/ 84003 h 1516072"/>
                    <a:gd name="connsiteX86" fmla="*/ 436603 w 974607"/>
                    <a:gd name="connsiteY86" fmla="*/ 225952 h 1516072"/>
                    <a:gd name="connsiteX87" fmla="*/ 440619 w 974607"/>
                    <a:gd name="connsiteY87" fmla="*/ 421188 h 1516072"/>
                    <a:gd name="connsiteX88" fmla="*/ 440002 w 974607"/>
                    <a:gd name="connsiteY88" fmla="*/ 789160 h 1516072"/>
                    <a:gd name="connsiteX89" fmla="*/ 430322 w 974607"/>
                    <a:gd name="connsiteY8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95889 w 974607"/>
                    <a:gd name="connsiteY59" fmla="*/ 971733 h 1516072"/>
                    <a:gd name="connsiteX60" fmla="*/ 716844 w 974607"/>
                    <a:gd name="connsiteY60" fmla="*/ 952683 h 1516072"/>
                    <a:gd name="connsiteX61" fmla="*/ 732084 w 974607"/>
                    <a:gd name="connsiteY61" fmla="*/ 939348 h 1516072"/>
                    <a:gd name="connsiteX62" fmla="*/ 741609 w 974607"/>
                    <a:gd name="connsiteY62" fmla="*/ 927918 h 1516072"/>
                    <a:gd name="connsiteX63" fmla="*/ 753039 w 974607"/>
                    <a:gd name="connsiteY63" fmla="*/ 918393 h 1516072"/>
                    <a:gd name="connsiteX64" fmla="*/ 758754 w 974607"/>
                    <a:gd name="connsiteY64" fmla="*/ 906963 h 1516072"/>
                    <a:gd name="connsiteX65" fmla="*/ 760659 w 974607"/>
                    <a:gd name="connsiteY65" fmla="*/ 901248 h 1516072"/>
                    <a:gd name="connsiteX66" fmla="*/ 766374 w 974607"/>
                    <a:gd name="connsiteY66" fmla="*/ 889818 h 1516072"/>
                    <a:gd name="connsiteX67" fmla="*/ 764469 w 974607"/>
                    <a:gd name="connsiteY67" fmla="*/ 874578 h 1516072"/>
                    <a:gd name="connsiteX68" fmla="*/ 758754 w 974607"/>
                    <a:gd name="connsiteY68" fmla="*/ 872673 h 1516072"/>
                    <a:gd name="connsiteX69" fmla="*/ 737799 w 974607"/>
                    <a:gd name="connsiteY69" fmla="*/ 874578 h 1516072"/>
                    <a:gd name="connsiteX70" fmla="*/ 732084 w 974607"/>
                    <a:gd name="connsiteY70" fmla="*/ 878388 h 1516072"/>
                    <a:gd name="connsiteX71" fmla="*/ 699699 w 974607"/>
                    <a:gd name="connsiteY71" fmla="*/ 899343 h 1516072"/>
                    <a:gd name="connsiteX72" fmla="*/ 595181 w 974607"/>
                    <a:gd name="connsiteY72" fmla="*/ 957831 h 1516072"/>
                    <a:gd name="connsiteX73" fmla="*/ 507294 w 974607"/>
                    <a:gd name="connsiteY73" fmla="*/ 847908 h 1516072"/>
                    <a:gd name="connsiteX74" fmla="*/ 503484 w 974607"/>
                    <a:gd name="connsiteY74" fmla="*/ 358323 h 1516072"/>
                    <a:gd name="connsiteX75" fmla="*/ 499674 w 974607"/>
                    <a:gd name="connsiteY75" fmla="*/ 66858 h 1516072"/>
                    <a:gd name="connsiteX76" fmla="*/ 490149 w 974607"/>
                    <a:gd name="connsiteY76" fmla="*/ 40188 h 1516072"/>
                    <a:gd name="connsiteX77" fmla="*/ 488244 w 974607"/>
                    <a:gd name="connsiteY77" fmla="*/ 34473 h 1516072"/>
                    <a:gd name="connsiteX78" fmla="*/ 484434 w 974607"/>
                    <a:gd name="connsiteY78" fmla="*/ 28758 h 1516072"/>
                    <a:gd name="connsiteX79" fmla="*/ 478719 w 974607"/>
                    <a:gd name="connsiteY79" fmla="*/ 17328 h 1516072"/>
                    <a:gd name="connsiteX80" fmla="*/ 473004 w 974607"/>
                    <a:gd name="connsiteY80" fmla="*/ 13518 h 1516072"/>
                    <a:gd name="connsiteX81" fmla="*/ 469194 w 974607"/>
                    <a:gd name="connsiteY81" fmla="*/ 7803 h 1516072"/>
                    <a:gd name="connsiteX82" fmla="*/ 429189 w 974607"/>
                    <a:gd name="connsiteY82" fmla="*/ 11613 h 1516072"/>
                    <a:gd name="connsiteX83" fmla="*/ 425379 w 974607"/>
                    <a:gd name="connsiteY83" fmla="*/ 78288 h 1516072"/>
                    <a:gd name="connsiteX84" fmla="*/ 425379 w 974607"/>
                    <a:gd name="connsiteY84" fmla="*/ 84003 h 1516072"/>
                    <a:gd name="connsiteX85" fmla="*/ 436603 w 974607"/>
                    <a:gd name="connsiteY85" fmla="*/ 225952 h 1516072"/>
                    <a:gd name="connsiteX86" fmla="*/ 440619 w 974607"/>
                    <a:gd name="connsiteY86" fmla="*/ 421188 h 1516072"/>
                    <a:gd name="connsiteX87" fmla="*/ 440002 w 974607"/>
                    <a:gd name="connsiteY87" fmla="*/ 789160 h 1516072"/>
                    <a:gd name="connsiteX88" fmla="*/ 430322 w 974607"/>
                    <a:gd name="connsiteY8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716844 w 974607"/>
                    <a:gd name="connsiteY59" fmla="*/ 952683 h 1516072"/>
                    <a:gd name="connsiteX60" fmla="*/ 732084 w 974607"/>
                    <a:gd name="connsiteY60" fmla="*/ 939348 h 1516072"/>
                    <a:gd name="connsiteX61" fmla="*/ 741609 w 974607"/>
                    <a:gd name="connsiteY61" fmla="*/ 927918 h 1516072"/>
                    <a:gd name="connsiteX62" fmla="*/ 753039 w 974607"/>
                    <a:gd name="connsiteY62" fmla="*/ 918393 h 1516072"/>
                    <a:gd name="connsiteX63" fmla="*/ 758754 w 974607"/>
                    <a:gd name="connsiteY63" fmla="*/ 906963 h 1516072"/>
                    <a:gd name="connsiteX64" fmla="*/ 760659 w 974607"/>
                    <a:gd name="connsiteY64" fmla="*/ 901248 h 1516072"/>
                    <a:gd name="connsiteX65" fmla="*/ 766374 w 974607"/>
                    <a:gd name="connsiteY65" fmla="*/ 889818 h 1516072"/>
                    <a:gd name="connsiteX66" fmla="*/ 764469 w 974607"/>
                    <a:gd name="connsiteY66" fmla="*/ 874578 h 1516072"/>
                    <a:gd name="connsiteX67" fmla="*/ 758754 w 974607"/>
                    <a:gd name="connsiteY67" fmla="*/ 872673 h 1516072"/>
                    <a:gd name="connsiteX68" fmla="*/ 737799 w 974607"/>
                    <a:gd name="connsiteY68" fmla="*/ 874578 h 1516072"/>
                    <a:gd name="connsiteX69" fmla="*/ 732084 w 974607"/>
                    <a:gd name="connsiteY69" fmla="*/ 878388 h 1516072"/>
                    <a:gd name="connsiteX70" fmla="*/ 699699 w 974607"/>
                    <a:gd name="connsiteY70" fmla="*/ 899343 h 1516072"/>
                    <a:gd name="connsiteX71" fmla="*/ 595181 w 974607"/>
                    <a:gd name="connsiteY71" fmla="*/ 957831 h 1516072"/>
                    <a:gd name="connsiteX72" fmla="*/ 507294 w 974607"/>
                    <a:gd name="connsiteY72" fmla="*/ 847908 h 1516072"/>
                    <a:gd name="connsiteX73" fmla="*/ 503484 w 974607"/>
                    <a:gd name="connsiteY73" fmla="*/ 358323 h 1516072"/>
                    <a:gd name="connsiteX74" fmla="*/ 499674 w 974607"/>
                    <a:gd name="connsiteY74" fmla="*/ 66858 h 1516072"/>
                    <a:gd name="connsiteX75" fmla="*/ 490149 w 974607"/>
                    <a:gd name="connsiteY75" fmla="*/ 40188 h 1516072"/>
                    <a:gd name="connsiteX76" fmla="*/ 488244 w 974607"/>
                    <a:gd name="connsiteY76" fmla="*/ 34473 h 1516072"/>
                    <a:gd name="connsiteX77" fmla="*/ 484434 w 974607"/>
                    <a:gd name="connsiteY77" fmla="*/ 28758 h 1516072"/>
                    <a:gd name="connsiteX78" fmla="*/ 478719 w 974607"/>
                    <a:gd name="connsiteY78" fmla="*/ 17328 h 1516072"/>
                    <a:gd name="connsiteX79" fmla="*/ 473004 w 974607"/>
                    <a:gd name="connsiteY79" fmla="*/ 13518 h 1516072"/>
                    <a:gd name="connsiteX80" fmla="*/ 469194 w 974607"/>
                    <a:gd name="connsiteY80" fmla="*/ 7803 h 1516072"/>
                    <a:gd name="connsiteX81" fmla="*/ 429189 w 974607"/>
                    <a:gd name="connsiteY81" fmla="*/ 11613 h 1516072"/>
                    <a:gd name="connsiteX82" fmla="*/ 425379 w 974607"/>
                    <a:gd name="connsiteY82" fmla="*/ 78288 h 1516072"/>
                    <a:gd name="connsiteX83" fmla="*/ 425379 w 974607"/>
                    <a:gd name="connsiteY83" fmla="*/ 84003 h 1516072"/>
                    <a:gd name="connsiteX84" fmla="*/ 436603 w 974607"/>
                    <a:gd name="connsiteY84" fmla="*/ 225952 h 1516072"/>
                    <a:gd name="connsiteX85" fmla="*/ 440619 w 974607"/>
                    <a:gd name="connsiteY85" fmla="*/ 421188 h 1516072"/>
                    <a:gd name="connsiteX86" fmla="*/ 440002 w 974607"/>
                    <a:gd name="connsiteY86" fmla="*/ 789160 h 1516072"/>
                    <a:gd name="connsiteX87" fmla="*/ 430322 w 974607"/>
                    <a:gd name="connsiteY8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41609 w 974607"/>
                    <a:gd name="connsiteY60" fmla="*/ 927918 h 1516072"/>
                    <a:gd name="connsiteX61" fmla="*/ 753039 w 974607"/>
                    <a:gd name="connsiteY61" fmla="*/ 918393 h 1516072"/>
                    <a:gd name="connsiteX62" fmla="*/ 758754 w 974607"/>
                    <a:gd name="connsiteY62" fmla="*/ 906963 h 1516072"/>
                    <a:gd name="connsiteX63" fmla="*/ 760659 w 974607"/>
                    <a:gd name="connsiteY63" fmla="*/ 901248 h 1516072"/>
                    <a:gd name="connsiteX64" fmla="*/ 766374 w 974607"/>
                    <a:gd name="connsiteY64" fmla="*/ 889818 h 1516072"/>
                    <a:gd name="connsiteX65" fmla="*/ 764469 w 974607"/>
                    <a:gd name="connsiteY65" fmla="*/ 874578 h 1516072"/>
                    <a:gd name="connsiteX66" fmla="*/ 758754 w 974607"/>
                    <a:gd name="connsiteY66" fmla="*/ 872673 h 1516072"/>
                    <a:gd name="connsiteX67" fmla="*/ 737799 w 974607"/>
                    <a:gd name="connsiteY67" fmla="*/ 874578 h 1516072"/>
                    <a:gd name="connsiteX68" fmla="*/ 732084 w 974607"/>
                    <a:gd name="connsiteY68" fmla="*/ 878388 h 1516072"/>
                    <a:gd name="connsiteX69" fmla="*/ 699699 w 974607"/>
                    <a:gd name="connsiteY69" fmla="*/ 899343 h 1516072"/>
                    <a:gd name="connsiteX70" fmla="*/ 595181 w 974607"/>
                    <a:gd name="connsiteY70" fmla="*/ 957831 h 1516072"/>
                    <a:gd name="connsiteX71" fmla="*/ 507294 w 974607"/>
                    <a:gd name="connsiteY71" fmla="*/ 847908 h 1516072"/>
                    <a:gd name="connsiteX72" fmla="*/ 503484 w 974607"/>
                    <a:gd name="connsiteY72" fmla="*/ 358323 h 1516072"/>
                    <a:gd name="connsiteX73" fmla="*/ 499674 w 974607"/>
                    <a:gd name="connsiteY73" fmla="*/ 66858 h 1516072"/>
                    <a:gd name="connsiteX74" fmla="*/ 490149 w 974607"/>
                    <a:gd name="connsiteY74" fmla="*/ 40188 h 1516072"/>
                    <a:gd name="connsiteX75" fmla="*/ 488244 w 974607"/>
                    <a:gd name="connsiteY75" fmla="*/ 34473 h 1516072"/>
                    <a:gd name="connsiteX76" fmla="*/ 484434 w 974607"/>
                    <a:gd name="connsiteY76" fmla="*/ 28758 h 1516072"/>
                    <a:gd name="connsiteX77" fmla="*/ 478719 w 974607"/>
                    <a:gd name="connsiteY77" fmla="*/ 17328 h 1516072"/>
                    <a:gd name="connsiteX78" fmla="*/ 473004 w 974607"/>
                    <a:gd name="connsiteY78" fmla="*/ 13518 h 1516072"/>
                    <a:gd name="connsiteX79" fmla="*/ 469194 w 974607"/>
                    <a:gd name="connsiteY79" fmla="*/ 7803 h 1516072"/>
                    <a:gd name="connsiteX80" fmla="*/ 429189 w 974607"/>
                    <a:gd name="connsiteY80" fmla="*/ 11613 h 1516072"/>
                    <a:gd name="connsiteX81" fmla="*/ 425379 w 974607"/>
                    <a:gd name="connsiteY81" fmla="*/ 78288 h 1516072"/>
                    <a:gd name="connsiteX82" fmla="*/ 425379 w 974607"/>
                    <a:gd name="connsiteY82" fmla="*/ 84003 h 1516072"/>
                    <a:gd name="connsiteX83" fmla="*/ 436603 w 974607"/>
                    <a:gd name="connsiteY83" fmla="*/ 225952 h 1516072"/>
                    <a:gd name="connsiteX84" fmla="*/ 440619 w 974607"/>
                    <a:gd name="connsiteY84" fmla="*/ 421188 h 1516072"/>
                    <a:gd name="connsiteX85" fmla="*/ 440002 w 974607"/>
                    <a:gd name="connsiteY85" fmla="*/ 789160 h 1516072"/>
                    <a:gd name="connsiteX86" fmla="*/ 430322 w 974607"/>
                    <a:gd name="connsiteY8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58754 w 974607"/>
                    <a:gd name="connsiteY61" fmla="*/ 906963 h 1516072"/>
                    <a:gd name="connsiteX62" fmla="*/ 760659 w 974607"/>
                    <a:gd name="connsiteY62" fmla="*/ 901248 h 1516072"/>
                    <a:gd name="connsiteX63" fmla="*/ 766374 w 974607"/>
                    <a:gd name="connsiteY63" fmla="*/ 889818 h 1516072"/>
                    <a:gd name="connsiteX64" fmla="*/ 764469 w 974607"/>
                    <a:gd name="connsiteY64" fmla="*/ 874578 h 1516072"/>
                    <a:gd name="connsiteX65" fmla="*/ 758754 w 974607"/>
                    <a:gd name="connsiteY65" fmla="*/ 872673 h 1516072"/>
                    <a:gd name="connsiteX66" fmla="*/ 737799 w 974607"/>
                    <a:gd name="connsiteY66" fmla="*/ 874578 h 1516072"/>
                    <a:gd name="connsiteX67" fmla="*/ 732084 w 974607"/>
                    <a:gd name="connsiteY67" fmla="*/ 878388 h 1516072"/>
                    <a:gd name="connsiteX68" fmla="*/ 699699 w 974607"/>
                    <a:gd name="connsiteY68" fmla="*/ 899343 h 1516072"/>
                    <a:gd name="connsiteX69" fmla="*/ 595181 w 974607"/>
                    <a:gd name="connsiteY69" fmla="*/ 957831 h 1516072"/>
                    <a:gd name="connsiteX70" fmla="*/ 507294 w 974607"/>
                    <a:gd name="connsiteY70" fmla="*/ 847908 h 1516072"/>
                    <a:gd name="connsiteX71" fmla="*/ 503484 w 974607"/>
                    <a:gd name="connsiteY71" fmla="*/ 358323 h 1516072"/>
                    <a:gd name="connsiteX72" fmla="*/ 499674 w 974607"/>
                    <a:gd name="connsiteY72" fmla="*/ 66858 h 1516072"/>
                    <a:gd name="connsiteX73" fmla="*/ 490149 w 974607"/>
                    <a:gd name="connsiteY73" fmla="*/ 40188 h 1516072"/>
                    <a:gd name="connsiteX74" fmla="*/ 488244 w 974607"/>
                    <a:gd name="connsiteY74" fmla="*/ 34473 h 1516072"/>
                    <a:gd name="connsiteX75" fmla="*/ 484434 w 974607"/>
                    <a:gd name="connsiteY75" fmla="*/ 28758 h 1516072"/>
                    <a:gd name="connsiteX76" fmla="*/ 478719 w 974607"/>
                    <a:gd name="connsiteY76" fmla="*/ 17328 h 1516072"/>
                    <a:gd name="connsiteX77" fmla="*/ 473004 w 974607"/>
                    <a:gd name="connsiteY77" fmla="*/ 13518 h 1516072"/>
                    <a:gd name="connsiteX78" fmla="*/ 469194 w 974607"/>
                    <a:gd name="connsiteY78" fmla="*/ 7803 h 1516072"/>
                    <a:gd name="connsiteX79" fmla="*/ 429189 w 974607"/>
                    <a:gd name="connsiteY79" fmla="*/ 11613 h 1516072"/>
                    <a:gd name="connsiteX80" fmla="*/ 425379 w 974607"/>
                    <a:gd name="connsiteY80" fmla="*/ 78288 h 1516072"/>
                    <a:gd name="connsiteX81" fmla="*/ 425379 w 974607"/>
                    <a:gd name="connsiteY81" fmla="*/ 84003 h 1516072"/>
                    <a:gd name="connsiteX82" fmla="*/ 436603 w 974607"/>
                    <a:gd name="connsiteY82" fmla="*/ 225952 h 1516072"/>
                    <a:gd name="connsiteX83" fmla="*/ 440619 w 974607"/>
                    <a:gd name="connsiteY83" fmla="*/ 421188 h 1516072"/>
                    <a:gd name="connsiteX84" fmla="*/ 440002 w 974607"/>
                    <a:gd name="connsiteY84" fmla="*/ 789160 h 1516072"/>
                    <a:gd name="connsiteX85" fmla="*/ 430322 w 974607"/>
                    <a:gd name="connsiteY8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0659 w 974607"/>
                    <a:gd name="connsiteY61" fmla="*/ 901248 h 1516072"/>
                    <a:gd name="connsiteX62" fmla="*/ 766374 w 974607"/>
                    <a:gd name="connsiteY62" fmla="*/ 889818 h 1516072"/>
                    <a:gd name="connsiteX63" fmla="*/ 764469 w 974607"/>
                    <a:gd name="connsiteY63" fmla="*/ 874578 h 1516072"/>
                    <a:gd name="connsiteX64" fmla="*/ 758754 w 974607"/>
                    <a:gd name="connsiteY64" fmla="*/ 872673 h 1516072"/>
                    <a:gd name="connsiteX65" fmla="*/ 737799 w 974607"/>
                    <a:gd name="connsiteY65" fmla="*/ 874578 h 1516072"/>
                    <a:gd name="connsiteX66" fmla="*/ 732084 w 974607"/>
                    <a:gd name="connsiteY66" fmla="*/ 878388 h 1516072"/>
                    <a:gd name="connsiteX67" fmla="*/ 699699 w 974607"/>
                    <a:gd name="connsiteY67" fmla="*/ 899343 h 1516072"/>
                    <a:gd name="connsiteX68" fmla="*/ 595181 w 974607"/>
                    <a:gd name="connsiteY68" fmla="*/ 957831 h 1516072"/>
                    <a:gd name="connsiteX69" fmla="*/ 507294 w 974607"/>
                    <a:gd name="connsiteY69" fmla="*/ 847908 h 1516072"/>
                    <a:gd name="connsiteX70" fmla="*/ 503484 w 974607"/>
                    <a:gd name="connsiteY70" fmla="*/ 358323 h 1516072"/>
                    <a:gd name="connsiteX71" fmla="*/ 499674 w 974607"/>
                    <a:gd name="connsiteY71" fmla="*/ 66858 h 1516072"/>
                    <a:gd name="connsiteX72" fmla="*/ 490149 w 974607"/>
                    <a:gd name="connsiteY72" fmla="*/ 40188 h 1516072"/>
                    <a:gd name="connsiteX73" fmla="*/ 488244 w 974607"/>
                    <a:gd name="connsiteY73" fmla="*/ 34473 h 1516072"/>
                    <a:gd name="connsiteX74" fmla="*/ 484434 w 974607"/>
                    <a:gd name="connsiteY74" fmla="*/ 28758 h 1516072"/>
                    <a:gd name="connsiteX75" fmla="*/ 478719 w 974607"/>
                    <a:gd name="connsiteY75" fmla="*/ 17328 h 1516072"/>
                    <a:gd name="connsiteX76" fmla="*/ 473004 w 974607"/>
                    <a:gd name="connsiteY76" fmla="*/ 13518 h 1516072"/>
                    <a:gd name="connsiteX77" fmla="*/ 469194 w 974607"/>
                    <a:gd name="connsiteY77" fmla="*/ 7803 h 1516072"/>
                    <a:gd name="connsiteX78" fmla="*/ 429189 w 974607"/>
                    <a:gd name="connsiteY78" fmla="*/ 11613 h 1516072"/>
                    <a:gd name="connsiteX79" fmla="*/ 425379 w 974607"/>
                    <a:gd name="connsiteY79" fmla="*/ 78288 h 1516072"/>
                    <a:gd name="connsiteX80" fmla="*/ 425379 w 974607"/>
                    <a:gd name="connsiteY80" fmla="*/ 84003 h 1516072"/>
                    <a:gd name="connsiteX81" fmla="*/ 436603 w 974607"/>
                    <a:gd name="connsiteY81" fmla="*/ 225952 h 1516072"/>
                    <a:gd name="connsiteX82" fmla="*/ 440619 w 974607"/>
                    <a:gd name="connsiteY82" fmla="*/ 421188 h 1516072"/>
                    <a:gd name="connsiteX83" fmla="*/ 440002 w 974607"/>
                    <a:gd name="connsiteY83" fmla="*/ 789160 h 1516072"/>
                    <a:gd name="connsiteX84" fmla="*/ 430322 w 974607"/>
                    <a:gd name="connsiteY8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58754 w 974607"/>
                    <a:gd name="connsiteY63" fmla="*/ 872673 h 1516072"/>
                    <a:gd name="connsiteX64" fmla="*/ 737799 w 974607"/>
                    <a:gd name="connsiteY64" fmla="*/ 874578 h 1516072"/>
                    <a:gd name="connsiteX65" fmla="*/ 732084 w 974607"/>
                    <a:gd name="connsiteY65" fmla="*/ 878388 h 1516072"/>
                    <a:gd name="connsiteX66" fmla="*/ 699699 w 974607"/>
                    <a:gd name="connsiteY66" fmla="*/ 899343 h 1516072"/>
                    <a:gd name="connsiteX67" fmla="*/ 595181 w 974607"/>
                    <a:gd name="connsiteY67" fmla="*/ 957831 h 1516072"/>
                    <a:gd name="connsiteX68" fmla="*/ 507294 w 974607"/>
                    <a:gd name="connsiteY68" fmla="*/ 847908 h 1516072"/>
                    <a:gd name="connsiteX69" fmla="*/ 503484 w 974607"/>
                    <a:gd name="connsiteY69" fmla="*/ 358323 h 1516072"/>
                    <a:gd name="connsiteX70" fmla="*/ 499674 w 974607"/>
                    <a:gd name="connsiteY70" fmla="*/ 66858 h 1516072"/>
                    <a:gd name="connsiteX71" fmla="*/ 490149 w 974607"/>
                    <a:gd name="connsiteY71" fmla="*/ 40188 h 1516072"/>
                    <a:gd name="connsiteX72" fmla="*/ 488244 w 974607"/>
                    <a:gd name="connsiteY72" fmla="*/ 34473 h 1516072"/>
                    <a:gd name="connsiteX73" fmla="*/ 484434 w 974607"/>
                    <a:gd name="connsiteY73" fmla="*/ 28758 h 1516072"/>
                    <a:gd name="connsiteX74" fmla="*/ 478719 w 974607"/>
                    <a:gd name="connsiteY74" fmla="*/ 17328 h 1516072"/>
                    <a:gd name="connsiteX75" fmla="*/ 473004 w 974607"/>
                    <a:gd name="connsiteY75" fmla="*/ 13518 h 1516072"/>
                    <a:gd name="connsiteX76" fmla="*/ 469194 w 974607"/>
                    <a:gd name="connsiteY76" fmla="*/ 7803 h 1516072"/>
                    <a:gd name="connsiteX77" fmla="*/ 429189 w 974607"/>
                    <a:gd name="connsiteY77" fmla="*/ 11613 h 1516072"/>
                    <a:gd name="connsiteX78" fmla="*/ 425379 w 974607"/>
                    <a:gd name="connsiteY78" fmla="*/ 78288 h 1516072"/>
                    <a:gd name="connsiteX79" fmla="*/ 425379 w 974607"/>
                    <a:gd name="connsiteY79" fmla="*/ 84003 h 1516072"/>
                    <a:gd name="connsiteX80" fmla="*/ 436603 w 974607"/>
                    <a:gd name="connsiteY80" fmla="*/ 225952 h 1516072"/>
                    <a:gd name="connsiteX81" fmla="*/ 440619 w 974607"/>
                    <a:gd name="connsiteY81" fmla="*/ 421188 h 1516072"/>
                    <a:gd name="connsiteX82" fmla="*/ 440002 w 974607"/>
                    <a:gd name="connsiteY82" fmla="*/ 789160 h 1516072"/>
                    <a:gd name="connsiteX83" fmla="*/ 430322 w 974607"/>
                    <a:gd name="connsiteY8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732084 w 974607"/>
                    <a:gd name="connsiteY64" fmla="*/ 878388 h 1516072"/>
                    <a:gd name="connsiteX65" fmla="*/ 699699 w 974607"/>
                    <a:gd name="connsiteY65" fmla="*/ 899343 h 1516072"/>
                    <a:gd name="connsiteX66" fmla="*/ 595181 w 974607"/>
                    <a:gd name="connsiteY66" fmla="*/ 957831 h 1516072"/>
                    <a:gd name="connsiteX67" fmla="*/ 507294 w 974607"/>
                    <a:gd name="connsiteY67" fmla="*/ 847908 h 1516072"/>
                    <a:gd name="connsiteX68" fmla="*/ 503484 w 974607"/>
                    <a:gd name="connsiteY68" fmla="*/ 358323 h 1516072"/>
                    <a:gd name="connsiteX69" fmla="*/ 499674 w 974607"/>
                    <a:gd name="connsiteY69" fmla="*/ 66858 h 1516072"/>
                    <a:gd name="connsiteX70" fmla="*/ 490149 w 974607"/>
                    <a:gd name="connsiteY70" fmla="*/ 40188 h 1516072"/>
                    <a:gd name="connsiteX71" fmla="*/ 488244 w 974607"/>
                    <a:gd name="connsiteY71" fmla="*/ 34473 h 1516072"/>
                    <a:gd name="connsiteX72" fmla="*/ 484434 w 974607"/>
                    <a:gd name="connsiteY72" fmla="*/ 28758 h 1516072"/>
                    <a:gd name="connsiteX73" fmla="*/ 478719 w 974607"/>
                    <a:gd name="connsiteY73" fmla="*/ 17328 h 1516072"/>
                    <a:gd name="connsiteX74" fmla="*/ 473004 w 974607"/>
                    <a:gd name="connsiteY74" fmla="*/ 13518 h 1516072"/>
                    <a:gd name="connsiteX75" fmla="*/ 469194 w 974607"/>
                    <a:gd name="connsiteY75" fmla="*/ 7803 h 1516072"/>
                    <a:gd name="connsiteX76" fmla="*/ 429189 w 974607"/>
                    <a:gd name="connsiteY76" fmla="*/ 11613 h 1516072"/>
                    <a:gd name="connsiteX77" fmla="*/ 425379 w 974607"/>
                    <a:gd name="connsiteY77" fmla="*/ 78288 h 1516072"/>
                    <a:gd name="connsiteX78" fmla="*/ 425379 w 974607"/>
                    <a:gd name="connsiteY78" fmla="*/ 84003 h 1516072"/>
                    <a:gd name="connsiteX79" fmla="*/ 436603 w 974607"/>
                    <a:gd name="connsiteY79" fmla="*/ 225952 h 1516072"/>
                    <a:gd name="connsiteX80" fmla="*/ 440619 w 974607"/>
                    <a:gd name="connsiteY80" fmla="*/ 421188 h 1516072"/>
                    <a:gd name="connsiteX81" fmla="*/ 440002 w 974607"/>
                    <a:gd name="connsiteY81" fmla="*/ 789160 h 1516072"/>
                    <a:gd name="connsiteX82" fmla="*/ 430322 w 974607"/>
                    <a:gd name="connsiteY8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699699 w 974607"/>
                    <a:gd name="connsiteY64" fmla="*/ 899343 h 1516072"/>
                    <a:gd name="connsiteX65" fmla="*/ 595181 w 974607"/>
                    <a:gd name="connsiteY65" fmla="*/ 957831 h 1516072"/>
                    <a:gd name="connsiteX66" fmla="*/ 507294 w 974607"/>
                    <a:gd name="connsiteY66" fmla="*/ 847908 h 1516072"/>
                    <a:gd name="connsiteX67" fmla="*/ 503484 w 974607"/>
                    <a:gd name="connsiteY67" fmla="*/ 358323 h 1516072"/>
                    <a:gd name="connsiteX68" fmla="*/ 499674 w 974607"/>
                    <a:gd name="connsiteY68" fmla="*/ 66858 h 1516072"/>
                    <a:gd name="connsiteX69" fmla="*/ 490149 w 974607"/>
                    <a:gd name="connsiteY69" fmla="*/ 40188 h 1516072"/>
                    <a:gd name="connsiteX70" fmla="*/ 488244 w 974607"/>
                    <a:gd name="connsiteY70" fmla="*/ 34473 h 1516072"/>
                    <a:gd name="connsiteX71" fmla="*/ 484434 w 974607"/>
                    <a:gd name="connsiteY71" fmla="*/ 28758 h 1516072"/>
                    <a:gd name="connsiteX72" fmla="*/ 478719 w 974607"/>
                    <a:gd name="connsiteY72" fmla="*/ 17328 h 1516072"/>
                    <a:gd name="connsiteX73" fmla="*/ 473004 w 974607"/>
                    <a:gd name="connsiteY73" fmla="*/ 13518 h 1516072"/>
                    <a:gd name="connsiteX74" fmla="*/ 469194 w 974607"/>
                    <a:gd name="connsiteY74" fmla="*/ 7803 h 1516072"/>
                    <a:gd name="connsiteX75" fmla="*/ 429189 w 974607"/>
                    <a:gd name="connsiteY75" fmla="*/ 11613 h 1516072"/>
                    <a:gd name="connsiteX76" fmla="*/ 425379 w 974607"/>
                    <a:gd name="connsiteY76" fmla="*/ 78288 h 1516072"/>
                    <a:gd name="connsiteX77" fmla="*/ 425379 w 974607"/>
                    <a:gd name="connsiteY77" fmla="*/ 84003 h 1516072"/>
                    <a:gd name="connsiteX78" fmla="*/ 436603 w 974607"/>
                    <a:gd name="connsiteY78" fmla="*/ 225952 h 1516072"/>
                    <a:gd name="connsiteX79" fmla="*/ 440619 w 974607"/>
                    <a:gd name="connsiteY79" fmla="*/ 421188 h 1516072"/>
                    <a:gd name="connsiteX80" fmla="*/ 440002 w 974607"/>
                    <a:gd name="connsiteY80" fmla="*/ 789160 h 1516072"/>
                    <a:gd name="connsiteX81" fmla="*/ 430322 w 974607"/>
                    <a:gd name="connsiteY81" fmla="*/ 879006 h 1516072"/>
                    <a:gd name="connsiteX0" fmla="*/ 430941 w 975226"/>
                    <a:gd name="connsiteY0" fmla="*/ 879006 h 1516072"/>
                    <a:gd name="connsiteX1" fmla="*/ 393046 w 975226"/>
                    <a:gd name="connsiteY1" fmla="*/ 931934 h 1516072"/>
                    <a:gd name="connsiteX2" fmla="*/ 313603 w 975226"/>
                    <a:gd name="connsiteY2" fmla="*/ 966018 h 1516072"/>
                    <a:gd name="connsiteX3" fmla="*/ 258564 w 975226"/>
                    <a:gd name="connsiteY3" fmla="*/ 967151 h 1516072"/>
                    <a:gd name="connsiteX4" fmla="*/ 189572 w 975226"/>
                    <a:gd name="connsiteY4" fmla="*/ 949800 h 1516072"/>
                    <a:gd name="connsiteX5" fmla="*/ 117388 w 975226"/>
                    <a:gd name="connsiteY5" fmla="*/ 903153 h 1516072"/>
                    <a:gd name="connsiteX6" fmla="*/ 60238 w 975226"/>
                    <a:gd name="connsiteY6" fmla="*/ 874578 h 1516072"/>
                    <a:gd name="connsiteX7" fmla="*/ 46903 w 975226"/>
                    <a:gd name="connsiteY7" fmla="*/ 895533 h 1516072"/>
                    <a:gd name="connsiteX8" fmla="*/ 50713 w 975226"/>
                    <a:gd name="connsiteY8" fmla="*/ 933633 h 1516072"/>
                    <a:gd name="connsiteX9" fmla="*/ 54523 w 975226"/>
                    <a:gd name="connsiteY9" fmla="*/ 939348 h 1516072"/>
                    <a:gd name="connsiteX10" fmla="*/ 60238 w 975226"/>
                    <a:gd name="connsiteY10" fmla="*/ 943158 h 1516072"/>
                    <a:gd name="connsiteX11" fmla="*/ 64048 w 975226"/>
                    <a:gd name="connsiteY11" fmla="*/ 948873 h 1516072"/>
                    <a:gd name="connsiteX12" fmla="*/ 81193 w 975226"/>
                    <a:gd name="connsiteY12" fmla="*/ 958398 h 1516072"/>
                    <a:gd name="connsiteX13" fmla="*/ 166918 w 975226"/>
                    <a:gd name="connsiteY13" fmla="*/ 979353 h 1516072"/>
                    <a:gd name="connsiteX14" fmla="*/ 267883 w 975226"/>
                    <a:gd name="connsiteY14" fmla="*/ 1021263 h 1516072"/>
                    <a:gd name="connsiteX15" fmla="*/ 279313 w 975226"/>
                    <a:gd name="connsiteY15" fmla="*/ 1076508 h 1516072"/>
                    <a:gd name="connsiteX16" fmla="*/ 265000 w 975226"/>
                    <a:gd name="connsiteY16" fmla="*/ 1119397 h 1516072"/>
                    <a:gd name="connsiteX17" fmla="*/ 186843 w 975226"/>
                    <a:gd name="connsiteY17" fmla="*/ 1150391 h 1516072"/>
                    <a:gd name="connsiteX18" fmla="*/ 16423 w 975226"/>
                    <a:gd name="connsiteY18" fmla="*/ 1160328 h 1516072"/>
                    <a:gd name="connsiteX19" fmla="*/ 4993 w 975226"/>
                    <a:gd name="connsiteY19" fmla="*/ 1175568 h 1516072"/>
                    <a:gd name="connsiteX20" fmla="*/ 1183 w 975226"/>
                    <a:gd name="connsiteY20" fmla="*/ 1181283 h 1516072"/>
                    <a:gd name="connsiteX21" fmla="*/ 6898 w 975226"/>
                    <a:gd name="connsiteY21" fmla="*/ 1213668 h 1516072"/>
                    <a:gd name="connsiteX22" fmla="*/ 12613 w 975226"/>
                    <a:gd name="connsiteY22" fmla="*/ 1217478 h 1516072"/>
                    <a:gd name="connsiteX23" fmla="*/ 18328 w 975226"/>
                    <a:gd name="connsiteY23" fmla="*/ 1219383 h 1516072"/>
                    <a:gd name="connsiteX24" fmla="*/ 145963 w 975226"/>
                    <a:gd name="connsiteY24" fmla="*/ 1222421 h 1516072"/>
                    <a:gd name="connsiteX25" fmla="*/ 336618 w 975226"/>
                    <a:gd name="connsiteY25" fmla="*/ 1217478 h 1516072"/>
                    <a:gd name="connsiteX26" fmla="*/ 363133 w 975226"/>
                    <a:gd name="connsiteY26" fmla="*/ 1273701 h 1516072"/>
                    <a:gd name="connsiteX27" fmla="*/ 335690 w 975226"/>
                    <a:gd name="connsiteY27" fmla="*/ 1356594 h 1516072"/>
                    <a:gd name="connsiteX28" fmla="*/ 328843 w 975226"/>
                    <a:gd name="connsiteY28" fmla="*/ 1420386 h 1516072"/>
                    <a:gd name="connsiteX29" fmla="*/ 332653 w 975226"/>
                    <a:gd name="connsiteY29" fmla="*/ 1463223 h 1516072"/>
                    <a:gd name="connsiteX30" fmla="*/ 365038 w 975226"/>
                    <a:gd name="connsiteY30" fmla="*/ 1512753 h 1516072"/>
                    <a:gd name="connsiteX31" fmla="*/ 387898 w 975226"/>
                    <a:gd name="connsiteY31" fmla="*/ 1514658 h 1516072"/>
                    <a:gd name="connsiteX32" fmla="*/ 397423 w 975226"/>
                    <a:gd name="connsiteY32" fmla="*/ 1491798 h 1516072"/>
                    <a:gd name="connsiteX33" fmla="*/ 403704 w 975226"/>
                    <a:gd name="connsiteY33" fmla="*/ 1451433 h 1516072"/>
                    <a:gd name="connsiteX34" fmla="*/ 409986 w 975226"/>
                    <a:gd name="connsiteY34" fmla="*/ 1389340 h 1516072"/>
                    <a:gd name="connsiteX35" fmla="*/ 424660 w 975226"/>
                    <a:gd name="connsiteY35" fmla="*/ 1329152 h 1516072"/>
                    <a:gd name="connsiteX36" fmla="*/ 467908 w 975226"/>
                    <a:gd name="connsiteY36" fmla="*/ 1265103 h 1516072"/>
                    <a:gd name="connsiteX37" fmla="*/ 529074 w 975226"/>
                    <a:gd name="connsiteY37" fmla="*/ 1230091 h 1516072"/>
                    <a:gd name="connsiteX38" fmla="*/ 601773 w 975226"/>
                    <a:gd name="connsiteY38" fmla="*/ 1221700 h 1516072"/>
                    <a:gd name="connsiteX39" fmla="*/ 721273 w 975226"/>
                    <a:gd name="connsiteY39" fmla="*/ 1316538 h 1516072"/>
                    <a:gd name="connsiteX40" fmla="*/ 778423 w 975226"/>
                    <a:gd name="connsiteY40" fmla="*/ 1323798 h 1516072"/>
                    <a:gd name="connsiteX41" fmla="*/ 821054 w 975226"/>
                    <a:gd name="connsiteY41" fmla="*/ 1303924 h 1516072"/>
                    <a:gd name="connsiteX42" fmla="*/ 784138 w 975226"/>
                    <a:gd name="connsiteY42" fmla="*/ 1253673 h 1516072"/>
                    <a:gd name="connsiteX43" fmla="*/ 774613 w 975226"/>
                    <a:gd name="connsiteY43" fmla="*/ 1247958 h 1516072"/>
                    <a:gd name="connsiteX44" fmla="*/ 648883 w 975226"/>
                    <a:gd name="connsiteY44" fmla="*/ 1156518 h 1516072"/>
                    <a:gd name="connsiteX45" fmla="*/ 646617 w 975226"/>
                    <a:gd name="connsiteY45" fmla="*/ 1108121 h 1516072"/>
                    <a:gd name="connsiteX46" fmla="*/ 671743 w 975226"/>
                    <a:gd name="connsiteY46" fmla="*/ 1089843 h 1516072"/>
                    <a:gd name="connsiteX47" fmla="*/ 725083 w 975226"/>
                    <a:gd name="connsiteY47" fmla="*/ 1082223 h 1516072"/>
                    <a:gd name="connsiteX48" fmla="*/ 871768 w 975226"/>
                    <a:gd name="connsiteY48" fmla="*/ 1086033 h 1516072"/>
                    <a:gd name="connsiteX49" fmla="*/ 900343 w 975226"/>
                    <a:gd name="connsiteY49" fmla="*/ 1091748 h 1516072"/>
                    <a:gd name="connsiteX50" fmla="*/ 964454 w 975226"/>
                    <a:gd name="connsiteY50" fmla="*/ 1090672 h 1516072"/>
                    <a:gd name="connsiteX51" fmla="*/ 970828 w 975226"/>
                    <a:gd name="connsiteY51" fmla="*/ 1054008 h 1516072"/>
                    <a:gd name="connsiteX52" fmla="*/ 919239 w 975226"/>
                    <a:gd name="connsiteY52" fmla="*/ 1034598 h 1516072"/>
                    <a:gd name="connsiteX53" fmla="*/ 803805 w 975226"/>
                    <a:gd name="connsiteY53" fmla="*/ 1037069 h 1516072"/>
                    <a:gd name="connsiteX54" fmla="*/ 646979 w 975226"/>
                    <a:gd name="connsiteY54" fmla="*/ 1049838 h 1516072"/>
                    <a:gd name="connsiteX55" fmla="*/ 640697 w 975226"/>
                    <a:gd name="connsiteY55" fmla="*/ 1026051 h 1516072"/>
                    <a:gd name="connsiteX56" fmla="*/ 673648 w 975226"/>
                    <a:gd name="connsiteY56" fmla="*/ 992688 h 1516072"/>
                    <a:gd name="connsiteX57" fmla="*/ 717463 w 975226"/>
                    <a:gd name="connsiteY57" fmla="*/ 952683 h 1516072"/>
                    <a:gd name="connsiteX58" fmla="*/ 732703 w 975226"/>
                    <a:gd name="connsiteY58" fmla="*/ 939348 h 1516072"/>
                    <a:gd name="connsiteX59" fmla="*/ 753658 w 975226"/>
                    <a:gd name="connsiteY59" fmla="*/ 918393 h 1516072"/>
                    <a:gd name="connsiteX60" fmla="*/ 766993 w 975226"/>
                    <a:gd name="connsiteY60" fmla="*/ 889818 h 1516072"/>
                    <a:gd name="connsiteX61" fmla="*/ 765088 w 975226"/>
                    <a:gd name="connsiteY61" fmla="*/ 874578 h 1516072"/>
                    <a:gd name="connsiteX62" fmla="*/ 738418 w 975226"/>
                    <a:gd name="connsiteY62" fmla="*/ 874578 h 1516072"/>
                    <a:gd name="connsiteX63" fmla="*/ 700318 w 975226"/>
                    <a:gd name="connsiteY63" fmla="*/ 899343 h 1516072"/>
                    <a:gd name="connsiteX64" fmla="*/ 595800 w 975226"/>
                    <a:gd name="connsiteY64" fmla="*/ 957831 h 1516072"/>
                    <a:gd name="connsiteX65" fmla="*/ 507913 w 975226"/>
                    <a:gd name="connsiteY65" fmla="*/ 847908 h 1516072"/>
                    <a:gd name="connsiteX66" fmla="*/ 504103 w 975226"/>
                    <a:gd name="connsiteY66" fmla="*/ 358323 h 1516072"/>
                    <a:gd name="connsiteX67" fmla="*/ 500293 w 975226"/>
                    <a:gd name="connsiteY67" fmla="*/ 66858 h 1516072"/>
                    <a:gd name="connsiteX68" fmla="*/ 490768 w 975226"/>
                    <a:gd name="connsiteY68" fmla="*/ 40188 h 1516072"/>
                    <a:gd name="connsiteX69" fmla="*/ 488863 w 975226"/>
                    <a:gd name="connsiteY69" fmla="*/ 34473 h 1516072"/>
                    <a:gd name="connsiteX70" fmla="*/ 485053 w 975226"/>
                    <a:gd name="connsiteY70" fmla="*/ 28758 h 1516072"/>
                    <a:gd name="connsiteX71" fmla="*/ 479338 w 975226"/>
                    <a:gd name="connsiteY71" fmla="*/ 17328 h 1516072"/>
                    <a:gd name="connsiteX72" fmla="*/ 473623 w 975226"/>
                    <a:gd name="connsiteY72" fmla="*/ 13518 h 1516072"/>
                    <a:gd name="connsiteX73" fmla="*/ 469813 w 975226"/>
                    <a:gd name="connsiteY73" fmla="*/ 7803 h 1516072"/>
                    <a:gd name="connsiteX74" fmla="*/ 429808 w 975226"/>
                    <a:gd name="connsiteY74" fmla="*/ 11613 h 1516072"/>
                    <a:gd name="connsiteX75" fmla="*/ 425998 w 975226"/>
                    <a:gd name="connsiteY75" fmla="*/ 78288 h 1516072"/>
                    <a:gd name="connsiteX76" fmla="*/ 425998 w 975226"/>
                    <a:gd name="connsiteY76" fmla="*/ 84003 h 1516072"/>
                    <a:gd name="connsiteX77" fmla="*/ 437222 w 975226"/>
                    <a:gd name="connsiteY77" fmla="*/ 225952 h 1516072"/>
                    <a:gd name="connsiteX78" fmla="*/ 441238 w 975226"/>
                    <a:gd name="connsiteY78" fmla="*/ 421188 h 1516072"/>
                    <a:gd name="connsiteX79" fmla="*/ 440621 w 975226"/>
                    <a:gd name="connsiteY79" fmla="*/ 789160 h 1516072"/>
                    <a:gd name="connsiteX80" fmla="*/ 430941 w 975226"/>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79353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38628 w 975537"/>
                    <a:gd name="connsiteY2" fmla="*/ 970961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3724 w 975537"/>
                    <a:gd name="connsiteY80" fmla="*/ 871592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33724 w 975537"/>
                    <a:gd name="connsiteY80" fmla="*/ 871592 h 1516072"/>
                    <a:gd name="connsiteX0" fmla="*/ 428781 w 975537"/>
                    <a:gd name="connsiteY0" fmla="*/ 864178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649194 w 975537"/>
                    <a:gd name="connsiteY43" fmla="*/ 1156518 h 1516072"/>
                    <a:gd name="connsiteX44" fmla="*/ 646928 w 975537"/>
                    <a:gd name="connsiteY44" fmla="*/ 1108121 h 1516072"/>
                    <a:gd name="connsiteX45" fmla="*/ 672054 w 975537"/>
                    <a:gd name="connsiteY45" fmla="*/ 1089843 h 1516072"/>
                    <a:gd name="connsiteX46" fmla="*/ 725394 w 975537"/>
                    <a:gd name="connsiteY46" fmla="*/ 1082223 h 1516072"/>
                    <a:gd name="connsiteX47" fmla="*/ 872079 w 975537"/>
                    <a:gd name="connsiteY47" fmla="*/ 1086033 h 1516072"/>
                    <a:gd name="connsiteX48" fmla="*/ 900654 w 975537"/>
                    <a:gd name="connsiteY48" fmla="*/ 1091748 h 1516072"/>
                    <a:gd name="connsiteX49" fmla="*/ 964765 w 975537"/>
                    <a:gd name="connsiteY49" fmla="*/ 1090672 h 1516072"/>
                    <a:gd name="connsiteX50" fmla="*/ 971139 w 975537"/>
                    <a:gd name="connsiteY50" fmla="*/ 1054008 h 1516072"/>
                    <a:gd name="connsiteX51" fmla="*/ 919550 w 975537"/>
                    <a:gd name="connsiteY51" fmla="*/ 1034598 h 1516072"/>
                    <a:gd name="connsiteX52" fmla="*/ 804116 w 975537"/>
                    <a:gd name="connsiteY52" fmla="*/ 1037069 h 1516072"/>
                    <a:gd name="connsiteX53" fmla="*/ 647290 w 975537"/>
                    <a:gd name="connsiteY53" fmla="*/ 1049838 h 1516072"/>
                    <a:gd name="connsiteX54" fmla="*/ 641008 w 975537"/>
                    <a:gd name="connsiteY54" fmla="*/ 1026051 h 1516072"/>
                    <a:gd name="connsiteX55" fmla="*/ 673959 w 975537"/>
                    <a:gd name="connsiteY55" fmla="*/ 992688 h 1516072"/>
                    <a:gd name="connsiteX56" fmla="*/ 717774 w 975537"/>
                    <a:gd name="connsiteY56" fmla="*/ 952683 h 1516072"/>
                    <a:gd name="connsiteX57" fmla="*/ 733014 w 975537"/>
                    <a:gd name="connsiteY57" fmla="*/ 939348 h 1516072"/>
                    <a:gd name="connsiteX58" fmla="*/ 753969 w 975537"/>
                    <a:gd name="connsiteY58" fmla="*/ 918393 h 1516072"/>
                    <a:gd name="connsiteX59" fmla="*/ 767304 w 975537"/>
                    <a:gd name="connsiteY59" fmla="*/ 889818 h 1516072"/>
                    <a:gd name="connsiteX60" fmla="*/ 765399 w 975537"/>
                    <a:gd name="connsiteY60" fmla="*/ 874578 h 1516072"/>
                    <a:gd name="connsiteX61" fmla="*/ 738729 w 975537"/>
                    <a:gd name="connsiteY61" fmla="*/ 874578 h 1516072"/>
                    <a:gd name="connsiteX62" fmla="*/ 700629 w 975537"/>
                    <a:gd name="connsiteY62" fmla="*/ 899343 h 1516072"/>
                    <a:gd name="connsiteX63" fmla="*/ 583755 w 975537"/>
                    <a:gd name="connsiteY63" fmla="*/ 945474 h 1516072"/>
                    <a:gd name="connsiteX64" fmla="*/ 508224 w 975537"/>
                    <a:gd name="connsiteY64" fmla="*/ 847908 h 1516072"/>
                    <a:gd name="connsiteX65" fmla="*/ 504414 w 975537"/>
                    <a:gd name="connsiteY65" fmla="*/ 358323 h 1516072"/>
                    <a:gd name="connsiteX66" fmla="*/ 500604 w 975537"/>
                    <a:gd name="connsiteY66" fmla="*/ 66858 h 1516072"/>
                    <a:gd name="connsiteX67" fmla="*/ 491079 w 975537"/>
                    <a:gd name="connsiteY67" fmla="*/ 40188 h 1516072"/>
                    <a:gd name="connsiteX68" fmla="*/ 489174 w 975537"/>
                    <a:gd name="connsiteY68" fmla="*/ 34473 h 1516072"/>
                    <a:gd name="connsiteX69" fmla="*/ 485364 w 975537"/>
                    <a:gd name="connsiteY69" fmla="*/ 28758 h 1516072"/>
                    <a:gd name="connsiteX70" fmla="*/ 479649 w 975537"/>
                    <a:gd name="connsiteY70" fmla="*/ 17328 h 1516072"/>
                    <a:gd name="connsiteX71" fmla="*/ 473934 w 975537"/>
                    <a:gd name="connsiteY71" fmla="*/ 13518 h 1516072"/>
                    <a:gd name="connsiteX72" fmla="*/ 470124 w 975537"/>
                    <a:gd name="connsiteY72" fmla="*/ 7803 h 1516072"/>
                    <a:gd name="connsiteX73" fmla="*/ 430119 w 975537"/>
                    <a:gd name="connsiteY73" fmla="*/ 11613 h 1516072"/>
                    <a:gd name="connsiteX74" fmla="*/ 426309 w 975537"/>
                    <a:gd name="connsiteY74" fmla="*/ 78288 h 1516072"/>
                    <a:gd name="connsiteX75" fmla="*/ 426309 w 975537"/>
                    <a:gd name="connsiteY75" fmla="*/ 84003 h 1516072"/>
                    <a:gd name="connsiteX76" fmla="*/ 437533 w 975537"/>
                    <a:gd name="connsiteY76" fmla="*/ 225952 h 1516072"/>
                    <a:gd name="connsiteX77" fmla="*/ 441549 w 975537"/>
                    <a:gd name="connsiteY77" fmla="*/ 421188 h 1516072"/>
                    <a:gd name="connsiteX78" fmla="*/ 445875 w 975537"/>
                    <a:gd name="connsiteY78" fmla="*/ 757032 h 1516072"/>
                    <a:gd name="connsiteX79" fmla="*/ 428781 w 975537"/>
                    <a:gd name="connsiteY79"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70213 w 973671"/>
                    <a:gd name="connsiteY46" fmla="*/ 1086033 h 1516072"/>
                    <a:gd name="connsiteX47" fmla="*/ 898788 w 973671"/>
                    <a:gd name="connsiteY47" fmla="*/ 1091748 h 1516072"/>
                    <a:gd name="connsiteX48" fmla="*/ 962899 w 973671"/>
                    <a:gd name="connsiteY48" fmla="*/ 1090672 h 1516072"/>
                    <a:gd name="connsiteX49" fmla="*/ 969273 w 973671"/>
                    <a:gd name="connsiteY49" fmla="*/ 1054008 h 1516072"/>
                    <a:gd name="connsiteX50" fmla="*/ 917684 w 973671"/>
                    <a:gd name="connsiteY50" fmla="*/ 1034598 h 1516072"/>
                    <a:gd name="connsiteX51" fmla="*/ 802250 w 973671"/>
                    <a:gd name="connsiteY51" fmla="*/ 1037069 h 1516072"/>
                    <a:gd name="connsiteX52" fmla="*/ 645424 w 973671"/>
                    <a:gd name="connsiteY52" fmla="*/ 1049838 h 1516072"/>
                    <a:gd name="connsiteX53" fmla="*/ 639142 w 973671"/>
                    <a:gd name="connsiteY53" fmla="*/ 1026051 h 1516072"/>
                    <a:gd name="connsiteX54" fmla="*/ 672093 w 973671"/>
                    <a:gd name="connsiteY54" fmla="*/ 992688 h 1516072"/>
                    <a:gd name="connsiteX55" fmla="*/ 715908 w 973671"/>
                    <a:gd name="connsiteY55" fmla="*/ 952683 h 1516072"/>
                    <a:gd name="connsiteX56" fmla="*/ 731148 w 973671"/>
                    <a:gd name="connsiteY56" fmla="*/ 939348 h 1516072"/>
                    <a:gd name="connsiteX57" fmla="*/ 752103 w 973671"/>
                    <a:gd name="connsiteY57" fmla="*/ 918393 h 1516072"/>
                    <a:gd name="connsiteX58" fmla="*/ 765438 w 973671"/>
                    <a:gd name="connsiteY58" fmla="*/ 889818 h 1516072"/>
                    <a:gd name="connsiteX59" fmla="*/ 763533 w 973671"/>
                    <a:gd name="connsiteY59" fmla="*/ 874578 h 1516072"/>
                    <a:gd name="connsiteX60" fmla="*/ 736863 w 973671"/>
                    <a:gd name="connsiteY60" fmla="*/ 874578 h 1516072"/>
                    <a:gd name="connsiteX61" fmla="*/ 698763 w 973671"/>
                    <a:gd name="connsiteY61" fmla="*/ 899343 h 1516072"/>
                    <a:gd name="connsiteX62" fmla="*/ 581889 w 973671"/>
                    <a:gd name="connsiteY62" fmla="*/ 945474 h 1516072"/>
                    <a:gd name="connsiteX63" fmla="*/ 506358 w 973671"/>
                    <a:gd name="connsiteY63" fmla="*/ 847908 h 1516072"/>
                    <a:gd name="connsiteX64" fmla="*/ 502548 w 973671"/>
                    <a:gd name="connsiteY64" fmla="*/ 358323 h 1516072"/>
                    <a:gd name="connsiteX65" fmla="*/ 498738 w 973671"/>
                    <a:gd name="connsiteY65" fmla="*/ 66858 h 1516072"/>
                    <a:gd name="connsiteX66" fmla="*/ 489213 w 973671"/>
                    <a:gd name="connsiteY66" fmla="*/ 40188 h 1516072"/>
                    <a:gd name="connsiteX67" fmla="*/ 487308 w 973671"/>
                    <a:gd name="connsiteY67" fmla="*/ 34473 h 1516072"/>
                    <a:gd name="connsiteX68" fmla="*/ 483498 w 973671"/>
                    <a:gd name="connsiteY68" fmla="*/ 28758 h 1516072"/>
                    <a:gd name="connsiteX69" fmla="*/ 477783 w 973671"/>
                    <a:gd name="connsiteY69" fmla="*/ 17328 h 1516072"/>
                    <a:gd name="connsiteX70" fmla="*/ 472068 w 973671"/>
                    <a:gd name="connsiteY70" fmla="*/ 13518 h 1516072"/>
                    <a:gd name="connsiteX71" fmla="*/ 468258 w 973671"/>
                    <a:gd name="connsiteY71" fmla="*/ 7803 h 1516072"/>
                    <a:gd name="connsiteX72" fmla="*/ 428253 w 973671"/>
                    <a:gd name="connsiteY72" fmla="*/ 11613 h 1516072"/>
                    <a:gd name="connsiteX73" fmla="*/ 424443 w 973671"/>
                    <a:gd name="connsiteY73" fmla="*/ 78288 h 1516072"/>
                    <a:gd name="connsiteX74" fmla="*/ 424443 w 973671"/>
                    <a:gd name="connsiteY74" fmla="*/ 84003 h 1516072"/>
                    <a:gd name="connsiteX75" fmla="*/ 435667 w 973671"/>
                    <a:gd name="connsiteY75" fmla="*/ 225952 h 1516072"/>
                    <a:gd name="connsiteX76" fmla="*/ 439683 w 973671"/>
                    <a:gd name="connsiteY76" fmla="*/ 421188 h 1516072"/>
                    <a:gd name="connsiteX77" fmla="*/ 444009 w 973671"/>
                    <a:gd name="connsiteY77" fmla="*/ 757032 h 1516072"/>
                    <a:gd name="connsiteX78" fmla="*/ 426915 w 973671"/>
                    <a:gd name="connsiteY78"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98788 w 973671"/>
                    <a:gd name="connsiteY46" fmla="*/ 1091748 h 1516072"/>
                    <a:gd name="connsiteX47" fmla="*/ 962899 w 973671"/>
                    <a:gd name="connsiteY47" fmla="*/ 1090672 h 1516072"/>
                    <a:gd name="connsiteX48" fmla="*/ 969273 w 973671"/>
                    <a:gd name="connsiteY48" fmla="*/ 1054008 h 1516072"/>
                    <a:gd name="connsiteX49" fmla="*/ 917684 w 973671"/>
                    <a:gd name="connsiteY49" fmla="*/ 1034598 h 1516072"/>
                    <a:gd name="connsiteX50" fmla="*/ 802250 w 973671"/>
                    <a:gd name="connsiteY50" fmla="*/ 1037069 h 1516072"/>
                    <a:gd name="connsiteX51" fmla="*/ 645424 w 973671"/>
                    <a:gd name="connsiteY51" fmla="*/ 1049838 h 1516072"/>
                    <a:gd name="connsiteX52" fmla="*/ 639142 w 973671"/>
                    <a:gd name="connsiteY52" fmla="*/ 1026051 h 1516072"/>
                    <a:gd name="connsiteX53" fmla="*/ 672093 w 973671"/>
                    <a:gd name="connsiteY53" fmla="*/ 992688 h 1516072"/>
                    <a:gd name="connsiteX54" fmla="*/ 715908 w 973671"/>
                    <a:gd name="connsiteY54" fmla="*/ 952683 h 1516072"/>
                    <a:gd name="connsiteX55" fmla="*/ 731148 w 973671"/>
                    <a:gd name="connsiteY55" fmla="*/ 939348 h 1516072"/>
                    <a:gd name="connsiteX56" fmla="*/ 752103 w 973671"/>
                    <a:gd name="connsiteY56" fmla="*/ 918393 h 1516072"/>
                    <a:gd name="connsiteX57" fmla="*/ 765438 w 973671"/>
                    <a:gd name="connsiteY57" fmla="*/ 889818 h 1516072"/>
                    <a:gd name="connsiteX58" fmla="*/ 763533 w 973671"/>
                    <a:gd name="connsiteY58" fmla="*/ 874578 h 1516072"/>
                    <a:gd name="connsiteX59" fmla="*/ 736863 w 973671"/>
                    <a:gd name="connsiteY59" fmla="*/ 874578 h 1516072"/>
                    <a:gd name="connsiteX60" fmla="*/ 698763 w 973671"/>
                    <a:gd name="connsiteY60" fmla="*/ 899343 h 1516072"/>
                    <a:gd name="connsiteX61" fmla="*/ 581889 w 973671"/>
                    <a:gd name="connsiteY61" fmla="*/ 945474 h 1516072"/>
                    <a:gd name="connsiteX62" fmla="*/ 506358 w 973671"/>
                    <a:gd name="connsiteY62" fmla="*/ 847908 h 1516072"/>
                    <a:gd name="connsiteX63" fmla="*/ 502548 w 973671"/>
                    <a:gd name="connsiteY63" fmla="*/ 358323 h 1516072"/>
                    <a:gd name="connsiteX64" fmla="*/ 498738 w 973671"/>
                    <a:gd name="connsiteY64" fmla="*/ 66858 h 1516072"/>
                    <a:gd name="connsiteX65" fmla="*/ 489213 w 973671"/>
                    <a:gd name="connsiteY65" fmla="*/ 40188 h 1516072"/>
                    <a:gd name="connsiteX66" fmla="*/ 487308 w 973671"/>
                    <a:gd name="connsiteY66" fmla="*/ 34473 h 1516072"/>
                    <a:gd name="connsiteX67" fmla="*/ 483498 w 973671"/>
                    <a:gd name="connsiteY67" fmla="*/ 28758 h 1516072"/>
                    <a:gd name="connsiteX68" fmla="*/ 477783 w 973671"/>
                    <a:gd name="connsiteY68" fmla="*/ 17328 h 1516072"/>
                    <a:gd name="connsiteX69" fmla="*/ 472068 w 973671"/>
                    <a:gd name="connsiteY69" fmla="*/ 13518 h 1516072"/>
                    <a:gd name="connsiteX70" fmla="*/ 468258 w 973671"/>
                    <a:gd name="connsiteY70" fmla="*/ 7803 h 1516072"/>
                    <a:gd name="connsiteX71" fmla="*/ 428253 w 973671"/>
                    <a:gd name="connsiteY71" fmla="*/ 11613 h 1516072"/>
                    <a:gd name="connsiteX72" fmla="*/ 424443 w 973671"/>
                    <a:gd name="connsiteY72" fmla="*/ 78288 h 1516072"/>
                    <a:gd name="connsiteX73" fmla="*/ 424443 w 973671"/>
                    <a:gd name="connsiteY73" fmla="*/ 84003 h 1516072"/>
                    <a:gd name="connsiteX74" fmla="*/ 435667 w 973671"/>
                    <a:gd name="connsiteY74" fmla="*/ 225952 h 1516072"/>
                    <a:gd name="connsiteX75" fmla="*/ 439683 w 973671"/>
                    <a:gd name="connsiteY75" fmla="*/ 421188 h 1516072"/>
                    <a:gd name="connsiteX76" fmla="*/ 444009 w 973671"/>
                    <a:gd name="connsiteY76" fmla="*/ 757032 h 1516072"/>
                    <a:gd name="connsiteX77" fmla="*/ 426915 w 973671"/>
                    <a:gd name="connsiteY77"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79638 w 973671"/>
                    <a:gd name="connsiteY10" fmla="*/ 958398 h 1516072"/>
                    <a:gd name="connsiteX11" fmla="*/ 165363 w 973671"/>
                    <a:gd name="connsiteY11" fmla="*/ 989239 h 1516072"/>
                    <a:gd name="connsiteX12" fmla="*/ 261385 w 973671"/>
                    <a:gd name="connsiteY12" fmla="*/ 1036092 h 1516072"/>
                    <a:gd name="connsiteX13" fmla="*/ 277758 w 973671"/>
                    <a:gd name="connsiteY13" fmla="*/ 1076508 h 1516072"/>
                    <a:gd name="connsiteX14" fmla="*/ 263445 w 973671"/>
                    <a:gd name="connsiteY14" fmla="*/ 1119397 h 1516072"/>
                    <a:gd name="connsiteX15" fmla="*/ 185288 w 973671"/>
                    <a:gd name="connsiteY15" fmla="*/ 1150391 h 1516072"/>
                    <a:gd name="connsiteX16" fmla="*/ 54410 w 973671"/>
                    <a:gd name="connsiteY16" fmla="*/ 1165271 h 1516072"/>
                    <a:gd name="connsiteX17" fmla="*/ 3438 w 973671"/>
                    <a:gd name="connsiteY17" fmla="*/ 1175568 h 1516072"/>
                    <a:gd name="connsiteX18" fmla="*/ 5343 w 973671"/>
                    <a:gd name="connsiteY18" fmla="*/ 1213668 h 1516072"/>
                    <a:gd name="connsiteX19" fmla="*/ 11058 w 973671"/>
                    <a:gd name="connsiteY19" fmla="*/ 1217478 h 1516072"/>
                    <a:gd name="connsiteX20" fmla="*/ 16773 w 973671"/>
                    <a:gd name="connsiteY20" fmla="*/ 1219383 h 1516072"/>
                    <a:gd name="connsiteX21" fmla="*/ 144408 w 973671"/>
                    <a:gd name="connsiteY21" fmla="*/ 1222421 h 1516072"/>
                    <a:gd name="connsiteX22" fmla="*/ 335063 w 973671"/>
                    <a:gd name="connsiteY22" fmla="*/ 1217478 h 1516072"/>
                    <a:gd name="connsiteX23" fmla="*/ 361578 w 973671"/>
                    <a:gd name="connsiteY23" fmla="*/ 1273701 h 1516072"/>
                    <a:gd name="connsiteX24" fmla="*/ 334135 w 973671"/>
                    <a:gd name="connsiteY24" fmla="*/ 1356594 h 1516072"/>
                    <a:gd name="connsiteX25" fmla="*/ 327288 w 973671"/>
                    <a:gd name="connsiteY25" fmla="*/ 1420386 h 1516072"/>
                    <a:gd name="connsiteX26" fmla="*/ 331098 w 973671"/>
                    <a:gd name="connsiteY26" fmla="*/ 1463223 h 1516072"/>
                    <a:gd name="connsiteX27" fmla="*/ 363483 w 973671"/>
                    <a:gd name="connsiteY27" fmla="*/ 1512753 h 1516072"/>
                    <a:gd name="connsiteX28" fmla="*/ 386343 w 973671"/>
                    <a:gd name="connsiteY28" fmla="*/ 1514658 h 1516072"/>
                    <a:gd name="connsiteX29" fmla="*/ 395868 w 973671"/>
                    <a:gd name="connsiteY29" fmla="*/ 1491798 h 1516072"/>
                    <a:gd name="connsiteX30" fmla="*/ 402149 w 973671"/>
                    <a:gd name="connsiteY30" fmla="*/ 1451433 h 1516072"/>
                    <a:gd name="connsiteX31" fmla="*/ 408431 w 973671"/>
                    <a:gd name="connsiteY31" fmla="*/ 1389340 h 1516072"/>
                    <a:gd name="connsiteX32" fmla="*/ 423105 w 973671"/>
                    <a:gd name="connsiteY32" fmla="*/ 1329152 h 1516072"/>
                    <a:gd name="connsiteX33" fmla="*/ 466353 w 973671"/>
                    <a:gd name="connsiteY33" fmla="*/ 1265103 h 1516072"/>
                    <a:gd name="connsiteX34" fmla="*/ 527519 w 973671"/>
                    <a:gd name="connsiteY34" fmla="*/ 1230091 h 1516072"/>
                    <a:gd name="connsiteX35" fmla="*/ 600218 w 973671"/>
                    <a:gd name="connsiteY35" fmla="*/ 1221700 h 1516072"/>
                    <a:gd name="connsiteX36" fmla="*/ 719718 w 973671"/>
                    <a:gd name="connsiteY36" fmla="*/ 1316538 h 1516072"/>
                    <a:gd name="connsiteX37" fmla="*/ 776868 w 973671"/>
                    <a:gd name="connsiteY37" fmla="*/ 1323798 h 1516072"/>
                    <a:gd name="connsiteX38" fmla="*/ 819499 w 973671"/>
                    <a:gd name="connsiteY38" fmla="*/ 1303924 h 1516072"/>
                    <a:gd name="connsiteX39" fmla="*/ 782583 w 973671"/>
                    <a:gd name="connsiteY39" fmla="*/ 1253673 h 1516072"/>
                    <a:gd name="connsiteX40" fmla="*/ 647328 w 973671"/>
                    <a:gd name="connsiteY40" fmla="*/ 1156518 h 1516072"/>
                    <a:gd name="connsiteX41" fmla="*/ 645062 w 973671"/>
                    <a:gd name="connsiteY41" fmla="*/ 1108121 h 1516072"/>
                    <a:gd name="connsiteX42" fmla="*/ 670188 w 973671"/>
                    <a:gd name="connsiteY42" fmla="*/ 1089843 h 1516072"/>
                    <a:gd name="connsiteX43" fmla="*/ 723528 w 973671"/>
                    <a:gd name="connsiteY43" fmla="*/ 1082223 h 1516072"/>
                    <a:gd name="connsiteX44" fmla="*/ 898788 w 973671"/>
                    <a:gd name="connsiteY44" fmla="*/ 1091748 h 1516072"/>
                    <a:gd name="connsiteX45" fmla="*/ 962899 w 973671"/>
                    <a:gd name="connsiteY45" fmla="*/ 1090672 h 1516072"/>
                    <a:gd name="connsiteX46" fmla="*/ 969273 w 973671"/>
                    <a:gd name="connsiteY46" fmla="*/ 1054008 h 1516072"/>
                    <a:gd name="connsiteX47" fmla="*/ 917684 w 973671"/>
                    <a:gd name="connsiteY47" fmla="*/ 1034598 h 1516072"/>
                    <a:gd name="connsiteX48" fmla="*/ 802250 w 973671"/>
                    <a:gd name="connsiteY48" fmla="*/ 1037069 h 1516072"/>
                    <a:gd name="connsiteX49" fmla="*/ 645424 w 973671"/>
                    <a:gd name="connsiteY49" fmla="*/ 1049838 h 1516072"/>
                    <a:gd name="connsiteX50" fmla="*/ 639142 w 973671"/>
                    <a:gd name="connsiteY50" fmla="*/ 1026051 h 1516072"/>
                    <a:gd name="connsiteX51" fmla="*/ 672093 w 973671"/>
                    <a:gd name="connsiteY51" fmla="*/ 992688 h 1516072"/>
                    <a:gd name="connsiteX52" fmla="*/ 715908 w 973671"/>
                    <a:gd name="connsiteY52" fmla="*/ 952683 h 1516072"/>
                    <a:gd name="connsiteX53" fmla="*/ 731148 w 973671"/>
                    <a:gd name="connsiteY53" fmla="*/ 939348 h 1516072"/>
                    <a:gd name="connsiteX54" fmla="*/ 752103 w 973671"/>
                    <a:gd name="connsiteY54" fmla="*/ 918393 h 1516072"/>
                    <a:gd name="connsiteX55" fmla="*/ 765438 w 973671"/>
                    <a:gd name="connsiteY55" fmla="*/ 889818 h 1516072"/>
                    <a:gd name="connsiteX56" fmla="*/ 763533 w 973671"/>
                    <a:gd name="connsiteY56" fmla="*/ 874578 h 1516072"/>
                    <a:gd name="connsiteX57" fmla="*/ 736863 w 973671"/>
                    <a:gd name="connsiteY57" fmla="*/ 874578 h 1516072"/>
                    <a:gd name="connsiteX58" fmla="*/ 698763 w 973671"/>
                    <a:gd name="connsiteY58" fmla="*/ 899343 h 1516072"/>
                    <a:gd name="connsiteX59" fmla="*/ 581889 w 973671"/>
                    <a:gd name="connsiteY59" fmla="*/ 945474 h 1516072"/>
                    <a:gd name="connsiteX60" fmla="*/ 506358 w 973671"/>
                    <a:gd name="connsiteY60" fmla="*/ 847908 h 1516072"/>
                    <a:gd name="connsiteX61" fmla="*/ 502548 w 973671"/>
                    <a:gd name="connsiteY61" fmla="*/ 358323 h 1516072"/>
                    <a:gd name="connsiteX62" fmla="*/ 498738 w 973671"/>
                    <a:gd name="connsiteY62" fmla="*/ 66858 h 1516072"/>
                    <a:gd name="connsiteX63" fmla="*/ 489213 w 973671"/>
                    <a:gd name="connsiteY63" fmla="*/ 40188 h 1516072"/>
                    <a:gd name="connsiteX64" fmla="*/ 487308 w 973671"/>
                    <a:gd name="connsiteY64" fmla="*/ 34473 h 1516072"/>
                    <a:gd name="connsiteX65" fmla="*/ 483498 w 973671"/>
                    <a:gd name="connsiteY65" fmla="*/ 28758 h 1516072"/>
                    <a:gd name="connsiteX66" fmla="*/ 477783 w 973671"/>
                    <a:gd name="connsiteY66" fmla="*/ 17328 h 1516072"/>
                    <a:gd name="connsiteX67" fmla="*/ 472068 w 973671"/>
                    <a:gd name="connsiteY67" fmla="*/ 13518 h 1516072"/>
                    <a:gd name="connsiteX68" fmla="*/ 468258 w 973671"/>
                    <a:gd name="connsiteY68" fmla="*/ 7803 h 1516072"/>
                    <a:gd name="connsiteX69" fmla="*/ 428253 w 973671"/>
                    <a:gd name="connsiteY69" fmla="*/ 11613 h 1516072"/>
                    <a:gd name="connsiteX70" fmla="*/ 424443 w 973671"/>
                    <a:gd name="connsiteY70" fmla="*/ 78288 h 1516072"/>
                    <a:gd name="connsiteX71" fmla="*/ 424443 w 973671"/>
                    <a:gd name="connsiteY71" fmla="*/ 84003 h 1516072"/>
                    <a:gd name="connsiteX72" fmla="*/ 435667 w 973671"/>
                    <a:gd name="connsiteY72" fmla="*/ 225952 h 1516072"/>
                    <a:gd name="connsiteX73" fmla="*/ 439683 w 973671"/>
                    <a:gd name="connsiteY73" fmla="*/ 421188 h 1516072"/>
                    <a:gd name="connsiteX74" fmla="*/ 444009 w 973671"/>
                    <a:gd name="connsiteY74" fmla="*/ 757032 h 1516072"/>
                    <a:gd name="connsiteX75" fmla="*/ 426915 w 973671"/>
                    <a:gd name="connsiteY75"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79638 w 973671"/>
                    <a:gd name="connsiteY9" fmla="*/ 958398 h 1516072"/>
                    <a:gd name="connsiteX10" fmla="*/ 165363 w 973671"/>
                    <a:gd name="connsiteY10" fmla="*/ 989239 h 1516072"/>
                    <a:gd name="connsiteX11" fmla="*/ 261385 w 973671"/>
                    <a:gd name="connsiteY11" fmla="*/ 1036092 h 1516072"/>
                    <a:gd name="connsiteX12" fmla="*/ 277758 w 973671"/>
                    <a:gd name="connsiteY12" fmla="*/ 1076508 h 1516072"/>
                    <a:gd name="connsiteX13" fmla="*/ 263445 w 973671"/>
                    <a:gd name="connsiteY13" fmla="*/ 1119397 h 1516072"/>
                    <a:gd name="connsiteX14" fmla="*/ 185288 w 973671"/>
                    <a:gd name="connsiteY14" fmla="*/ 1150391 h 1516072"/>
                    <a:gd name="connsiteX15" fmla="*/ 54410 w 973671"/>
                    <a:gd name="connsiteY15" fmla="*/ 1165271 h 1516072"/>
                    <a:gd name="connsiteX16" fmla="*/ 3438 w 973671"/>
                    <a:gd name="connsiteY16" fmla="*/ 1175568 h 1516072"/>
                    <a:gd name="connsiteX17" fmla="*/ 5343 w 973671"/>
                    <a:gd name="connsiteY17" fmla="*/ 1213668 h 1516072"/>
                    <a:gd name="connsiteX18" fmla="*/ 11058 w 973671"/>
                    <a:gd name="connsiteY18" fmla="*/ 1217478 h 1516072"/>
                    <a:gd name="connsiteX19" fmla="*/ 16773 w 973671"/>
                    <a:gd name="connsiteY19" fmla="*/ 1219383 h 1516072"/>
                    <a:gd name="connsiteX20" fmla="*/ 144408 w 973671"/>
                    <a:gd name="connsiteY20" fmla="*/ 1222421 h 1516072"/>
                    <a:gd name="connsiteX21" fmla="*/ 335063 w 973671"/>
                    <a:gd name="connsiteY21" fmla="*/ 1217478 h 1516072"/>
                    <a:gd name="connsiteX22" fmla="*/ 361578 w 973671"/>
                    <a:gd name="connsiteY22" fmla="*/ 1273701 h 1516072"/>
                    <a:gd name="connsiteX23" fmla="*/ 334135 w 973671"/>
                    <a:gd name="connsiteY23" fmla="*/ 1356594 h 1516072"/>
                    <a:gd name="connsiteX24" fmla="*/ 327288 w 973671"/>
                    <a:gd name="connsiteY24" fmla="*/ 1420386 h 1516072"/>
                    <a:gd name="connsiteX25" fmla="*/ 331098 w 973671"/>
                    <a:gd name="connsiteY25" fmla="*/ 1463223 h 1516072"/>
                    <a:gd name="connsiteX26" fmla="*/ 363483 w 973671"/>
                    <a:gd name="connsiteY26" fmla="*/ 1512753 h 1516072"/>
                    <a:gd name="connsiteX27" fmla="*/ 386343 w 973671"/>
                    <a:gd name="connsiteY27" fmla="*/ 1514658 h 1516072"/>
                    <a:gd name="connsiteX28" fmla="*/ 395868 w 973671"/>
                    <a:gd name="connsiteY28" fmla="*/ 1491798 h 1516072"/>
                    <a:gd name="connsiteX29" fmla="*/ 402149 w 973671"/>
                    <a:gd name="connsiteY29" fmla="*/ 1451433 h 1516072"/>
                    <a:gd name="connsiteX30" fmla="*/ 408431 w 973671"/>
                    <a:gd name="connsiteY30" fmla="*/ 1389340 h 1516072"/>
                    <a:gd name="connsiteX31" fmla="*/ 423105 w 973671"/>
                    <a:gd name="connsiteY31" fmla="*/ 1329152 h 1516072"/>
                    <a:gd name="connsiteX32" fmla="*/ 466353 w 973671"/>
                    <a:gd name="connsiteY32" fmla="*/ 1265103 h 1516072"/>
                    <a:gd name="connsiteX33" fmla="*/ 527519 w 973671"/>
                    <a:gd name="connsiteY33" fmla="*/ 1230091 h 1516072"/>
                    <a:gd name="connsiteX34" fmla="*/ 600218 w 973671"/>
                    <a:gd name="connsiteY34" fmla="*/ 1221700 h 1516072"/>
                    <a:gd name="connsiteX35" fmla="*/ 719718 w 973671"/>
                    <a:gd name="connsiteY35" fmla="*/ 1316538 h 1516072"/>
                    <a:gd name="connsiteX36" fmla="*/ 776868 w 973671"/>
                    <a:gd name="connsiteY36" fmla="*/ 1323798 h 1516072"/>
                    <a:gd name="connsiteX37" fmla="*/ 819499 w 973671"/>
                    <a:gd name="connsiteY37" fmla="*/ 1303924 h 1516072"/>
                    <a:gd name="connsiteX38" fmla="*/ 782583 w 973671"/>
                    <a:gd name="connsiteY38" fmla="*/ 1253673 h 1516072"/>
                    <a:gd name="connsiteX39" fmla="*/ 647328 w 973671"/>
                    <a:gd name="connsiteY39" fmla="*/ 1156518 h 1516072"/>
                    <a:gd name="connsiteX40" fmla="*/ 645062 w 973671"/>
                    <a:gd name="connsiteY40" fmla="*/ 1108121 h 1516072"/>
                    <a:gd name="connsiteX41" fmla="*/ 670188 w 973671"/>
                    <a:gd name="connsiteY41" fmla="*/ 1089843 h 1516072"/>
                    <a:gd name="connsiteX42" fmla="*/ 723528 w 973671"/>
                    <a:gd name="connsiteY42" fmla="*/ 1082223 h 1516072"/>
                    <a:gd name="connsiteX43" fmla="*/ 898788 w 973671"/>
                    <a:gd name="connsiteY43" fmla="*/ 1091748 h 1516072"/>
                    <a:gd name="connsiteX44" fmla="*/ 962899 w 973671"/>
                    <a:gd name="connsiteY44" fmla="*/ 1090672 h 1516072"/>
                    <a:gd name="connsiteX45" fmla="*/ 969273 w 973671"/>
                    <a:gd name="connsiteY45" fmla="*/ 1054008 h 1516072"/>
                    <a:gd name="connsiteX46" fmla="*/ 917684 w 973671"/>
                    <a:gd name="connsiteY46" fmla="*/ 1034598 h 1516072"/>
                    <a:gd name="connsiteX47" fmla="*/ 802250 w 973671"/>
                    <a:gd name="connsiteY47" fmla="*/ 1037069 h 1516072"/>
                    <a:gd name="connsiteX48" fmla="*/ 645424 w 973671"/>
                    <a:gd name="connsiteY48" fmla="*/ 1049838 h 1516072"/>
                    <a:gd name="connsiteX49" fmla="*/ 639142 w 973671"/>
                    <a:gd name="connsiteY49" fmla="*/ 1026051 h 1516072"/>
                    <a:gd name="connsiteX50" fmla="*/ 672093 w 973671"/>
                    <a:gd name="connsiteY50" fmla="*/ 992688 h 1516072"/>
                    <a:gd name="connsiteX51" fmla="*/ 715908 w 973671"/>
                    <a:gd name="connsiteY51" fmla="*/ 952683 h 1516072"/>
                    <a:gd name="connsiteX52" fmla="*/ 731148 w 973671"/>
                    <a:gd name="connsiteY52" fmla="*/ 939348 h 1516072"/>
                    <a:gd name="connsiteX53" fmla="*/ 752103 w 973671"/>
                    <a:gd name="connsiteY53" fmla="*/ 918393 h 1516072"/>
                    <a:gd name="connsiteX54" fmla="*/ 765438 w 973671"/>
                    <a:gd name="connsiteY54" fmla="*/ 889818 h 1516072"/>
                    <a:gd name="connsiteX55" fmla="*/ 763533 w 973671"/>
                    <a:gd name="connsiteY55" fmla="*/ 874578 h 1516072"/>
                    <a:gd name="connsiteX56" fmla="*/ 736863 w 973671"/>
                    <a:gd name="connsiteY56" fmla="*/ 874578 h 1516072"/>
                    <a:gd name="connsiteX57" fmla="*/ 698763 w 973671"/>
                    <a:gd name="connsiteY57" fmla="*/ 899343 h 1516072"/>
                    <a:gd name="connsiteX58" fmla="*/ 581889 w 973671"/>
                    <a:gd name="connsiteY58" fmla="*/ 945474 h 1516072"/>
                    <a:gd name="connsiteX59" fmla="*/ 506358 w 973671"/>
                    <a:gd name="connsiteY59" fmla="*/ 847908 h 1516072"/>
                    <a:gd name="connsiteX60" fmla="*/ 502548 w 973671"/>
                    <a:gd name="connsiteY60" fmla="*/ 358323 h 1516072"/>
                    <a:gd name="connsiteX61" fmla="*/ 498738 w 973671"/>
                    <a:gd name="connsiteY61" fmla="*/ 66858 h 1516072"/>
                    <a:gd name="connsiteX62" fmla="*/ 489213 w 973671"/>
                    <a:gd name="connsiteY62" fmla="*/ 40188 h 1516072"/>
                    <a:gd name="connsiteX63" fmla="*/ 487308 w 973671"/>
                    <a:gd name="connsiteY63" fmla="*/ 34473 h 1516072"/>
                    <a:gd name="connsiteX64" fmla="*/ 483498 w 973671"/>
                    <a:gd name="connsiteY64" fmla="*/ 28758 h 1516072"/>
                    <a:gd name="connsiteX65" fmla="*/ 477783 w 973671"/>
                    <a:gd name="connsiteY65" fmla="*/ 17328 h 1516072"/>
                    <a:gd name="connsiteX66" fmla="*/ 472068 w 973671"/>
                    <a:gd name="connsiteY66" fmla="*/ 13518 h 1516072"/>
                    <a:gd name="connsiteX67" fmla="*/ 468258 w 973671"/>
                    <a:gd name="connsiteY67" fmla="*/ 7803 h 1516072"/>
                    <a:gd name="connsiteX68" fmla="*/ 428253 w 973671"/>
                    <a:gd name="connsiteY68" fmla="*/ 11613 h 1516072"/>
                    <a:gd name="connsiteX69" fmla="*/ 424443 w 973671"/>
                    <a:gd name="connsiteY69" fmla="*/ 78288 h 1516072"/>
                    <a:gd name="connsiteX70" fmla="*/ 424443 w 973671"/>
                    <a:gd name="connsiteY70" fmla="*/ 84003 h 1516072"/>
                    <a:gd name="connsiteX71" fmla="*/ 435667 w 973671"/>
                    <a:gd name="connsiteY71" fmla="*/ 225952 h 1516072"/>
                    <a:gd name="connsiteX72" fmla="*/ 439683 w 973671"/>
                    <a:gd name="connsiteY72" fmla="*/ 421188 h 1516072"/>
                    <a:gd name="connsiteX73" fmla="*/ 444009 w 973671"/>
                    <a:gd name="connsiteY73" fmla="*/ 757032 h 1516072"/>
                    <a:gd name="connsiteX74" fmla="*/ 426915 w 973671"/>
                    <a:gd name="connsiteY74"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79638 w 973671"/>
                    <a:gd name="connsiteY8" fmla="*/ 958398 h 1516072"/>
                    <a:gd name="connsiteX9" fmla="*/ 165363 w 973671"/>
                    <a:gd name="connsiteY9" fmla="*/ 989239 h 1516072"/>
                    <a:gd name="connsiteX10" fmla="*/ 261385 w 973671"/>
                    <a:gd name="connsiteY10" fmla="*/ 1036092 h 1516072"/>
                    <a:gd name="connsiteX11" fmla="*/ 277758 w 973671"/>
                    <a:gd name="connsiteY11" fmla="*/ 1076508 h 1516072"/>
                    <a:gd name="connsiteX12" fmla="*/ 263445 w 973671"/>
                    <a:gd name="connsiteY12" fmla="*/ 1119397 h 1516072"/>
                    <a:gd name="connsiteX13" fmla="*/ 185288 w 973671"/>
                    <a:gd name="connsiteY13" fmla="*/ 1150391 h 1516072"/>
                    <a:gd name="connsiteX14" fmla="*/ 54410 w 973671"/>
                    <a:gd name="connsiteY14" fmla="*/ 1165271 h 1516072"/>
                    <a:gd name="connsiteX15" fmla="*/ 3438 w 973671"/>
                    <a:gd name="connsiteY15" fmla="*/ 1175568 h 1516072"/>
                    <a:gd name="connsiteX16" fmla="*/ 5343 w 973671"/>
                    <a:gd name="connsiteY16" fmla="*/ 1213668 h 1516072"/>
                    <a:gd name="connsiteX17" fmla="*/ 11058 w 973671"/>
                    <a:gd name="connsiteY17" fmla="*/ 1217478 h 1516072"/>
                    <a:gd name="connsiteX18" fmla="*/ 16773 w 973671"/>
                    <a:gd name="connsiteY18" fmla="*/ 1219383 h 1516072"/>
                    <a:gd name="connsiteX19" fmla="*/ 144408 w 973671"/>
                    <a:gd name="connsiteY19" fmla="*/ 1222421 h 1516072"/>
                    <a:gd name="connsiteX20" fmla="*/ 335063 w 973671"/>
                    <a:gd name="connsiteY20" fmla="*/ 1217478 h 1516072"/>
                    <a:gd name="connsiteX21" fmla="*/ 361578 w 973671"/>
                    <a:gd name="connsiteY21" fmla="*/ 1273701 h 1516072"/>
                    <a:gd name="connsiteX22" fmla="*/ 334135 w 973671"/>
                    <a:gd name="connsiteY22" fmla="*/ 1356594 h 1516072"/>
                    <a:gd name="connsiteX23" fmla="*/ 327288 w 973671"/>
                    <a:gd name="connsiteY23" fmla="*/ 1420386 h 1516072"/>
                    <a:gd name="connsiteX24" fmla="*/ 331098 w 973671"/>
                    <a:gd name="connsiteY24" fmla="*/ 1463223 h 1516072"/>
                    <a:gd name="connsiteX25" fmla="*/ 363483 w 973671"/>
                    <a:gd name="connsiteY25" fmla="*/ 1512753 h 1516072"/>
                    <a:gd name="connsiteX26" fmla="*/ 386343 w 973671"/>
                    <a:gd name="connsiteY26" fmla="*/ 1514658 h 1516072"/>
                    <a:gd name="connsiteX27" fmla="*/ 395868 w 973671"/>
                    <a:gd name="connsiteY27" fmla="*/ 1491798 h 1516072"/>
                    <a:gd name="connsiteX28" fmla="*/ 402149 w 973671"/>
                    <a:gd name="connsiteY28" fmla="*/ 1451433 h 1516072"/>
                    <a:gd name="connsiteX29" fmla="*/ 408431 w 973671"/>
                    <a:gd name="connsiteY29" fmla="*/ 1389340 h 1516072"/>
                    <a:gd name="connsiteX30" fmla="*/ 423105 w 973671"/>
                    <a:gd name="connsiteY30" fmla="*/ 1329152 h 1516072"/>
                    <a:gd name="connsiteX31" fmla="*/ 466353 w 973671"/>
                    <a:gd name="connsiteY31" fmla="*/ 1265103 h 1516072"/>
                    <a:gd name="connsiteX32" fmla="*/ 527519 w 973671"/>
                    <a:gd name="connsiteY32" fmla="*/ 1230091 h 1516072"/>
                    <a:gd name="connsiteX33" fmla="*/ 600218 w 973671"/>
                    <a:gd name="connsiteY33" fmla="*/ 1221700 h 1516072"/>
                    <a:gd name="connsiteX34" fmla="*/ 719718 w 973671"/>
                    <a:gd name="connsiteY34" fmla="*/ 1316538 h 1516072"/>
                    <a:gd name="connsiteX35" fmla="*/ 776868 w 973671"/>
                    <a:gd name="connsiteY35" fmla="*/ 1323798 h 1516072"/>
                    <a:gd name="connsiteX36" fmla="*/ 819499 w 973671"/>
                    <a:gd name="connsiteY36" fmla="*/ 1303924 h 1516072"/>
                    <a:gd name="connsiteX37" fmla="*/ 782583 w 973671"/>
                    <a:gd name="connsiteY37" fmla="*/ 1253673 h 1516072"/>
                    <a:gd name="connsiteX38" fmla="*/ 647328 w 973671"/>
                    <a:gd name="connsiteY38" fmla="*/ 1156518 h 1516072"/>
                    <a:gd name="connsiteX39" fmla="*/ 645062 w 973671"/>
                    <a:gd name="connsiteY39" fmla="*/ 1108121 h 1516072"/>
                    <a:gd name="connsiteX40" fmla="*/ 670188 w 973671"/>
                    <a:gd name="connsiteY40" fmla="*/ 1089843 h 1516072"/>
                    <a:gd name="connsiteX41" fmla="*/ 723528 w 973671"/>
                    <a:gd name="connsiteY41" fmla="*/ 1082223 h 1516072"/>
                    <a:gd name="connsiteX42" fmla="*/ 898788 w 973671"/>
                    <a:gd name="connsiteY42" fmla="*/ 1091748 h 1516072"/>
                    <a:gd name="connsiteX43" fmla="*/ 962899 w 973671"/>
                    <a:gd name="connsiteY43" fmla="*/ 1090672 h 1516072"/>
                    <a:gd name="connsiteX44" fmla="*/ 969273 w 973671"/>
                    <a:gd name="connsiteY44" fmla="*/ 1054008 h 1516072"/>
                    <a:gd name="connsiteX45" fmla="*/ 917684 w 973671"/>
                    <a:gd name="connsiteY45" fmla="*/ 1034598 h 1516072"/>
                    <a:gd name="connsiteX46" fmla="*/ 802250 w 973671"/>
                    <a:gd name="connsiteY46" fmla="*/ 1037069 h 1516072"/>
                    <a:gd name="connsiteX47" fmla="*/ 645424 w 973671"/>
                    <a:gd name="connsiteY47" fmla="*/ 1049838 h 1516072"/>
                    <a:gd name="connsiteX48" fmla="*/ 639142 w 973671"/>
                    <a:gd name="connsiteY48" fmla="*/ 1026051 h 1516072"/>
                    <a:gd name="connsiteX49" fmla="*/ 672093 w 973671"/>
                    <a:gd name="connsiteY49" fmla="*/ 992688 h 1516072"/>
                    <a:gd name="connsiteX50" fmla="*/ 715908 w 973671"/>
                    <a:gd name="connsiteY50" fmla="*/ 952683 h 1516072"/>
                    <a:gd name="connsiteX51" fmla="*/ 731148 w 973671"/>
                    <a:gd name="connsiteY51" fmla="*/ 939348 h 1516072"/>
                    <a:gd name="connsiteX52" fmla="*/ 752103 w 973671"/>
                    <a:gd name="connsiteY52" fmla="*/ 918393 h 1516072"/>
                    <a:gd name="connsiteX53" fmla="*/ 765438 w 973671"/>
                    <a:gd name="connsiteY53" fmla="*/ 889818 h 1516072"/>
                    <a:gd name="connsiteX54" fmla="*/ 763533 w 973671"/>
                    <a:gd name="connsiteY54" fmla="*/ 874578 h 1516072"/>
                    <a:gd name="connsiteX55" fmla="*/ 736863 w 973671"/>
                    <a:gd name="connsiteY55" fmla="*/ 874578 h 1516072"/>
                    <a:gd name="connsiteX56" fmla="*/ 698763 w 973671"/>
                    <a:gd name="connsiteY56" fmla="*/ 899343 h 1516072"/>
                    <a:gd name="connsiteX57" fmla="*/ 581889 w 973671"/>
                    <a:gd name="connsiteY57" fmla="*/ 945474 h 1516072"/>
                    <a:gd name="connsiteX58" fmla="*/ 506358 w 973671"/>
                    <a:gd name="connsiteY58" fmla="*/ 847908 h 1516072"/>
                    <a:gd name="connsiteX59" fmla="*/ 502548 w 973671"/>
                    <a:gd name="connsiteY59" fmla="*/ 358323 h 1516072"/>
                    <a:gd name="connsiteX60" fmla="*/ 498738 w 973671"/>
                    <a:gd name="connsiteY60" fmla="*/ 66858 h 1516072"/>
                    <a:gd name="connsiteX61" fmla="*/ 489213 w 973671"/>
                    <a:gd name="connsiteY61" fmla="*/ 40188 h 1516072"/>
                    <a:gd name="connsiteX62" fmla="*/ 487308 w 973671"/>
                    <a:gd name="connsiteY62" fmla="*/ 34473 h 1516072"/>
                    <a:gd name="connsiteX63" fmla="*/ 483498 w 973671"/>
                    <a:gd name="connsiteY63" fmla="*/ 28758 h 1516072"/>
                    <a:gd name="connsiteX64" fmla="*/ 477783 w 973671"/>
                    <a:gd name="connsiteY64" fmla="*/ 17328 h 1516072"/>
                    <a:gd name="connsiteX65" fmla="*/ 472068 w 973671"/>
                    <a:gd name="connsiteY65" fmla="*/ 13518 h 1516072"/>
                    <a:gd name="connsiteX66" fmla="*/ 468258 w 973671"/>
                    <a:gd name="connsiteY66" fmla="*/ 7803 h 1516072"/>
                    <a:gd name="connsiteX67" fmla="*/ 428253 w 973671"/>
                    <a:gd name="connsiteY67" fmla="*/ 11613 h 1516072"/>
                    <a:gd name="connsiteX68" fmla="*/ 424443 w 973671"/>
                    <a:gd name="connsiteY68" fmla="*/ 78288 h 1516072"/>
                    <a:gd name="connsiteX69" fmla="*/ 424443 w 973671"/>
                    <a:gd name="connsiteY69" fmla="*/ 84003 h 1516072"/>
                    <a:gd name="connsiteX70" fmla="*/ 435667 w 973671"/>
                    <a:gd name="connsiteY70" fmla="*/ 225952 h 1516072"/>
                    <a:gd name="connsiteX71" fmla="*/ 439683 w 973671"/>
                    <a:gd name="connsiteY71" fmla="*/ 421188 h 1516072"/>
                    <a:gd name="connsiteX72" fmla="*/ 444009 w 973671"/>
                    <a:gd name="connsiteY72" fmla="*/ 757032 h 1516072"/>
                    <a:gd name="connsiteX73" fmla="*/ 426915 w 973671"/>
                    <a:gd name="connsiteY73" fmla="*/ 864178 h 1516072"/>
                    <a:gd name="connsiteX0" fmla="*/ 426915 w 971434"/>
                    <a:gd name="connsiteY0" fmla="*/ 864178 h 1516072"/>
                    <a:gd name="connsiteX1" fmla="*/ 391491 w 971434"/>
                    <a:gd name="connsiteY1" fmla="*/ 926991 h 1516072"/>
                    <a:gd name="connsiteX2" fmla="*/ 341705 w 971434"/>
                    <a:gd name="connsiteY2" fmla="*/ 963547 h 1516072"/>
                    <a:gd name="connsiteX3" fmla="*/ 261952 w 971434"/>
                    <a:gd name="connsiteY3" fmla="*/ 967151 h 1516072"/>
                    <a:gd name="connsiteX4" fmla="*/ 170717 w 971434"/>
                    <a:gd name="connsiteY4" fmla="*/ 934972 h 1516072"/>
                    <a:gd name="connsiteX5" fmla="*/ 58683 w 971434"/>
                    <a:gd name="connsiteY5" fmla="*/ 874578 h 1516072"/>
                    <a:gd name="connsiteX6" fmla="*/ 45348 w 971434"/>
                    <a:gd name="connsiteY6" fmla="*/ 895533 h 1516072"/>
                    <a:gd name="connsiteX7" fmla="*/ 49158 w 971434"/>
                    <a:gd name="connsiteY7" fmla="*/ 933633 h 1516072"/>
                    <a:gd name="connsiteX8" fmla="*/ 79638 w 971434"/>
                    <a:gd name="connsiteY8" fmla="*/ 958398 h 1516072"/>
                    <a:gd name="connsiteX9" fmla="*/ 165363 w 971434"/>
                    <a:gd name="connsiteY9" fmla="*/ 989239 h 1516072"/>
                    <a:gd name="connsiteX10" fmla="*/ 261385 w 971434"/>
                    <a:gd name="connsiteY10" fmla="*/ 1036092 h 1516072"/>
                    <a:gd name="connsiteX11" fmla="*/ 277758 w 971434"/>
                    <a:gd name="connsiteY11" fmla="*/ 1076508 h 1516072"/>
                    <a:gd name="connsiteX12" fmla="*/ 263445 w 971434"/>
                    <a:gd name="connsiteY12" fmla="*/ 1119397 h 1516072"/>
                    <a:gd name="connsiteX13" fmla="*/ 185288 w 971434"/>
                    <a:gd name="connsiteY13" fmla="*/ 1150391 h 1516072"/>
                    <a:gd name="connsiteX14" fmla="*/ 54410 w 971434"/>
                    <a:gd name="connsiteY14" fmla="*/ 1165271 h 1516072"/>
                    <a:gd name="connsiteX15" fmla="*/ 3438 w 971434"/>
                    <a:gd name="connsiteY15" fmla="*/ 1175568 h 1516072"/>
                    <a:gd name="connsiteX16" fmla="*/ 5343 w 971434"/>
                    <a:gd name="connsiteY16" fmla="*/ 1213668 h 1516072"/>
                    <a:gd name="connsiteX17" fmla="*/ 11058 w 971434"/>
                    <a:gd name="connsiteY17" fmla="*/ 1217478 h 1516072"/>
                    <a:gd name="connsiteX18" fmla="*/ 16773 w 971434"/>
                    <a:gd name="connsiteY18" fmla="*/ 1219383 h 1516072"/>
                    <a:gd name="connsiteX19" fmla="*/ 144408 w 971434"/>
                    <a:gd name="connsiteY19" fmla="*/ 1222421 h 1516072"/>
                    <a:gd name="connsiteX20" fmla="*/ 335063 w 971434"/>
                    <a:gd name="connsiteY20" fmla="*/ 1217478 h 1516072"/>
                    <a:gd name="connsiteX21" fmla="*/ 361578 w 971434"/>
                    <a:gd name="connsiteY21" fmla="*/ 1273701 h 1516072"/>
                    <a:gd name="connsiteX22" fmla="*/ 334135 w 971434"/>
                    <a:gd name="connsiteY22" fmla="*/ 1356594 h 1516072"/>
                    <a:gd name="connsiteX23" fmla="*/ 327288 w 971434"/>
                    <a:gd name="connsiteY23" fmla="*/ 1420386 h 1516072"/>
                    <a:gd name="connsiteX24" fmla="*/ 331098 w 971434"/>
                    <a:gd name="connsiteY24" fmla="*/ 1463223 h 1516072"/>
                    <a:gd name="connsiteX25" fmla="*/ 363483 w 971434"/>
                    <a:gd name="connsiteY25" fmla="*/ 1512753 h 1516072"/>
                    <a:gd name="connsiteX26" fmla="*/ 386343 w 971434"/>
                    <a:gd name="connsiteY26" fmla="*/ 1514658 h 1516072"/>
                    <a:gd name="connsiteX27" fmla="*/ 395868 w 971434"/>
                    <a:gd name="connsiteY27" fmla="*/ 1491798 h 1516072"/>
                    <a:gd name="connsiteX28" fmla="*/ 402149 w 971434"/>
                    <a:gd name="connsiteY28" fmla="*/ 1451433 h 1516072"/>
                    <a:gd name="connsiteX29" fmla="*/ 408431 w 971434"/>
                    <a:gd name="connsiteY29" fmla="*/ 1389340 h 1516072"/>
                    <a:gd name="connsiteX30" fmla="*/ 423105 w 971434"/>
                    <a:gd name="connsiteY30" fmla="*/ 1329152 h 1516072"/>
                    <a:gd name="connsiteX31" fmla="*/ 466353 w 971434"/>
                    <a:gd name="connsiteY31" fmla="*/ 1265103 h 1516072"/>
                    <a:gd name="connsiteX32" fmla="*/ 527519 w 971434"/>
                    <a:gd name="connsiteY32" fmla="*/ 1230091 h 1516072"/>
                    <a:gd name="connsiteX33" fmla="*/ 600218 w 971434"/>
                    <a:gd name="connsiteY33" fmla="*/ 1221700 h 1516072"/>
                    <a:gd name="connsiteX34" fmla="*/ 719718 w 971434"/>
                    <a:gd name="connsiteY34" fmla="*/ 1316538 h 1516072"/>
                    <a:gd name="connsiteX35" fmla="*/ 776868 w 971434"/>
                    <a:gd name="connsiteY35" fmla="*/ 1323798 h 1516072"/>
                    <a:gd name="connsiteX36" fmla="*/ 819499 w 971434"/>
                    <a:gd name="connsiteY36" fmla="*/ 1303924 h 1516072"/>
                    <a:gd name="connsiteX37" fmla="*/ 782583 w 971434"/>
                    <a:gd name="connsiteY37" fmla="*/ 1253673 h 1516072"/>
                    <a:gd name="connsiteX38" fmla="*/ 647328 w 971434"/>
                    <a:gd name="connsiteY38" fmla="*/ 1156518 h 1516072"/>
                    <a:gd name="connsiteX39" fmla="*/ 645062 w 971434"/>
                    <a:gd name="connsiteY39" fmla="*/ 1108121 h 1516072"/>
                    <a:gd name="connsiteX40" fmla="*/ 670188 w 971434"/>
                    <a:gd name="connsiteY40" fmla="*/ 1089843 h 1516072"/>
                    <a:gd name="connsiteX41" fmla="*/ 723528 w 971434"/>
                    <a:gd name="connsiteY41" fmla="*/ 1082223 h 1516072"/>
                    <a:gd name="connsiteX42" fmla="*/ 898788 w 971434"/>
                    <a:gd name="connsiteY42" fmla="*/ 1091748 h 1516072"/>
                    <a:gd name="connsiteX43" fmla="*/ 955485 w 971434"/>
                    <a:gd name="connsiteY43" fmla="*/ 1095615 h 1516072"/>
                    <a:gd name="connsiteX44" fmla="*/ 969273 w 971434"/>
                    <a:gd name="connsiteY44" fmla="*/ 1054008 h 1516072"/>
                    <a:gd name="connsiteX45" fmla="*/ 917684 w 971434"/>
                    <a:gd name="connsiteY45" fmla="*/ 1034598 h 1516072"/>
                    <a:gd name="connsiteX46" fmla="*/ 802250 w 971434"/>
                    <a:gd name="connsiteY46" fmla="*/ 1037069 h 1516072"/>
                    <a:gd name="connsiteX47" fmla="*/ 645424 w 971434"/>
                    <a:gd name="connsiteY47" fmla="*/ 1049838 h 1516072"/>
                    <a:gd name="connsiteX48" fmla="*/ 639142 w 971434"/>
                    <a:gd name="connsiteY48" fmla="*/ 1026051 h 1516072"/>
                    <a:gd name="connsiteX49" fmla="*/ 672093 w 971434"/>
                    <a:gd name="connsiteY49" fmla="*/ 992688 h 1516072"/>
                    <a:gd name="connsiteX50" fmla="*/ 715908 w 971434"/>
                    <a:gd name="connsiteY50" fmla="*/ 952683 h 1516072"/>
                    <a:gd name="connsiteX51" fmla="*/ 731148 w 971434"/>
                    <a:gd name="connsiteY51" fmla="*/ 939348 h 1516072"/>
                    <a:gd name="connsiteX52" fmla="*/ 752103 w 971434"/>
                    <a:gd name="connsiteY52" fmla="*/ 918393 h 1516072"/>
                    <a:gd name="connsiteX53" fmla="*/ 765438 w 971434"/>
                    <a:gd name="connsiteY53" fmla="*/ 889818 h 1516072"/>
                    <a:gd name="connsiteX54" fmla="*/ 763533 w 971434"/>
                    <a:gd name="connsiteY54" fmla="*/ 874578 h 1516072"/>
                    <a:gd name="connsiteX55" fmla="*/ 736863 w 971434"/>
                    <a:gd name="connsiteY55" fmla="*/ 874578 h 1516072"/>
                    <a:gd name="connsiteX56" fmla="*/ 698763 w 971434"/>
                    <a:gd name="connsiteY56" fmla="*/ 899343 h 1516072"/>
                    <a:gd name="connsiteX57" fmla="*/ 581889 w 971434"/>
                    <a:gd name="connsiteY57" fmla="*/ 945474 h 1516072"/>
                    <a:gd name="connsiteX58" fmla="*/ 506358 w 971434"/>
                    <a:gd name="connsiteY58" fmla="*/ 847908 h 1516072"/>
                    <a:gd name="connsiteX59" fmla="*/ 502548 w 971434"/>
                    <a:gd name="connsiteY59" fmla="*/ 358323 h 1516072"/>
                    <a:gd name="connsiteX60" fmla="*/ 498738 w 971434"/>
                    <a:gd name="connsiteY60" fmla="*/ 66858 h 1516072"/>
                    <a:gd name="connsiteX61" fmla="*/ 489213 w 971434"/>
                    <a:gd name="connsiteY61" fmla="*/ 40188 h 1516072"/>
                    <a:gd name="connsiteX62" fmla="*/ 487308 w 971434"/>
                    <a:gd name="connsiteY62" fmla="*/ 34473 h 1516072"/>
                    <a:gd name="connsiteX63" fmla="*/ 483498 w 971434"/>
                    <a:gd name="connsiteY63" fmla="*/ 28758 h 1516072"/>
                    <a:gd name="connsiteX64" fmla="*/ 477783 w 971434"/>
                    <a:gd name="connsiteY64" fmla="*/ 17328 h 1516072"/>
                    <a:gd name="connsiteX65" fmla="*/ 472068 w 971434"/>
                    <a:gd name="connsiteY65" fmla="*/ 13518 h 1516072"/>
                    <a:gd name="connsiteX66" fmla="*/ 468258 w 971434"/>
                    <a:gd name="connsiteY66" fmla="*/ 7803 h 1516072"/>
                    <a:gd name="connsiteX67" fmla="*/ 428253 w 971434"/>
                    <a:gd name="connsiteY67" fmla="*/ 11613 h 1516072"/>
                    <a:gd name="connsiteX68" fmla="*/ 424443 w 971434"/>
                    <a:gd name="connsiteY68" fmla="*/ 78288 h 1516072"/>
                    <a:gd name="connsiteX69" fmla="*/ 424443 w 971434"/>
                    <a:gd name="connsiteY69" fmla="*/ 84003 h 1516072"/>
                    <a:gd name="connsiteX70" fmla="*/ 435667 w 971434"/>
                    <a:gd name="connsiteY70" fmla="*/ 225952 h 1516072"/>
                    <a:gd name="connsiteX71" fmla="*/ 439683 w 971434"/>
                    <a:gd name="connsiteY71" fmla="*/ 421188 h 1516072"/>
                    <a:gd name="connsiteX72" fmla="*/ 444009 w 971434"/>
                    <a:gd name="connsiteY72" fmla="*/ 757032 h 1516072"/>
                    <a:gd name="connsiteX73" fmla="*/ 426915 w 971434"/>
                    <a:gd name="connsiteY73" fmla="*/ 864178 h 1516072"/>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68258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6915 w 971434"/>
                    <a:gd name="connsiteY68" fmla="*/ 92497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2278 h 1514172"/>
                    <a:gd name="connsiteX1" fmla="*/ 391491 w 971434"/>
                    <a:gd name="connsiteY1" fmla="*/ 925091 h 1514172"/>
                    <a:gd name="connsiteX2" fmla="*/ 341705 w 971434"/>
                    <a:gd name="connsiteY2" fmla="*/ 961647 h 1514172"/>
                    <a:gd name="connsiteX3" fmla="*/ 261952 w 971434"/>
                    <a:gd name="connsiteY3" fmla="*/ 965251 h 1514172"/>
                    <a:gd name="connsiteX4" fmla="*/ 170717 w 971434"/>
                    <a:gd name="connsiteY4" fmla="*/ 933072 h 1514172"/>
                    <a:gd name="connsiteX5" fmla="*/ 58683 w 971434"/>
                    <a:gd name="connsiteY5" fmla="*/ 872678 h 1514172"/>
                    <a:gd name="connsiteX6" fmla="*/ 45348 w 971434"/>
                    <a:gd name="connsiteY6" fmla="*/ 893633 h 1514172"/>
                    <a:gd name="connsiteX7" fmla="*/ 49158 w 971434"/>
                    <a:gd name="connsiteY7" fmla="*/ 931733 h 1514172"/>
                    <a:gd name="connsiteX8" fmla="*/ 79638 w 971434"/>
                    <a:gd name="connsiteY8" fmla="*/ 956498 h 1514172"/>
                    <a:gd name="connsiteX9" fmla="*/ 165363 w 971434"/>
                    <a:gd name="connsiteY9" fmla="*/ 987339 h 1514172"/>
                    <a:gd name="connsiteX10" fmla="*/ 261385 w 971434"/>
                    <a:gd name="connsiteY10" fmla="*/ 1034192 h 1514172"/>
                    <a:gd name="connsiteX11" fmla="*/ 277758 w 971434"/>
                    <a:gd name="connsiteY11" fmla="*/ 1074608 h 1514172"/>
                    <a:gd name="connsiteX12" fmla="*/ 263445 w 971434"/>
                    <a:gd name="connsiteY12" fmla="*/ 1117497 h 1514172"/>
                    <a:gd name="connsiteX13" fmla="*/ 185288 w 971434"/>
                    <a:gd name="connsiteY13" fmla="*/ 1148491 h 1514172"/>
                    <a:gd name="connsiteX14" fmla="*/ 54410 w 971434"/>
                    <a:gd name="connsiteY14" fmla="*/ 1163371 h 1514172"/>
                    <a:gd name="connsiteX15" fmla="*/ 3438 w 971434"/>
                    <a:gd name="connsiteY15" fmla="*/ 1173668 h 1514172"/>
                    <a:gd name="connsiteX16" fmla="*/ 5343 w 971434"/>
                    <a:gd name="connsiteY16" fmla="*/ 1211768 h 1514172"/>
                    <a:gd name="connsiteX17" fmla="*/ 11058 w 971434"/>
                    <a:gd name="connsiteY17" fmla="*/ 1215578 h 1514172"/>
                    <a:gd name="connsiteX18" fmla="*/ 16773 w 971434"/>
                    <a:gd name="connsiteY18" fmla="*/ 1217483 h 1514172"/>
                    <a:gd name="connsiteX19" fmla="*/ 144408 w 971434"/>
                    <a:gd name="connsiteY19" fmla="*/ 1220521 h 1514172"/>
                    <a:gd name="connsiteX20" fmla="*/ 335063 w 971434"/>
                    <a:gd name="connsiteY20" fmla="*/ 1215578 h 1514172"/>
                    <a:gd name="connsiteX21" fmla="*/ 361578 w 971434"/>
                    <a:gd name="connsiteY21" fmla="*/ 1271801 h 1514172"/>
                    <a:gd name="connsiteX22" fmla="*/ 334135 w 971434"/>
                    <a:gd name="connsiteY22" fmla="*/ 1354694 h 1514172"/>
                    <a:gd name="connsiteX23" fmla="*/ 327288 w 971434"/>
                    <a:gd name="connsiteY23" fmla="*/ 1418486 h 1514172"/>
                    <a:gd name="connsiteX24" fmla="*/ 331098 w 971434"/>
                    <a:gd name="connsiteY24" fmla="*/ 1461323 h 1514172"/>
                    <a:gd name="connsiteX25" fmla="*/ 363483 w 971434"/>
                    <a:gd name="connsiteY25" fmla="*/ 1510853 h 1514172"/>
                    <a:gd name="connsiteX26" fmla="*/ 386343 w 971434"/>
                    <a:gd name="connsiteY26" fmla="*/ 1512758 h 1514172"/>
                    <a:gd name="connsiteX27" fmla="*/ 395868 w 971434"/>
                    <a:gd name="connsiteY27" fmla="*/ 1489898 h 1514172"/>
                    <a:gd name="connsiteX28" fmla="*/ 402149 w 971434"/>
                    <a:gd name="connsiteY28" fmla="*/ 1449533 h 1514172"/>
                    <a:gd name="connsiteX29" fmla="*/ 408431 w 971434"/>
                    <a:gd name="connsiteY29" fmla="*/ 1387440 h 1514172"/>
                    <a:gd name="connsiteX30" fmla="*/ 423105 w 971434"/>
                    <a:gd name="connsiteY30" fmla="*/ 1327252 h 1514172"/>
                    <a:gd name="connsiteX31" fmla="*/ 466353 w 971434"/>
                    <a:gd name="connsiteY31" fmla="*/ 1263203 h 1514172"/>
                    <a:gd name="connsiteX32" fmla="*/ 527519 w 971434"/>
                    <a:gd name="connsiteY32" fmla="*/ 1228191 h 1514172"/>
                    <a:gd name="connsiteX33" fmla="*/ 600218 w 971434"/>
                    <a:gd name="connsiteY33" fmla="*/ 1219800 h 1514172"/>
                    <a:gd name="connsiteX34" fmla="*/ 719718 w 971434"/>
                    <a:gd name="connsiteY34" fmla="*/ 1314638 h 1514172"/>
                    <a:gd name="connsiteX35" fmla="*/ 776868 w 971434"/>
                    <a:gd name="connsiteY35" fmla="*/ 1321898 h 1514172"/>
                    <a:gd name="connsiteX36" fmla="*/ 819499 w 971434"/>
                    <a:gd name="connsiteY36" fmla="*/ 1302024 h 1514172"/>
                    <a:gd name="connsiteX37" fmla="*/ 782583 w 971434"/>
                    <a:gd name="connsiteY37" fmla="*/ 1251773 h 1514172"/>
                    <a:gd name="connsiteX38" fmla="*/ 647328 w 971434"/>
                    <a:gd name="connsiteY38" fmla="*/ 1154618 h 1514172"/>
                    <a:gd name="connsiteX39" fmla="*/ 645062 w 971434"/>
                    <a:gd name="connsiteY39" fmla="*/ 1106221 h 1514172"/>
                    <a:gd name="connsiteX40" fmla="*/ 670188 w 971434"/>
                    <a:gd name="connsiteY40" fmla="*/ 1087943 h 1514172"/>
                    <a:gd name="connsiteX41" fmla="*/ 723528 w 971434"/>
                    <a:gd name="connsiteY41" fmla="*/ 1080323 h 1514172"/>
                    <a:gd name="connsiteX42" fmla="*/ 898788 w 971434"/>
                    <a:gd name="connsiteY42" fmla="*/ 1089848 h 1514172"/>
                    <a:gd name="connsiteX43" fmla="*/ 955485 w 971434"/>
                    <a:gd name="connsiteY43" fmla="*/ 1093715 h 1514172"/>
                    <a:gd name="connsiteX44" fmla="*/ 969273 w 971434"/>
                    <a:gd name="connsiteY44" fmla="*/ 1052108 h 1514172"/>
                    <a:gd name="connsiteX45" fmla="*/ 917684 w 971434"/>
                    <a:gd name="connsiteY45" fmla="*/ 1032698 h 1514172"/>
                    <a:gd name="connsiteX46" fmla="*/ 802250 w 971434"/>
                    <a:gd name="connsiteY46" fmla="*/ 1035169 h 1514172"/>
                    <a:gd name="connsiteX47" fmla="*/ 645424 w 971434"/>
                    <a:gd name="connsiteY47" fmla="*/ 1047938 h 1514172"/>
                    <a:gd name="connsiteX48" fmla="*/ 639142 w 971434"/>
                    <a:gd name="connsiteY48" fmla="*/ 1024151 h 1514172"/>
                    <a:gd name="connsiteX49" fmla="*/ 672093 w 971434"/>
                    <a:gd name="connsiteY49" fmla="*/ 990788 h 1514172"/>
                    <a:gd name="connsiteX50" fmla="*/ 715908 w 971434"/>
                    <a:gd name="connsiteY50" fmla="*/ 950783 h 1514172"/>
                    <a:gd name="connsiteX51" fmla="*/ 731148 w 971434"/>
                    <a:gd name="connsiteY51" fmla="*/ 937448 h 1514172"/>
                    <a:gd name="connsiteX52" fmla="*/ 752103 w 971434"/>
                    <a:gd name="connsiteY52" fmla="*/ 916493 h 1514172"/>
                    <a:gd name="connsiteX53" fmla="*/ 765438 w 971434"/>
                    <a:gd name="connsiteY53" fmla="*/ 887918 h 1514172"/>
                    <a:gd name="connsiteX54" fmla="*/ 763533 w 971434"/>
                    <a:gd name="connsiteY54" fmla="*/ 872678 h 1514172"/>
                    <a:gd name="connsiteX55" fmla="*/ 736863 w 971434"/>
                    <a:gd name="connsiteY55" fmla="*/ 872678 h 1514172"/>
                    <a:gd name="connsiteX56" fmla="*/ 698763 w 971434"/>
                    <a:gd name="connsiteY56" fmla="*/ 897443 h 1514172"/>
                    <a:gd name="connsiteX57" fmla="*/ 581889 w 971434"/>
                    <a:gd name="connsiteY57" fmla="*/ 943574 h 1514172"/>
                    <a:gd name="connsiteX58" fmla="*/ 506358 w 971434"/>
                    <a:gd name="connsiteY58" fmla="*/ 846008 h 1514172"/>
                    <a:gd name="connsiteX59" fmla="*/ 502548 w 971434"/>
                    <a:gd name="connsiteY59" fmla="*/ 356423 h 1514172"/>
                    <a:gd name="connsiteX60" fmla="*/ 498738 w 971434"/>
                    <a:gd name="connsiteY60" fmla="*/ 64958 h 1514172"/>
                    <a:gd name="connsiteX61" fmla="*/ 489213 w 971434"/>
                    <a:gd name="connsiteY61" fmla="*/ 38288 h 1514172"/>
                    <a:gd name="connsiteX62" fmla="*/ 487308 w 971434"/>
                    <a:gd name="connsiteY62" fmla="*/ 32573 h 1514172"/>
                    <a:gd name="connsiteX63" fmla="*/ 483498 w 971434"/>
                    <a:gd name="connsiteY63" fmla="*/ 26858 h 1514172"/>
                    <a:gd name="connsiteX64" fmla="*/ 477783 w 971434"/>
                    <a:gd name="connsiteY64" fmla="*/ 15428 h 1514172"/>
                    <a:gd name="connsiteX65" fmla="*/ 472068 w 971434"/>
                    <a:gd name="connsiteY65" fmla="*/ 11618 h 1514172"/>
                    <a:gd name="connsiteX66" fmla="*/ 433659 w 971434"/>
                    <a:gd name="connsiteY66" fmla="*/ 5903 h 1514172"/>
                    <a:gd name="connsiteX67" fmla="*/ 424444 w 971434"/>
                    <a:gd name="connsiteY67" fmla="*/ 103574 h 1514172"/>
                    <a:gd name="connsiteX68" fmla="*/ 435667 w 971434"/>
                    <a:gd name="connsiteY68" fmla="*/ 224052 h 1514172"/>
                    <a:gd name="connsiteX69" fmla="*/ 439683 w 971434"/>
                    <a:gd name="connsiteY69" fmla="*/ 419288 h 1514172"/>
                    <a:gd name="connsiteX70" fmla="*/ 444009 w 971434"/>
                    <a:gd name="connsiteY70" fmla="*/ 755132 h 1514172"/>
                    <a:gd name="connsiteX71" fmla="*/ 426915 w 971434"/>
                    <a:gd name="connsiteY71" fmla="*/ 862278 h 1514172"/>
                    <a:gd name="connsiteX0" fmla="*/ 426915 w 971434"/>
                    <a:gd name="connsiteY0" fmla="*/ 856738 h 1508632"/>
                    <a:gd name="connsiteX1" fmla="*/ 391491 w 971434"/>
                    <a:gd name="connsiteY1" fmla="*/ 919551 h 1508632"/>
                    <a:gd name="connsiteX2" fmla="*/ 341705 w 971434"/>
                    <a:gd name="connsiteY2" fmla="*/ 956107 h 1508632"/>
                    <a:gd name="connsiteX3" fmla="*/ 261952 w 971434"/>
                    <a:gd name="connsiteY3" fmla="*/ 959711 h 1508632"/>
                    <a:gd name="connsiteX4" fmla="*/ 170717 w 971434"/>
                    <a:gd name="connsiteY4" fmla="*/ 927532 h 1508632"/>
                    <a:gd name="connsiteX5" fmla="*/ 58683 w 971434"/>
                    <a:gd name="connsiteY5" fmla="*/ 867138 h 1508632"/>
                    <a:gd name="connsiteX6" fmla="*/ 45348 w 971434"/>
                    <a:gd name="connsiteY6" fmla="*/ 888093 h 1508632"/>
                    <a:gd name="connsiteX7" fmla="*/ 49158 w 971434"/>
                    <a:gd name="connsiteY7" fmla="*/ 926193 h 1508632"/>
                    <a:gd name="connsiteX8" fmla="*/ 79638 w 971434"/>
                    <a:gd name="connsiteY8" fmla="*/ 950958 h 1508632"/>
                    <a:gd name="connsiteX9" fmla="*/ 165363 w 971434"/>
                    <a:gd name="connsiteY9" fmla="*/ 981799 h 1508632"/>
                    <a:gd name="connsiteX10" fmla="*/ 261385 w 971434"/>
                    <a:gd name="connsiteY10" fmla="*/ 1028652 h 1508632"/>
                    <a:gd name="connsiteX11" fmla="*/ 277758 w 971434"/>
                    <a:gd name="connsiteY11" fmla="*/ 1069068 h 1508632"/>
                    <a:gd name="connsiteX12" fmla="*/ 263445 w 971434"/>
                    <a:gd name="connsiteY12" fmla="*/ 1111957 h 1508632"/>
                    <a:gd name="connsiteX13" fmla="*/ 185288 w 971434"/>
                    <a:gd name="connsiteY13" fmla="*/ 1142951 h 1508632"/>
                    <a:gd name="connsiteX14" fmla="*/ 54410 w 971434"/>
                    <a:gd name="connsiteY14" fmla="*/ 1157831 h 1508632"/>
                    <a:gd name="connsiteX15" fmla="*/ 3438 w 971434"/>
                    <a:gd name="connsiteY15" fmla="*/ 1168128 h 1508632"/>
                    <a:gd name="connsiteX16" fmla="*/ 5343 w 971434"/>
                    <a:gd name="connsiteY16" fmla="*/ 1206228 h 1508632"/>
                    <a:gd name="connsiteX17" fmla="*/ 11058 w 971434"/>
                    <a:gd name="connsiteY17" fmla="*/ 1210038 h 1508632"/>
                    <a:gd name="connsiteX18" fmla="*/ 16773 w 971434"/>
                    <a:gd name="connsiteY18" fmla="*/ 1211943 h 1508632"/>
                    <a:gd name="connsiteX19" fmla="*/ 144408 w 971434"/>
                    <a:gd name="connsiteY19" fmla="*/ 1214981 h 1508632"/>
                    <a:gd name="connsiteX20" fmla="*/ 335063 w 971434"/>
                    <a:gd name="connsiteY20" fmla="*/ 1210038 h 1508632"/>
                    <a:gd name="connsiteX21" fmla="*/ 361578 w 971434"/>
                    <a:gd name="connsiteY21" fmla="*/ 1266261 h 1508632"/>
                    <a:gd name="connsiteX22" fmla="*/ 334135 w 971434"/>
                    <a:gd name="connsiteY22" fmla="*/ 1349154 h 1508632"/>
                    <a:gd name="connsiteX23" fmla="*/ 327288 w 971434"/>
                    <a:gd name="connsiteY23" fmla="*/ 1412946 h 1508632"/>
                    <a:gd name="connsiteX24" fmla="*/ 331098 w 971434"/>
                    <a:gd name="connsiteY24" fmla="*/ 1455783 h 1508632"/>
                    <a:gd name="connsiteX25" fmla="*/ 363483 w 971434"/>
                    <a:gd name="connsiteY25" fmla="*/ 1505313 h 1508632"/>
                    <a:gd name="connsiteX26" fmla="*/ 386343 w 971434"/>
                    <a:gd name="connsiteY26" fmla="*/ 1507218 h 1508632"/>
                    <a:gd name="connsiteX27" fmla="*/ 395868 w 971434"/>
                    <a:gd name="connsiteY27" fmla="*/ 1484358 h 1508632"/>
                    <a:gd name="connsiteX28" fmla="*/ 402149 w 971434"/>
                    <a:gd name="connsiteY28" fmla="*/ 1443993 h 1508632"/>
                    <a:gd name="connsiteX29" fmla="*/ 408431 w 971434"/>
                    <a:gd name="connsiteY29" fmla="*/ 1381900 h 1508632"/>
                    <a:gd name="connsiteX30" fmla="*/ 423105 w 971434"/>
                    <a:gd name="connsiteY30" fmla="*/ 1321712 h 1508632"/>
                    <a:gd name="connsiteX31" fmla="*/ 466353 w 971434"/>
                    <a:gd name="connsiteY31" fmla="*/ 1257663 h 1508632"/>
                    <a:gd name="connsiteX32" fmla="*/ 527519 w 971434"/>
                    <a:gd name="connsiteY32" fmla="*/ 1222651 h 1508632"/>
                    <a:gd name="connsiteX33" fmla="*/ 600218 w 971434"/>
                    <a:gd name="connsiteY33" fmla="*/ 1214260 h 1508632"/>
                    <a:gd name="connsiteX34" fmla="*/ 719718 w 971434"/>
                    <a:gd name="connsiteY34" fmla="*/ 1309098 h 1508632"/>
                    <a:gd name="connsiteX35" fmla="*/ 776868 w 971434"/>
                    <a:gd name="connsiteY35" fmla="*/ 1316358 h 1508632"/>
                    <a:gd name="connsiteX36" fmla="*/ 819499 w 971434"/>
                    <a:gd name="connsiteY36" fmla="*/ 1296484 h 1508632"/>
                    <a:gd name="connsiteX37" fmla="*/ 782583 w 971434"/>
                    <a:gd name="connsiteY37" fmla="*/ 1246233 h 1508632"/>
                    <a:gd name="connsiteX38" fmla="*/ 647328 w 971434"/>
                    <a:gd name="connsiteY38" fmla="*/ 1149078 h 1508632"/>
                    <a:gd name="connsiteX39" fmla="*/ 645062 w 971434"/>
                    <a:gd name="connsiteY39" fmla="*/ 1100681 h 1508632"/>
                    <a:gd name="connsiteX40" fmla="*/ 670188 w 971434"/>
                    <a:gd name="connsiteY40" fmla="*/ 1082403 h 1508632"/>
                    <a:gd name="connsiteX41" fmla="*/ 723528 w 971434"/>
                    <a:gd name="connsiteY41" fmla="*/ 1074783 h 1508632"/>
                    <a:gd name="connsiteX42" fmla="*/ 898788 w 971434"/>
                    <a:gd name="connsiteY42" fmla="*/ 1084308 h 1508632"/>
                    <a:gd name="connsiteX43" fmla="*/ 955485 w 971434"/>
                    <a:gd name="connsiteY43" fmla="*/ 1088175 h 1508632"/>
                    <a:gd name="connsiteX44" fmla="*/ 969273 w 971434"/>
                    <a:gd name="connsiteY44" fmla="*/ 1046568 h 1508632"/>
                    <a:gd name="connsiteX45" fmla="*/ 917684 w 971434"/>
                    <a:gd name="connsiteY45" fmla="*/ 1027158 h 1508632"/>
                    <a:gd name="connsiteX46" fmla="*/ 802250 w 971434"/>
                    <a:gd name="connsiteY46" fmla="*/ 1029629 h 1508632"/>
                    <a:gd name="connsiteX47" fmla="*/ 645424 w 971434"/>
                    <a:gd name="connsiteY47" fmla="*/ 1042398 h 1508632"/>
                    <a:gd name="connsiteX48" fmla="*/ 639142 w 971434"/>
                    <a:gd name="connsiteY48" fmla="*/ 1018611 h 1508632"/>
                    <a:gd name="connsiteX49" fmla="*/ 672093 w 971434"/>
                    <a:gd name="connsiteY49" fmla="*/ 985248 h 1508632"/>
                    <a:gd name="connsiteX50" fmla="*/ 715908 w 971434"/>
                    <a:gd name="connsiteY50" fmla="*/ 945243 h 1508632"/>
                    <a:gd name="connsiteX51" fmla="*/ 731148 w 971434"/>
                    <a:gd name="connsiteY51" fmla="*/ 931908 h 1508632"/>
                    <a:gd name="connsiteX52" fmla="*/ 752103 w 971434"/>
                    <a:gd name="connsiteY52" fmla="*/ 910953 h 1508632"/>
                    <a:gd name="connsiteX53" fmla="*/ 765438 w 971434"/>
                    <a:gd name="connsiteY53" fmla="*/ 882378 h 1508632"/>
                    <a:gd name="connsiteX54" fmla="*/ 763533 w 971434"/>
                    <a:gd name="connsiteY54" fmla="*/ 867138 h 1508632"/>
                    <a:gd name="connsiteX55" fmla="*/ 736863 w 971434"/>
                    <a:gd name="connsiteY55" fmla="*/ 867138 h 1508632"/>
                    <a:gd name="connsiteX56" fmla="*/ 698763 w 971434"/>
                    <a:gd name="connsiteY56" fmla="*/ 891903 h 1508632"/>
                    <a:gd name="connsiteX57" fmla="*/ 581889 w 971434"/>
                    <a:gd name="connsiteY57" fmla="*/ 938034 h 1508632"/>
                    <a:gd name="connsiteX58" fmla="*/ 506358 w 971434"/>
                    <a:gd name="connsiteY58" fmla="*/ 840468 h 1508632"/>
                    <a:gd name="connsiteX59" fmla="*/ 502548 w 971434"/>
                    <a:gd name="connsiteY59" fmla="*/ 350883 h 1508632"/>
                    <a:gd name="connsiteX60" fmla="*/ 498738 w 971434"/>
                    <a:gd name="connsiteY60" fmla="*/ 59418 h 1508632"/>
                    <a:gd name="connsiteX61" fmla="*/ 489213 w 971434"/>
                    <a:gd name="connsiteY61" fmla="*/ 32748 h 1508632"/>
                    <a:gd name="connsiteX62" fmla="*/ 487308 w 971434"/>
                    <a:gd name="connsiteY62" fmla="*/ 27033 h 1508632"/>
                    <a:gd name="connsiteX63" fmla="*/ 483498 w 971434"/>
                    <a:gd name="connsiteY63" fmla="*/ 21318 h 1508632"/>
                    <a:gd name="connsiteX64" fmla="*/ 477783 w 971434"/>
                    <a:gd name="connsiteY64" fmla="*/ 9888 h 1508632"/>
                    <a:gd name="connsiteX65" fmla="*/ 472068 w 971434"/>
                    <a:gd name="connsiteY65" fmla="*/ 6078 h 1508632"/>
                    <a:gd name="connsiteX66" fmla="*/ 428716 w 971434"/>
                    <a:gd name="connsiteY66" fmla="*/ 7777 h 1508632"/>
                    <a:gd name="connsiteX67" fmla="*/ 424444 w 971434"/>
                    <a:gd name="connsiteY67" fmla="*/ 98034 h 1508632"/>
                    <a:gd name="connsiteX68" fmla="*/ 435667 w 971434"/>
                    <a:gd name="connsiteY68" fmla="*/ 218512 h 1508632"/>
                    <a:gd name="connsiteX69" fmla="*/ 439683 w 971434"/>
                    <a:gd name="connsiteY69" fmla="*/ 413748 h 1508632"/>
                    <a:gd name="connsiteX70" fmla="*/ 444009 w 971434"/>
                    <a:gd name="connsiteY70" fmla="*/ 749592 h 1508632"/>
                    <a:gd name="connsiteX71" fmla="*/ 426915 w 971434"/>
                    <a:gd name="connsiteY71" fmla="*/ 856738 h 1508632"/>
                    <a:gd name="connsiteX0" fmla="*/ 427523 w 972042"/>
                    <a:gd name="connsiteY0" fmla="*/ 856738 h 1508632"/>
                    <a:gd name="connsiteX1" fmla="*/ 392099 w 972042"/>
                    <a:gd name="connsiteY1" fmla="*/ 919551 h 1508632"/>
                    <a:gd name="connsiteX2" fmla="*/ 342313 w 972042"/>
                    <a:gd name="connsiteY2" fmla="*/ 956107 h 1508632"/>
                    <a:gd name="connsiteX3" fmla="*/ 262560 w 972042"/>
                    <a:gd name="connsiteY3" fmla="*/ 959711 h 1508632"/>
                    <a:gd name="connsiteX4" fmla="*/ 171325 w 972042"/>
                    <a:gd name="connsiteY4" fmla="*/ 927532 h 1508632"/>
                    <a:gd name="connsiteX5" fmla="*/ 59291 w 972042"/>
                    <a:gd name="connsiteY5" fmla="*/ 867138 h 1508632"/>
                    <a:gd name="connsiteX6" fmla="*/ 45956 w 972042"/>
                    <a:gd name="connsiteY6" fmla="*/ 888093 h 1508632"/>
                    <a:gd name="connsiteX7" fmla="*/ 49766 w 972042"/>
                    <a:gd name="connsiteY7" fmla="*/ 926193 h 1508632"/>
                    <a:gd name="connsiteX8" fmla="*/ 80246 w 972042"/>
                    <a:gd name="connsiteY8" fmla="*/ 950958 h 1508632"/>
                    <a:gd name="connsiteX9" fmla="*/ 165971 w 972042"/>
                    <a:gd name="connsiteY9" fmla="*/ 981799 h 1508632"/>
                    <a:gd name="connsiteX10" fmla="*/ 261993 w 972042"/>
                    <a:gd name="connsiteY10" fmla="*/ 1028652 h 1508632"/>
                    <a:gd name="connsiteX11" fmla="*/ 278366 w 972042"/>
                    <a:gd name="connsiteY11" fmla="*/ 1069068 h 1508632"/>
                    <a:gd name="connsiteX12" fmla="*/ 264053 w 972042"/>
                    <a:gd name="connsiteY12" fmla="*/ 1111957 h 1508632"/>
                    <a:gd name="connsiteX13" fmla="*/ 185896 w 972042"/>
                    <a:gd name="connsiteY13" fmla="*/ 1142951 h 1508632"/>
                    <a:gd name="connsiteX14" fmla="*/ 55018 w 972042"/>
                    <a:gd name="connsiteY14" fmla="*/ 1157831 h 1508632"/>
                    <a:gd name="connsiteX15" fmla="*/ 4046 w 972042"/>
                    <a:gd name="connsiteY15" fmla="*/ 1168128 h 1508632"/>
                    <a:gd name="connsiteX16" fmla="*/ 5951 w 972042"/>
                    <a:gd name="connsiteY16" fmla="*/ 1206228 h 1508632"/>
                    <a:gd name="connsiteX17" fmla="*/ 11666 w 972042"/>
                    <a:gd name="connsiteY17" fmla="*/ 1210038 h 1508632"/>
                    <a:gd name="connsiteX18" fmla="*/ 145016 w 972042"/>
                    <a:gd name="connsiteY18" fmla="*/ 1214981 h 1508632"/>
                    <a:gd name="connsiteX19" fmla="*/ 335671 w 972042"/>
                    <a:gd name="connsiteY19" fmla="*/ 1210038 h 1508632"/>
                    <a:gd name="connsiteX20" fmla="*/ 362186 w 972042"/>
                    <a:gd name="connsiteY20" fmla="*/ 1266261 h 1508632"/>
                    <a:gd name="connsiteX21" fmla="*/ 334743 w 972042"/>
                    <a:gd name="connsiteY21" fmla="*/ 1349154 h 1508632"/>
                    <a:gd name="connsiteX22" fmla="*/ 327896 w 972042"/>
                    <a:gd name="connsiteY22" fmla="*/ 1412946 h 1508632"/>
                    <a:gd name="connsiteX23" fmla="*/ 331706 w 972042"/>
                    <a:gd name="connsiteY23" fmla="*/ 1455783 h 1508632"/>
                    <a:gd name="connsiteX24" fmla="*/ 364091 w 972042"/>
                    <a:gd name="connsiteY24" fmla="*/ 1505313 h 1508632"/>
                    <a:gd name="connsiteX25" fmla="*/ 386951 w 972042"/>
                    <a:gd name="connsiteY25" fmla="*/ 1507218 h 1508632"/>
                    <a:gd name="connsiteX26" fmla="*/ 396476 w 972042"/>
                    <a:gd name="connsiteY26" fmla="*/ 1484358 h 1508632"/>
                    <a:gd name="connsiteX27" fmla="*/ 402757 w 972042"/>
                    <a:gd name="connsiteY27" fmla="*/ 1443993 h 1508632"/>
                    <a:gd name="connsiteX28" fmla="*/ 409039 w 972042"/>
                    <a:gd name="connsiteY28" fmla="*/ 1381900 h 1508632"/>
                    <a:gd name="connsiteX29" fmla="*/ 423713 w 972042"/>
                    <a:gd name="connsiteY29" fmla="*/ 1321712 h 1508632"/>
                    <a:gd name="connsiteX30" fmla="*/ 466961 w 972042"/>
                    <a:gd name="connsiteY30" fmla="*/ 1257663 h 1508632"/>
                    <a:gd name="connsiteX31" fmla="*/ 528127 w 972042"/>
                    <a:gd name="connsiteY31" fmla="*/ 1222651 h 1508632"/>
                    <a:gd name="connsiteX32" fmla="*/ 600826 w 972042"/>
                    <a:gd name="connsiteY32" fmla="*/ 1214260 h 1508632"/>
                    <a:gd name="connsiteX33" fmla="*/ 720326 w 972042"/>
                    <a:gd name="connsiteY33" fmla="*/ 1309098 h 1508632"/>
                    <a:gd name="connsiteX34" fmla="*/ 777476 w 972042"/>
                    <a:gd name="connsiteY34" fmla="*/ 1316358 h 1508632"/>
                    <a:gd name="connsiteX35" fmla="*/ 820107 w 972042"/>
                    <a:gd name="connsiteY35" fmla="*/ 1296484 h 1508632"/>
                    <a:gd name="connsiteX36" fmla="*/ 783191 w 972042"/>
                    <a:gd name="connsiteY36" fmla="*/ 1246233 h 1508632"/>
                    <a:gd name="connsiteX37" fmla="*/ 647936 w 972042"/>
                    <a:gd name="connsiteY37" fmla="*/ 1149078 h 1508632"/>
                    <a:gd name="connsiteX38" fmla="*/ 645670 w 972042"/>
                    <a:gd name="connsiteY38" fmla="*/ 1100681 h 1508632"/>
                    <a:gd name="connsiteX39" fmla="*/ 670796 w 972042"/>
                    <a:gd name="connsiteY39" fmla="*/ 1082403 h 1508632"/>
                    <a:gd name="connsiteX40" fmla="*/ 724136 w 972042"/>
                    <a:gd name="connsiteY40" fmla="*/ 1074783 h 1508632"/>
                    <a:gd name="connsiteX41" fmla="*/ 899396 w 972042"/>
                    <a:gd name="connsiteY41" fmla="*/ 1084308 h 1508632"/>
                    <a:gd name="connsiteX42" fmla="*/ 956093 w 972042"/>
                    <a:gd name="connsiteY42" fmla="*/ 1088175 h 1508632"/>
                    <a:gd name="connsiteX43" fmla="*/ 969881 w 972042"/>
                    <a:gd name="connsiteY43" fmla="*/ 1046568 h 1508632"/>
                    <a:gd name="connsiteX44" fmla="*/ 918292 w 972042"/>
                    <a:gd name="connsiteY44" fmla="*/ 1027158 h 1508632"/>
                    <a:gd name="connsiteX45" fmla="*/ 802858 w 972042"/>
                    <a:gd name="connsiteY45" fmla="*/ 1029629 h 1508632"/>
                    <a:gd name="connsiteX46" fmla="*/ 646032 w 972042"/>
                    <a:gd name="connsiteY46" fmla="*/ 1042398 h 1508632"/>
                    <a:gd name="connsiteX47" fmla="*/ 639750 w 972042"/>
                    <a:gd name="connsiteY47" fmla="*/ 1018611 h 1508632"/>
                    <a:gd name="connsiteX48" fmla="*/ 672701 w 972042"/>
                    <a:gd name="connsiteY48" fmla="*/ 985248 h 1508632"/>
                    <a:gd name="connsiteX49" fmla="*/ 716516 w 972042"/>
                    <a:gd name="connsiteY49" fmla="*/ 945243 h 1508632"/>
                    <a:gd name="connsiteX50" fmla="*/ 731756 w 972042"/>
                    <a:gd name="connsiteY50" fmla="*/ 931908 h 1508632"/>
                    <a:gd name="connsiteX51" fmla="*/ 752711 w 972042"/>
                    <a:gd name="connsiteY51" fmla="*/ 910953 h 1508632"/>
                    <a:gd name="connsiteX52" fmla="*/ 766046 w 972042"/>
                    <a:gd name="connsiteY52" fmla="*/ 882378 h 1508632"/>
                    <a:gd name="connsiteX53" fmla="*/ 764141 w 972042"/>
                    <a:gd name="connsiteY53" fmla="*/ 867138 h 1508632"/>
                    <a:gd name="connsiteX54" fmla="*/ 737471 w 972042"/>
                    <a:gd name="connsiteY54" fmla="*/ 867138 h 1508632"/>
                    <a:gd name="connsiteX55" fmla="*/ 699371 w 972042"/>
                    <a:gd name="connsiteY55" fmla="*/ 891903 h 1508632"/>
                    <a:gd name="connsiteX56" fmla="*/ 582497 w 972042"/>
                    <a:gd name="connsiteY56" fmla="*/ 938034 h 1508632"/>
                    <a:gd name="connsiteX57" fmla="*/ 506966 w 972042"/>
                    <a:gd name="connsiteY57" fmla="*/ 840468 h 1508632"/>
                    <a:gd name="connsiteX58" fmla="*/ 503156 w 972042"/>
                    <a:gd name="connsiteY58" fmla="*/ 350883 h 1508632"/>
                    <a:gd name="connsiteX59" fmla="*/ 499346 w 972042"/>
                    <a:gd name="connsiteY59" fmla="*/ 59418 h 1508632"/>
                    <a:gd name="connsiteX60" fmla="*/ 489821 w 972042"/>
                    <a:gd name="connsiteY60" fmla="*/ 32748 h 1508632"/>
                    <a:gd name="connsiteX61" fmla="*/ 487916 w 972042"/>
                    <a:gd name="connsiteY61" fmla="*/ 27033 h 1508632"/>
                    <a:gd name="connsiteX62" fmla="*/ 484106 w 972042"/>
                    <a:gd name="connsiteY62" fmla="*/ 21318 h 1508632"/>
                    <a:gd name="connsiteX63" fmla="*/ 478391 w 972042"/>
                    <a:gd name="connsiteY63" fmla="*/ 9888 h 1508632"/>
                    <a:gd name="connsiteX64" fmla="*/ 472676 w 972042"/>
                    <a:gd name="connsiteY64" fmla="*/ 6078 h 1508632"/>
                    <a:gd name="connsiteX65" fmla="*/ 429324 w 972042"/>
                    <a:gd name="connsiteY65" fmla="*/ 7777 h 1508632"/>
                    <a:gd name="connsiteX66" fmla="*/ 425052 w 972042"/>
                    <a:gd name="connsiteY66" fmla="*/ 98034 h 1508632"/>
                    <a:gd name="connsiteX67" fmla="*/ 436275 w 972042"/>
                    <a:gd name="connsiteY67" fmla="*/ 218512 h 1508632"/>
                    <a:gd name="connsiteX68" fmla="*/ 440291 w 972042"/>
                    <a:gd name="connsiteY68" fmla="*/ 413748 h 1508632"/>
                    <a:gd name="connsiteX69" fmla="*/ 444617 w 972042"/>
                    <a:gd name="connsiteY69" fmla="*/ 749592 h 1508632"/>
                    <a:gd name="connsiteX70" fmla="*/ 427523 w 972042"/>
                    <a:gd name="connsiteY70" fmla="*/ 856738 h 1508632"/>
                    <a:gd name="connsiteX0" fmla="*/ 427524 w 972043"/>
                    <a:gd name="connsiteY0" fmla="*/ 856738 h 1508632"/>
                    <a:gd name="connsiteX1" fmla="*/ 392100 w 972043"/>
                    <a:gd name="connsiteY1" fmla="*/ 919551 h 1508632"/>
                    <a:gd name="connsiteX2" fmla="*/ 342314 w 972043"/>
                    <a:gd name="connsiteY2" fmla="*/ 956107 h 1508632"/>
                    <a:gd name="connsiteX3" fmla="*/ 262561 w 972043"/>
                    <a:gd name="connsiteY3" fmla="*/ 959711 h 1508632"/>
                    <a:gd name="connsiteX4" fmla="*/ 171326 w 972043"/>
                    <a:gd name="connsiteY4" fmla="*/ 927532 h 1508632"/>
                    <a:gd name="connsiteX5" fmla="*/ 59292 w 972043"/>
                    <a:gd name="connsiteY5" fmla="*/ 867138 h 1508632"/>
                    <a:gd name="connsiteX6" fmla="*/ 45957 w 972043"/>
                    <a:gd name="connsiteY6" fmla="*/ 888093 h 1508632"/>
                    <a:gd name="connsiteX7" fmla="*/ 49767 w 972043"/>
                    <a:gd name="connsiteY7" fmla="*/ 926193 h 1508632"/>
                    <a:gd name="connsiteX8" fmla="*/ 80247 w 972043"/>
                    <a:gd name="connsiteY8" fmla="*/ 950958 h 1508632"/>
                    <a:gd name="connsiteX9" fmla="*/ 165972 w 972043"/>
                    <a:gd name="connsiteY9" fmla="*/ 981799 h 1508632"/>
                    <a:gd name="connsiteX10" fmla="*/ 261994 w 972043"/>
                    <a:gd name="connsiteY10" fmla="*/ 1028652 h 1508632"/>
                    <a:gd name="connsiteX11" fmla="*/ 278367 w 972043"/>
                    <a:gd name="connsiteY11" fmla="*/ 1069068 h 1508632"/>
                    <a:gd name="connsiteX12" fmla="*/ 264054 w 972043"/>
                    <a:gd name="connsiteY12" fmla="*/ 1111957 h 1508632"/>
                    <a:gd name="connsiteX13" fmla="*/ 185897 w 972043"/>
                    <a:gd name="connsiteY13" fmla="*/ 1142951 h 1508632"/>
                    <a:gd name="connsiteX14" fmla="*/ 55019 w 972043"/>
                    <a:gd name="connsiteY14" fmla="*/ 1157831 h 1508632"/>
                    <a:gd name="connsiteX15" fmla="*/ 4047 w 972043"/>
                    <a:gd name="connsiteY15" fmla="*/ 1168128 h 1508632"/>
                    <a:gd name="connsiteX16" fmla="*/ 5952 w 972043"/>
                    <a:gd name="connsiteY16" fmla="*/ 1206228 h 1508632"/>
                    <a:gd name="connsiteX17" fmla="*/ 11667 w 972043"/>
                    <a:gd name="connsiteY17" fmla="*/ 1210038 h 1508632"/>
                    <a:gd name="connsiteX18" fmla="*/ 145017 w 972043"/>
                    <a:gd name="connsiteY18" fmla="*/ 1214981 h 1508632"/>
                    <a:gd name="connsiteX19" fmla="*/ 335672 w 972043"/>
                    <a:gd name="connsiteY19" fmla="*/ 1210038 h 1508632"/>
                    <a:gd name="connsiteX20" fmla="*/ 362187 w 972043"/>
                    <a:gd name="connsiteY20" fmla="*/ 1266261 h 1508632"/>
                    <a:gd name="connsiteX21" fmla="*/ 334744 w 972043"/>
                    <a:gd name="connsiteY21" fmla="*/ 1349154 h 1508632"/>
                    <a:gd name="connsiteX22" fmla="*/ 327897 w 972043"/>
                    <a:gd name="connsiteY22" fmla="*/ 1412946 h 1508632"/>
                    <a:gd name="connsiteX23" fmla="*/ 331707 w 972043"/>
                    <a:gd name="connsiteY23" fmla="*/ 1455783 h 1508632"/>
                    <a:gd name="connsiteX24" fmla="*/ 364092 w 972043"/>
                    <a:gd name="connsiteY24" fmla="*/ 1505313 h 1508632"/>
                    <a:gd name="connsiteX25" fmla="*/ 386952 w 972043"/>
                    <a:gd name="connsiteY25" fmla="*/ 1507218 h 1508632"/>
                    <a:gd name="connsiteX26" fmla="*/ 396477 w 972043"/>
                    <a:gd name="connsiteY26" fmla="*/ 1484358 h 1508632"/>
                    <a:gd name="connsiteX27" fmla="*/ 402758 w 972043"/>
                    <a:gd name="connsiteY27" fmla="*/ 1443993 h 1508632"/>
                    <a:gd name="connsiteX28" fmla="*/ 409040 w 972043"/>
                    <a:gd name="connsiteY28" fmla="*/ 1381900 h 1508632"/>
                    <a:gd name="connsiteX29" fmla="*/ 423714 w 972043"/>
                    <a:gd name="connsiteY29" fmla="*/ 1321712 h 1508632"/>
                    <a:gd name="connsiteX30" fmla="*/ 466962 w 972043"/>
                    <a:gd name="connsiteY30" fmla="*/ 1257663 h 1508632"/>
                    <a:gd name="connsiteX31" fmla="*/ 528128 w 972043"/>
                    <a:gd name="connsiteY31" fmla="*/ 1222651 h 1508632"/>
                    <a:gd name="connsiteX32" fmla="*/ 600827 w 972043"/>
                    <a:gd name="connsiteY32" fmla="*/ 1214260 h 1508632"/>
                    <a:gd name="connsiteX33" fmla="*/ 720327 w 972043"/>
                    <a:gd name="connsiteY33" fmla="*/ 1309098 h 1508632"/>
                    <a:gd name="connsiteX34" fmla="*/ 777477 w 972043"/>
                    <a:gd name="connsiteY34" fmla="*/ 1316358 h 1508632"/>
                    <a:gd name="connsiteX35" fmla="*/ 820108 w 972043"/>
                    <a:gd name="connsiteY35" fmla="*/ 1296484 h 1508632"/>
                    <a:gd name="connsiteX36" fmla="*/ 783192 w 972043"/>
                    <a:gd name="connsiteY36" fmla="*/ 1246233 h 1508632"/>
                    <a:gd name="connsiteX37" fmla="*/ 647937 w 972043"/>
                    <a:gd name="connsiteY37" fmla="*/ 1149078 h 1508632"/>
                    <a:gd name="connsiteX38" fmla="*/ 645671 w 972043"/>
                    <a:gd name="connsiteY38" fmla="*/ 1100681 h 1508632"/>
                    <a:gd name="connsiteX39" fmla="*/ 670797 w 972043"/>
                    <a:gd name="connsiteY39" fmla="*/ 1082403 h 1508632"/>
                    <a:gd name="connsiteX40" fmla="*/ 724137 w 972043"/>
                    <a:gd name="connsiteY40" fmla="*/ 1074783 h 1508632"/>
                    <a:gd name="connsiteX41" fmla="*/ 899397 w 972043"/>
                    <a:gd name="connsiteY41" fmla="*/ 1084308 h 1508632"/>
                    <a:gd name="connsiteX42" fmla="*/ 956094 w 972043"/>
                    <a:gd name="connsiteY42" fmla="*/ 1088175 h 1508632"/>
                    <a:gd name="connsiteX43" fmla="*/ 969882 w 972043"/>
                    <a:gd name="connsiteY43" fmla="*/ 1046568 h 1508632"/>
                    <a:gd name="connsiteX44" fmla="*/ 918293 w 972043"/>
                    <a:gd name="connsiteY44" fmla="*/ 1027158 h 1508632"/>
                    <a:gd name="connsiteX45" fmla="*/ 802859 w 972043"/>
                    <a:gd name="connsiteY45" fmla="*/ 1029629 h 1508632"/>
                    <a:gd name="connsiteX46" fmla="*/ 646033 w 972043"/>
                    <a:gd name="connsiteY46" fmla="*/ 1042398 h 1508632"/>
                    <a:gd name="connsiteX47" fmla="*/ 639751 w 972043"/>
                    <a:gd name="connsiteY47" fmla="*/ 1018611 h 1508632"/>
                    <a:gd name="connsiteX48" fmla="*/ 672702 w 972043"/>
                    <a:gd name="connsiteY48" fmla="*/ 985248 h 1508632"/>
                    <a:gd name="connsiteX49" fmla="*/ 716517 w 972043"/>
                    <a:gd name="connsiteY49" fmla="*/ 945243 h 1508632"/>
                    <a:gd name="connsiteX50" fmla="*/ 731757 w 972043"/>
                    <a:gd name="connsiteY50" fmla="*/ 931908 h 1508632"/>
                    <a:gd name="connsiteX51" fmla="*/ 752712 w 972043"/>
                    <a:gd name="connsiteY51" fmla="*/ 910953 h 1508632"/>
                    <a:gd name="connsiteX52" fmla="*/ 766047 w 972043"/>
                    <a:gd name="connsiteY52" fmla="*/ 882378 h 1508632"/>
                    <a:gd name="connsiteX53" fmla="*/ 764142 w 972043"/>
                    <a:gd name="connsiteY53" fmla="*/ 867138 h 1508632"/>
                    <a:gd name="connsiteX54" fmla="*/ 737472 w 972043"/>
                    <a:gd name="connsiteY54" fmla="*/ 867138 h 1508632"/>
                    <a:gd name="connsiteX55" fmla="*/ 699372 w 972043"/>
                    <a:gd name="connsiteY55" fmla="*/ 891903 h 1508632"/>
                    <a:gd name="connsiteX56" fmla="*/ 582498 w 972043"/>
                    <a:gd name="connsiteY56" fmla="*/ 938034 h 1508632"/>
                    <a:gd name="connsiteX57" fmla="*/ 506967 w 972043"/>
                    <a:gd name="connsiteY57" fmla="*/ 840468 h 1508632"/>
                    <a:gd name="connsiteX58" fmla="*/ 503157 w 972043"/>
                    <a:gd name="connsiteY58" fmla="*/ 350883 h 1508632"/>
                    <a:gd name="connsiteX59" fmla="*/ 499347 w 972043"/>
                    <a:gd name="connsiteY59" fmla="*/ 59418 h 1508632"/>
                    <a:gd name="connsiteX60" fmla="*/ 489822 w 972043"/>
                    <a:gd name="connsiteY60" fmla="*/ 32748 h 1508632"/>
                    <a:gd name="connsiteX61" fmla="*/ 487917 w 972043"/>
                    <a:gd name="connsiteY61" fmla="*/ 27033 h 1508632"/>
                    <a:gd name="connsiteX62" fmla="*/ 484107 w 972043"/>
                    <a:gd name="connsiteY62" fmla="*/ 21318 h 1508632"/>
                    <a:gd name="connsiteX63" fmla="*/ 478392 w 972043"/>
                    <a:gd name="connsiteY63" fmla="*/ 9888 h 1508632"/>
                    <a:gd name="connsiteX64" fmla="*/ 472677 w 972043"/>
                    <a:gd name="connsiteY64" fmla="*/ 6078 h 1508632"/>
                    <a:gd name="connsiteX65" fmla="*/ 429325 w 972043"/>
                    <a:gd name="connsiteY65" fmla="*/ 7777 h 1508632"/>
                    <a:gd name="connsiteX66" fmla="*/ 425053 w 972043"/>
                    <a:gd name="connsiteY66" fmla="*/ 98034 h 1508632"/>
                    <a:gd name="connsiteX67" fmla="*/ 436276 w 972043"/>
                    <a:gd name="connsiteY67" fmla="*/ 218512 h 1508632"/>
                    <a:gd name="connsiteX68" fmla="*/ 440292 w 972043"/>
                    <a:gd name="connsiteY68" fmla="*/ 413748 h 1508632"/>
                    <a:gd name="connsiteX69" fmla="*/ 444618 w 972043"/>
                    <a:gd name="connsiteY69" fmla="*/ 749592 h 1508632"/>
                    <a:gd name="connsiteX70" fmla="*/ 427524 w 972043"/>
                    <a:gd name="connsiteY70" fmla="*/ 856738 h 1508632"/>
                    <a:gd name="connsiteX0" fmla="*/ 437171 w 981690"/>
                    <a:gd name="connsiteY0" fmla="*/ 856738 h 1508632"/>
                    <a:gd name="connsiteX1" fmla="*/ 401747 w 981690"/>
                    <a:gd name="connsiteY1" fmla="*/ 919551 h 1508632"/>
                    <a:gd name="connsiteX2" fmla="*/ 351961 w 981690"/>
                    <a:gd name="connsiteY2" fmla="*/ 956107 h 1508632"/>
                    <a:gd name="connsiteX3" fmla="*/ 272208 w 981690"/>
                    <a:gd name="connsiteY3" fmla="*/ 959711 h 1508632"/>
                    <a:gd name="connsiteX4" fmla="*/ 180973 w 981690"/>
                    <a:gd name="connsiteY4" fmla="*/ 927532 h 1508632"/>
                    <a:gd name="connsiteX5" fmla="*/ 68939 w 981690"/>
                    <a:gd name="connsiteY5" fmla="*/ 867138 h 1508632"/>
                    <a:gd name="connsiteX6" fmla="*/ 55604 w 981690"/>
                    <a:gd name="connsiteY6" fmla="*/ 888093 h 1508632"/>
                    <a:gd name="connsiteX7" fmla="*/ 59414 w 981690"/>
                    <a:gd name="connsiteY7" fmla="*/ 926193 h 1508632"/>
                    <a:gd name="connsiteX8" fmla="*/ 89894 w 981690"/>
                    <a:gd name="connsiteY8" fmla="*/ 950958 h 1508632"/>
                    <a:gd name="connsiteX9" fmla="*/ 175619 w 981690"/>
                    <a:gd name="connsiteY9" fmla="*/ 981799 h 1508632"/>
                    <a:gd name="connsiteX10" fmla="*/ 271641 w 981690"/>
                    <a:gd name="connsiteY10" fmla="*/ 1028652 h 1508632"/>
                    <a:gd name="connsiteX11" fmla="*/ 288014 w 981690"/>
                    <a:gd name="connsiteY11" fmla="*/ 1069068 h 1508632"/>
                    <a:gd name="connsiteX12" fmla="*/ 273701 w 981690"/>
                    <a:gd name="connsiteY12" fmla="*/ 1111957 h 1508632"/>
                    <a:gd name="connsiteX13" fmla="*/ 195544 w 981690"/>
                    <a:gd name="connsiteY13" fmla="*/ 1142951 h 1508632"/>
                    <a:gd name="connsiteX14" fmla="*/ 64666 w 981690"/>
                    <a:gd name="connsiteY14" fmla="*/ 1157831 h 1508632"/>
                    <a:gd name="connsiteX15" fmla="*/ 13694 w 981690"/>
                    <a:gd name="connsiteY15" fmla="*/ 1168128 h 1508632"/>
                    <a:gd name="connsiteX16" fmla="*/ 15599 w 981690"/>
                    <a:gd name="connsiteY16" fmla="*/ 1206228 h 1508632"/>
                    <a:gd name="connsiteX17" fmla="*/ 8957 w 981690"/>
                    <a:gd name="connsiteY17" fmla="*/ 1205095 h 1508632"/>
                    <a:gd name="connsiteX18" fmla="*/ 154664 w 981690"/>
                    <a:gd name="connsiteY18" fmla="*/ 1214981 h 1508632"/>
                    <a:gd name="connsiteX19" fmla="*/ 345319 w 981690"/>
                    <a:gd name="connsiteY19" fmla="*/ 1210038 h 1508632"/>
                    <a:gd name="connsiteX20" fmla="*/ 371834 w 981690"/>
                    <a:gd name="connsiteY20" fmla="*/ 1266261 h 1508632"/>
                    <a:gd name="connsiteX21" fmla="*/ 344391 w 981690"/>
                    <a:gd name="connsiteY21" fmla="*/ 1349154 h 1508632"/>
                    <a:gd name="connsiteX22" fmla="*/ 337544 w 981690"/>
                    <a:gd name="connsiteY22" fmla="*/ 1412946 h 1508632"/>
                    <a:gd name="connsiteX23" fmla="*/ 341354 w 981690"/>
                    <a:gd name="connsiteY23" fmla="*/ 1455783 h 1508632"/>
                    <a:gd name="connsiteX24" fmla="*/ 373739 w 981690"/>
                    <a:gd name="connsiteY24" fmla="*/ 1505313 h 1508632"/>
                    <a:gd name="connsiteX25" fmla="*/ 396599 w 981690"/>
                    <a:gd name="connsiteY25" fmla="*/ 1507218 h 1508632"/>
                    <a:gd name="connsiteX26" fmla="*/ 406124 w 981690"/>
                    <a:gd name="connsiteY26" fmla="*/ 1484358 h 1508632"/>
                    <a:gd name="connsiteX27" fmla="*/ 412405 w 981690"/>
                    <a:gd name="connsiteY27" fmla="*/ 1443993 h 1508632"/>
                    <a:gd name="connsiteX28" fmla="*/ 418687 w 981690"/>
                    <a:gd name="connsiteY28" fmla="*/ 1381900 h 1508632"/>
                    <a:gd name="connsiteX29" fmla="*/ 433361 w 981690"/>
                    <a:gd name="connsiteY29" fmla="*/ 1321712 h 1508632"/>
                    <a:gd name="connsiteX30" fmla="*/ 476609 w 981690"/>
                    <a:gd name="connsiteY30" fmla="*/ 1257663 h 1508632"/>
                    <a:gd name="connsiteX31" fmla="*/ 537775 w 981690"/>
                    <a:gd name="connsiteY31" fmla="*/ 1222651 h 1508632"/>
                    <a:gd name="connsiteX32" fmla="*/ 610474 w 981690"/>
                    <a:gd name="connsiteY32" fmla="*/ 1214260 h 1508632"/>
                    <a:gd name="connsiteX33" fmla="*/ 729974 w 981690"/>
                    <a:gd name="connsiteY33" fmla="*/ 1309098 h 1508632"/>
                    <a:gd name="connsiteX34" fmla="*/ 787124 w 981690"/>
                    <a:gd name="connsiteY34" fmla="*/ 1316358 h 1508632"/>
                    <a:gd name="connsiteX35" fmla="*/ 829755 w 981690"/>
                    <a:gd name="connsiteY35" fmla="*/ 1296484 h 1508632"/>
                    <a:gd name="connsiteX36" fmla="*/ 792839 w 981690"/>
                    <a:gd name="connsiteY36" fmla="*/ 1246233 h 1508632"/>
                    <a:gd name="connsiteX37" fmla="*/ 657584 w 981690"/>
                    <a:gd name="connsiteY37" fmla="*/ 1149078 h 1508632"/>
                    <a:gd name="connsiteX38" fmla="*/ 655318 w 981690"/>
                    <a:gd name="connsiteY38" fmla="*/ 1100681 h 1508632"/>
                    <a:gd name="connsiteX39" fmla="*/ 680444 w 981690"/>
                    <a:gd name="connsiteY39" fmla="*/ 1082403 h 1508632"/>
                    <a:gd name="connsiteX40" fmla="*/ 733784 w 981690"/>
                    <a:gd name="connsiteY40" fmla="*/ 1074783 h 1508632"/>
                    <a:gd name="connsiteX41" fmla="*/ 909044 w 981690"/>
                    <a:gd name="connsiteY41" fmla="*/ 1084308 h 1508632"/>
                    <a:gd name="connsiteX42" fmla="*/ 965741 w 981690"/>
                    <a:gd name="connsiteY42" fmla="*/ 1088175 h 1508632"/>
                    <a:gd name="connsiteX43" fmla="*/ 979529 w 981690"/>
                    <a:gd name="connsiteY43" fmla="*/ 1046568 h 1508632"/>
                    <a:gd name="connsiteX44" fmla="*/ 927940 w 981690"/>
                    <a:gd name="connsiteY44" fmla="*/ 1027158 h 1508632"/>
                    <a:gd name="connsiteX45" fmla="*/ 812506 w 981690"/>
                    <a:gd name="connsiteY45" fmla="*/ 1029629 h 1508632"/>
                    <a:gd name="connsiteX46" fmla="*/ 655680 w 981690"/>
                    <a:gd name="connsiteY46" fmla="*/ 1042398 h 1508632"/>
                    <a:gd name="connsiteX47" fmla="*/ 649398 w 981690"/>
                    <a:gd name="connsiteY47" fmla="*/ 1018611 h 1508632"/>
                    <a:gd name="connsiteX48" fmla="*/ 682349 w 981690"/>
                    <a:gd name="connsiteY48" fmla="*/ 985248 h 1508632"/>
                    <a:gd name="connsiteX49" fmla="*/ 726164 w 981690"/>
                    <a:gd name="connsiteY49" fmla="*/ 945243 h 1508632"/>
                    <a:gd name="connsiteX50" fmla="*/ 741404 w 981690"/>
                    <a:gd name="connsiteY50" fmla="*/ 931908 h 1508632"/>
                    <a:gd name="connsiteX51" fmla="*/ 762359 w 981690"/>
                    <a:gd name="connsiteY51" fmla="*/ 910953 h 1508632"/>
                    <a:gd name="connsiteX52" fmla="*/ 775694 w 981690"/>
                    <a:gd name="connsiteY52" fmla="*/ 882378 h 1508632"/>
                    <a:gd name="connsiteX53" fmla="*/ 773789 w 981690"/>
                    <a:gd name="connsiteY53" fmla="*/ 867138 h 1508632"/>
                    <a:gd name="connsiteX54" fmla="*/ 747119 w 981690"/>
                    <a:gd name="connsiteY54" fmla="*/ 867138 h 1508632"/>
                    <a:gd name="connsiteX55" fmla="*/ 709019 w 981690"/>
                    <a:gd name="connsiteY55" fmla="*/ 891903 h 1508632"/>
                    <a:gd name="connsiteX56" fmla="*/ 592145 w 981690"/>
                    <a:gd name="connsiteY56" fmla="*/ 938034 h 1508632"/>
                    <a:gd name="connsiteX57" fmla="*/ 516614 w 981690"/>
                    <a:gd name="connsiteY57" fmla="*/ 840468 h 1508632"/>
                    <a:gd name="connsiteX58" fmla="*/ 512804 w 981690"/>
                    <a:gd name="connsiteY58" fmla="*/ 350883 h 1508632"/>
                    <a:gd name="connsiteX59" fmla="*/ 508994 w 981690"/>
                    <a:gd name="connsiteY59" fmla="*/ 59418 h 1508632"/>
                    <a:gd name="connsiteX60" fmla="*/ 499469 w 981690"/>
                    <a:gd name="connsiteY60" fmla="*/ 32748 h 1508632"/>
                    <a:gd name="connsiteX61" fmla="*/ 497564 w 981690"/>
                    <a:gd name="connsiteY61" fmla="*/ 27033 h 1508632"/>
                    <a:gd name="connsiteX62" fmla="*/ 493754 w 981690"/>
                    <a:gd name="connsiteY62" fmla="*/ 21318 h 1508632"/>
                    <a:gd name="connsiteX63" fmla="*/ 488039 w 981690"/>
                    <a:gd name="connsiteY63" fmla="*/ 9888 h 1508632"/>
                    <a:gd name="connsiteX64" fmla="*/ 482324 w 981690"/>
                    <a:gd name="connsiteY64" fmla="*/ 6078 h 1508632"/>
                    <a:gd name="connsiteX65" fmla="*/ 438972 w 981690"/>
                    <a:gd name="connsiteY65" fmla="*/ 7777 h 1508632"/>
                    <a:gd name="connsiteX66" fmla="*/ 434700 w 981690"/>
                    <a:gd name="connsiteY66" fmla="*/ 98034 h 1508632"/>
                    <a:gd name="connsiteX67" fmla="*/ 445923 w 981690"/>
                    <a:gd name="connsiteY67" fmla="*/ 218512 h 1508632"/>
                    <a:gd name="connsiteX68" fmla="*/ 449939 w 981690"/>
                    <a:gd name="connsiteY68" fmla="*/ 413748 h 1508632"/>
                    <a:gd name="connsiteX69" fmla="*/ 454265 w 981690"/>
                    <a:gd name="connsiteY69" fmla="*/ 749592 h 1508632"/>
                    <a:gd name="connsiteX70" fmla="*/ 437171 w 981690"/>
                    <a:gd name="connsiteY70" fmla="*/ 856738 h 1508632"/>
                    <a:gd name="connsiteX0" fmla="*/ 434767 w 979286"/>
                    <a:gd name="connsiteY0" fmla="*/ 856738 h 1508632"/>
                    <a:gd name="connsiteX1" fmla="*/ 399343 w 979286"/>
                    <a:gd name="connsiteY1" fmla="*/ 919551 h 1508632"/>
                    <a:gd name="connsiteX2" fmla="*/ 349557 w 979286"/>
                    <a:gd name="connsiteY2" fmla="*/ 956107 h 1508632"/>
                    <a:gd name="connsiteX3" fmla="*/ 269804 w 979286"/>
                    <a:gd name="connsiteY3" fmla="*/ 959711 h 1508632"/>
                    <a:gd name="connsiteX4" fmla="*/ 178569 w 979286"/>
                    <a:gd name="connsiteY4" fmla="*/ 927532 h 1508632"/>
                    <a:gd name="connsiteX5" fmla="*/ 66535 w 979286"/>
                    <a:gd name="connsiteY5" fmla="*/ 867138 h 1508632"/>
                    <a:gd name="connsiteX6" fmla="*/ 53200 w 979286"/>
                    <a:gd name="connsiteY6" fmla="*/ 888093 h 1508632"/>
                    <a:gd name="connsiteX7" fmla="*/ 57010 w 979286"/>
                    <a:gd name="connsiteY7" fmla="*/ 926193 h 1508632"/>
                    <a:gd name="connsiteX8" fmla="*/ 87490 w 979286"/>
                    <a:gd name="connsiteY8" fmla="*/ 950958 h 1508632"/>
                    <a:gd name="connsiteX9" fmla="*/ 173215 w 979286"/>
                    <a:gd name="connsiteY9" fmla="*/ 981799 h 1508632"/>
                    <a:gd name="connsiteX10" fmla="*/ 269237 w 979286"/>
                    <a:gd name="connsiteY10" fmla="*/ 1028652 h 1508632"/>
                    <a:gd name="connsiteX11" fmla="*/ 285610 w 979286"/>
                    <a:gd name="connsiteY11" fmla="*/ 1069068 h 1508632"/>
                    <a:gd name="connsiteX12" fmla="*/ 271297 w 979286"/>
                    <a:gd name="connsiteY12" fmla="*/ 1111957 h 1508632"/>
                    <a:gd name="connsiteX13" fmla="*/ 193140 w 979286"/>
                    <a:gd name="connsiteY13" fmla="*/ 1142951 h 1508632"/>
                    <a:gd name="connsiteX14" fmla="*/ 62262 w 979286"/>
                    <a:gd name="connsiteY14" fmla="*/ 1157831 h 1508632"/>
                    <a:gd name="connsiteX15" fmla="*/ 11290 w 979286"/>
                    <a:gd name="connsiteY15" fmla="*/ 1168128 h 1508632"/>
                    <a:gd name="connsiteX16" fmla="*/ 13195 w 979286"/>
                    <a:gd name="connsiteY16" fmla="*/ 1206228 h 1508632"/>
                    <a:gd name="connsiteX17" fmla="*/ 152260 w 979286"/>
                    <a:gd name="connsiteY17" fmla="*/ 1214981 h 1508632"/>
                    <a:gd name="connsiteX18" fmla="*/ 342915 w 979286"/>
                    <a:gd name="connsiteY18" fmla="*/ 1210038 h 1508632"/>
                    <a:gd name="connsiteX19" fmla="*/ 369430 w 979286"/>
                    <a:gd name="connsiteY19" fmla="*/ 1266261 h 1508632"/>
                    <a:gd name="connsiteX20" fmla="*/ 341987 w 979286"/>
                    <a:gd name="connsiteY20" fmla="*/ 1349154 h 1508632"/>
                    <a:gd name="connsiteX21" fmla="*/ 335140 w 979286"/>
                    <a:gd name="connsiteY21" fmla="*/ 1412946 h 1508632"/>
                    <a:gd name="connsiteX22" fmla="*/ 338950 w 979286"/>
                    <a:gd name="connsiteY22" fmla="*/ 1455783 h 1508632"/>
                    <a:gd name="connsiteX23" fmla="*/ 371335 w 979286"/>
                    <a:gd name="connsiteY23" fmla="*/ 1505313 h 1508632"/>
                    <a:gd name="connsiteX24" fmla="*/ 394195 w 979286"/>
                    <a:gd name="connsiteY24" fmla="*/ 1507218 h 1508632"/>
                    <a:gd name="connsiteX25" fmla="*/ 403720 w 979286"/>
                    <a:gd name="connsiteY25" fmla="*/ 1484358 h 1508632"/>
                    <a:gd name="connsiteX26" fmla="*/ 410001 w 979286"/>
                    <a:gd name="connsiteY26" fmla="*/ 1443993 h 1508632"/>
                    <a:gd name="connsiteX27" fmla="*/ 416283 w 979286"/>
                    <a:gd name="connsiteY27" fmla="*/ 1381900 h 1508632"/>
                    <a:gd name="connsiteX28" fmla="*/ 430957 w 979286"/>
                    <a:gd name="connsiteY28" fmla="*/ 1321712 h 1508632"/>
                    <a:gd name="connsiteX29" fmla="*/ 474205 w 979286"/>
                    <a:gd name="connsiteY29" fmla="*/ 1257663 h 1508632"/>
                    <a:gd name="connsiteX30" fmla="*/ 535371 w 979286"/>
                    <a:gd name="connsiteY30" fmla="*/ 1222651 h 1508632"/>
                    <a:gd name="connsiteX31" fmla="*/ 608070 w 979286"/>
                    <a:gd name="connsiteY31" fmla="*/ 1214260 h 1508632"/>
                    <a:gd name="connsiteX32" fmla="*/ 727570 w 979286"/>
                    <a:gd name="connsiteY32" fmla="*/ 1309098 h 1508632"/>
                    <a:gd name="connsiteX33" fmla="*/ 784720 w 979286"/>
                    <a:gd name="connsiteY33" fmla="*/ 1316358 h 1508632"/>
                    <a:gd name="connsiteX34" fmla="*/ 827351 w 979286"/>
                    <a:gd name="connsiteY34" fmla="*/ 1296484 h 1508632"/>
                    <a:gd name="connsiteX35" fmla="*/ 790435 w 979286"/>
                    <a:gd name="connsiteY35" fmla="*/ 1246233 h 1508632"/>
                    <a:gd name="connsiteX36" fmla="*/ 655180 w 979286"/>
                    <a:gd name="connsiteY36" fmla="*/ 1149078 h 1508632"/>
                    <a:gd name="connsiteX37" fmla="*/ 652914 w 979286"/>
                    <a:gd name="connsiteY37" fmla="*/ 1100681 h 1508632"/>
                    <a:gd name="connsiteX38" fmla="*/ 678040 w 979286"/>
                    <a:gd name="connsiteY38" fmla="*/ 1082403 h 1508632"/>
                    <a:gd name="connsiteX39" fmla="*/ 731380 w 979286"/>
                    <a:gd name="connsiteY39" fmla="*/ 1074783 h 1508632"/>
                    <a:gd name="connsiteX40" fmla="*/ 906640 w 979286"/>
                    <a:gd name="connsiteY40" fmla="*/ 1084308 h 1508632"/>
                    <a:gd name="connsiteX41" fmla="*/ 963337 w 979286"/>
                    <a:gd name="connsiteY41" fmla="*/ 1088175 h 1508632"/>
                    <a:gd name="connsiteX42" fmla="*/ 977125 w 979286"/>
                    <a:gd name="connsiteY42" fmla="*/ 1046568 h 1508632"/>
                    <a:gd name="connsiteX43" fmla="*/ 925536 w 979286"/>
                    <a:gd name="connsiteY43" fmla="*/ 1027158 h 1508632"/>
                    <a:gd name="connsiteX44" fmla="*/ 810102 w 979286"/>
                    <a:gd name="connsiteY44" fmla="*/ 1029629 h 1508632"/>
                    <a:gd name="connsiteX45" fmla="*/ 653276 w 979286"/>
                    <a:gd name="connsiteY45" fmla="*/ 1042398 h 1508632"/>
                    <a:gd name="connsiteX46" fmla="*/ 646994 w 979286"/>
                    <a:gd name="connsiteY46" fmla="*/ 1018611 h 1508632"/>
                    <a:gd name="connsiteX47" fmla="*/ 679945 w 979286"/>
                    <a:gd name="connsiteY47" fmla="*/ 985248 h 1508632"/>
                    <a:gd name="connsiteX48" fmla="*/ 723760 w 979286"/>
                    <a:gd name="connsiteY48" fmla="*/ 945243 h 1508632"/>
                    <a:gd name="connsiteX49" fmla="*/ 739000 w 979286"/>
                    <a:gd name="connsiteY49" fmla="*/ 931908 h 1508632"/>
                    <a:gd name="connsiteX50" fmla="*/ 759955 w 979286"/>
                    <a:gd name="connsiteY50" fmla="*/ 910953 h 1508632"/>
                    <a:gd name="connsiteX51" fmla="*/ 773290 w 979286"/>
                    <a:gd name="connsiteY51" fmla="*/ 882378 h 1508632"/>
                    <a:gd name="connsiteX52" fmla="*/ 771385 w 979286"/>
                    <a:gd name="connsiteY52" fmla="*/ 867138 h 1508632"/>
                    <a:gd name="connsiteX53" fmla="*/ 744715 w 979286"/>
                    <a:gd name="connsiteY53" fmla="*/ 867138 h 1508632"/>
                    <a:gd name="connsiteX54" fmla="*/ 706615 w 979286"/>
                    <a:gd name="connsiteY54" fmla="*/ 891903 h 1508632"/>
                    <a:gd name="connsiteX55" fmla="*/ 589741 w 979286"/>
                    <a:gd name="connsiteY55" fmla="*/ 938034 h 1508632"/>
                    <a:gd name="connsiteX56" fmla="*/ 514210 w 979286"/>
                    <a:gd name="connsiteY56" fmla="*/ 840468 h 1508632"/>
                    <a:gd name="connsiteX57" fmla="*/ 510400 w 979286"/>
                    <a:gd name="connsiteY57" fmla="*/ 350883 h 1508632"/>
                    <a:gd name="connsiteX58" fmla="*/ 506590 w 979286"/>
                    <a:gd name="connsiteY58" fmla="*/ 59418 h 1508632"/>
                    <a:gd name="connsiteX59" fmla="*/ 497065 w 979286"/>
                    <a:gd name="connsiteY59" fmla="*/ 32748 h 1508632"/>
                    <a:gd name="connsiteX60" fmla="*/ 495160 w 979286"/>
                    <a:gd name="connsiteY60" fmla="*/ 27033 h 1508632"/>
                    <a:gd name="connsiteX61" fmla="*/ 491350 w 979286"/>
                    <a:gd name="connsiteY61" fmla="*/ 21318 h 1508632"/>
                    <a:gd name="connsiteX62" fmla="*/ 485635 w 979286"/>
                    <a:gd name="connsiteY62" fmla="*/ 9888 h 1508632"/>
                    <a:gd name="connsiteX63" fmla="*/ 479920 w 979286"/>
                    <a:gd name="connsiteY63" fmla="*/ 6078 h 1508632"/>
                    <a:gd name="connsiteX64" fmla="*/ 436568 w 979286"/>
                    <a:gd name="connsiteY64" fmla="*/ 7777 h 1508632"/>
                    <a:gd name="connsiteX65" fmla="*/ 432296 w 979286"/>
                    <a:gd name="connsiteY65" fmla="*/ 98034 h 1508632"/>
                    <a:gd name="connsiteX66" fmla="*/ 443519 w 979286"/>
                    <a:gd name="connsiteY66" fmla="*/ 218512 h 1508632"/>
                    <a:gd name="connsiteX67" fmla="*/ 447535 w 979286"/>
                    <a:gd name="connsiteY67" fmla="*/ 413748 h 1508632"/>
                    <a:gd name="connsiteX68" fmla="*/ 451861 w 979286"/>
                    <a:gd name="connsiteY68" fmla="*/ 749592 h 1508632"/>
                    <a:gd name="connsiteX69" fmla="*/ 434767 w 979286"/>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28888 w 980604"/>
                    <a:gd name="connsiteY32" fmla="*/ 1309098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86953 w 980604"/>
                    <a:gd name="connsiteY61" fmla="*/ 9888 h 1508632"/>
                    <a:gd name="connsiteX62" fmla="*/ 481238 w 980604"/>
                    <a:gd name="connsiteY62" fmla="*/ 6078 h 1508632"/>
                    <a:gd name="connsiteX63" fmla="*/ 437886 w 980604"/>
                    <a:gd name="connsiteY63" fmla="*/ 7777 h 1508632"/>
                    <a:gd name="connsiteX64" fmla="*/ 433614 w 980604"/>
                    <a:gd name="connsiteY64" fmla="*/ 98034 h 1508632"/>
                    <a:gd name="connsiteX65" fmla="*/ 444837 w 980604"/>
                    <a:gd name="connsiteY65" fmla="*/ 218512 h 1508632"/>
                    <a:gd name="connsiteX66" fmla="*/ 448853 w 980604"/>
                    <a:gd name="connsiteY66" fmla="*/ 413748 h 1508632"/>
                    <a:gd name="connsiteX67" fmla="*/ 453179 w 980604"/>
                    <a:gd name="connsiteY67" fmla="*/ 749592 h 1508632"/>
                    <a:gd name="connsiteX68" fmla="*/ 436085 w 980604"/>
                    <a:gd name="connsiteY68"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86953 w 980604"/>
                    <a:gd name="connsiteY60" fmla="*/ 9888 h 1508632"/>
                    <a:gd name="connsiteX61" fmla="*/ 481238 w 980604"/>
                    <a:gd name="connsiteY61" fmla="*/ 6078 h 1508632"/>
                    <a:gd name="connsiteX62" fmla="*/ 437886 w 980604"/>
                    <a:gd name="connsiteY62" fmla="*/ 7777 h 1508632"/>
                    <a:gd name="connsiteX63" fmla="*/ 433614 w 980604"/>
                    <a:gd name="connsiteY63" fmla="*/ 98034 h 1508632"/>
                    <a:gd name="connsiteX64" fmla="*/ 444837 w 980604"/>
                    <a:gd name="connsiteY64" fmla="*/ 218512 h 1508632"/>
                    <a:gd name="connsiteX65" fmla="*/ 448853 w 980604"/>
                    <a:gd name="connsiteY65" fmla="*/ 413748 h 1508632"/>
                    <a:gd name="connsiteX66" fmla="*/ 453179 w 980604"/>
                    <a:gd name="connsiteY66" fmla="*/ 749592 h 1508632"/>
                    <a:gd name="connsiteX67" fmla="*/ 436085 w 980604"/>
                    <a:gd name="connsiteY67" fmla="*/ 856738 h 1508632"/>
                    <a:gd name="connsiteX0" fmla="*/ 436085 w 980604"/>
                    <a:gd name="connsiteY0" fmla="*/ 855878 h 1507772"/>
                    <a:gd name="connsiteX1" fmla="*/ 400661 w 980604"/>
                    <a:gd name="connsiteY1" fmla="*/ 918691 h 1507772"/>
                    <a:gd name="connsiteX2" fmla="*/ 350875 w 980604"/>
                    <a:gd name="connsiteY2" fmla="*/ 955247 h 1507772"/>
                    <a:gd name="connsiteX3" fmla="*/ 271122 w 980604"/>
                    <a:gd name="connsiteY3" fmla="*/ 958851 h 1507772"/>
                    <a:gd name="connsiteX4" fmla="*/ 179887 w 980604"/>
                    <a:gd name="connsiteY4" fmla="*/ 926672 h 1507772"/>
                    <a:gd name="connsiteX5" fmla="*/ 67853 w 980604"/>
                    <a:gd name="connsiteY5" fmla="*/ 866278 h 1507772"/>
                    <a:gd name="connsiteX6" fmla="*/ 54518 w 980604"/>
                    <a:gd name="connsiteY6" fmla="*/ 887233 h 1507772"/>
                    <a:gd name="connsiteX7" fmla="*/ 58328 w 980604"/>
                    <a:gd name="connsiteY7" fmla="*/ 925333 h 1507772"/>
                    <a:gd name="connsiteX8" fmla="*/ 88808 w 980604"/>
                    <a:gd name="connsiteY8" fmla="*/ 950098 h 1507772"/>
                    <a:gd name="connsiteX9" fmla="*/ 174533 w 980604"/>
                    <a:gd name="connsiteY9" fmla="*/ 980939 h 1507772"/>
                    <a:gd name="connsiteX10" fmla="*/ 270555 w 980604"/>
                    <a:gd name="connsiteY10" fmla="*/ 1027792 h 1507772"/>
                    <a:gd name="connsiteX11" fmla="*/ 286928 w 980604"/>
                    <a:gd name="connsiteY11" fmla="*/ 1068208 h 1507772"/>
                    <a:gd name="connsiteX12" fmla="*/ 272615 w 980604"/>
                    <a:gd name="connsiteY12" fmla="*/ 1111097 h 1507772"/>
                    <a:gd name="connsiteX13" fmla="*/ 194458 w 980604"/>
                    <a:gd name="connsiteY13" fmla="*/ 1142091 h 1507772"/>
                    <a:gd name="connsiteX14" fmla="*/ 88295 w 980604"/>
                    <a:gd name="connsiteY14" fmla="*/ 1156971 h 1507772"/>
                    <a:gd name="connsiteX15" fmla="*/ 12608 w 980604"/>
                    <a:gd name="connsiteY15" fmla="*/ 1167268 h 1507772"/>
                    <a:gd name="connsiteX16" fmla="*/ 14513 w 980604"/>
                    <a:gd name="connsiteY16" fmla="*/ 1205368 h 1507772"/>
                    <a:gd name="connsiteX17" fmla="*/ 153578 w 980604"/>
                    <a:gd name="connsiteY17" fmla="*/ 1214121 h 1507772"/>
                    <a:gd name="connsiteX18" fmla="*/ 344233 w 980604"/>
                    <a:gd name="connsiteY18" fmla="*/ 1209178 h 1507772"/>
                    <a:gd name="connsiteX19" fmla="*/ 370748 w 980604"/>
                    <a:gd name="connsiteY19" fmla="*/ 1265401 h 1507772"/>
                    <a:gd name="connsiteX20" fmla="*/ 343305 w 980604"/>
                    <a:gd name="connsiteY20" fmla="*/ 1348294 h 1507772"/>
                    <a:gd name="connsiteX21" fmla="*/ 336458 w 980604"/>
                    <a:gd name="connsiteY21" fmla="*/ 1412086 h 1507772"/>
                    <a:gd name="connsiteX22" fmla="*/ 340268 w 980604"/>
                    <a:gd name="connsiteY22" fmla="*/ 1454923 h 1507772"/>
                    <a:gd name="connsiteX23" fmla="*/ 372653 w 980604"/>
                    <a:gd name="connsiteY23" fmla="*/ 1504453 h 1507772"/>
                    <a:gd name="connsiteX24" fmla="*/ 395513 w 980604"/>
                    <a:gd name="connsiteY24" fmla="*/ 1506358 h 1507772"/>
                    <a:gd name="connsiteX25" fmla="*/ 405038 w 980604"/>
                    <a:gd name="connsiteY25" fmla="*/ 1483498 h 1507772"/>
                    <a:gd name="connsiteX26" fmla="*/ 411319 w 980604"/>
                    <a:gd name="connsiteY26" fmla="*/ 1443133 h 1507772"/>
                    <a:gd name="connsiteX27" fmla="*/ 417601 w 980604"/>
                    <a:gd name="connsiteY27" fmla="*/ 1381040 h 1507772"/>
                    <a:gd name="connsiteX28" fmla="*/ 432275 w 980604"/>
                    <a:gd name="connsiteY28" fmla="*/ 1320852 h 1507772"/>
                    <a:gd name="connsiteX29" fmla="*/ 475523 w 980604"/>
                    <a:gd name="connsiteY29" fmla="*/ 1256803 h 1507772"/>
                    <a:gd name="connsiteX30" fmla="*/ 536689 w 980604"/>
                    <a:gd name="connsiteY30" fmla="*/ 1221791 h 1507772"/>
                    <a:gd name="connsiteX31" fmla="*/ 609388 w 980604"/>
                    <a:gd name="connsiteY31" fmla="*/ 1213400 h 1507772"/>
                    <a:gd name="connsiteX32" fmla="*/ 709117 w 980604"/>
                    <a:gd name="connsiteY32" fmla="*/ 1278581 h 1507772"/>
                    <a:gd name="connsiteX33" fmla="*/ 786038 w 980604"/>
                    <a:gd name="connsiteY33" fmla="*/ 1315498 h 1507772"/>
                    <a:gd name="connsiteX34" fmla="*/ 828669 w 980604"/>
                    <a:gd name="connsiteY34" fmla="*/ 1295624 h 1507772"/>
                    <a:gd name="connsiteX35" fmla="*/ 769511 w 980604"/>
                    <a:gd name="connsiteY35" fmla="*/ 1240430 h 1507772"/>
                    <a:gd name="connsiteX36" fmla="*/ 656498 w 980604"/>
                    <a:gd name="connsiteY36" fmla="*/ 1148218 h 1507772"/>
                    <a:gd name="connsiteX37" fmla="*/ 654232 w 980604"/>
                    <a:gd name="connsiteY37" fmla="*/ 1099821 h 1507772"/>
                    <a:gd name="connsiteX38" fmla="*/ 679358 w 980604"/>
                    <a:gd name="connsiteY38" fmla="*/ 1081543 h 1507772"/>
                    <a:gd name="connsiteX39" fmla="*/ 732698 w 980604"/>
                    <a:gd name="connsiteY39" fmla="*/ 1073923 h 1507772"/>
                    <a:gd name="connsiteX40" fmla="*/ 907958 w 980604"/>
                    <a:gd name="connsiteY40" fmla="*/ 1083448 h 1507772"/>
                    <a:gd name="connsiteX41" fmla="*/ 964655 w 980604"/>
                    <a:gd name="connsiteY41" fmla="*/ 1087315 h 1507772"/>
                    <a:gd name="connsiteX42" fmla="*/ 978443 w 980604"/>
                    <a:gd name="connsiteY42" fmla="*/ 1045708 h 1507772"/>
                    <a:gd name="connsiteX43" fmla="*/ 926854 w 980604"/>
                    <a:gd name="connsiteY43" fmla="*/ 1026298 h 1507772"/>
                    <a:gd name="connsiteX44" fmla="*/ 811420 w 980604"/>
                    <a:gd name="connsiteY44" fmla="*/ 1028769 h 1507772"/>
                    <a:gd name="connsiteX45" fmla="*/ 654594 w 980604"/>
                    <a:gd name="connsiteY45" fmla="*/ 1041538 h 1507772"/>
                    <a:gd name="connsiteX46" fmla="*/ 648312 w 980604"/>
                    <a:gd name="connsiteY46" fmla="*/ 1017751 h 1507772"/>
                    <a:gd name="connsiteX47" fmla="*/ 681263 w 980604"/>
                    <a:gd name="connsiteY47" fmla="*/ 984388 h 1507772"/>
                    <a:gd name="connsiteX48" fmla="*/ 725078 w 980604"/>
                    <a:gd name="connsiteY48" fmla="*/ 944383 h 1507772"/>
                    <a:gd name="connsiteX49" fmla="*/ 740318 w 980604"/>
                    <a:gd name="connsiteY49" fmla="*/ 931048 h 1507772"/>
                    <a:gd name="connsiteX50" fmla="*/ 761273 w 980604"/>
                    <a:gd name="connsiteY50" fmla="*/ 910093 h 1507772"/>
                    <a:gd name="connsiteX51" fmla="*/ 774608 w 980604"/>
                    <a:gd name="connsiteY51" fmla="*/ 881518 h 1507772"/>
                    <a:gd name="connsiteX52" fmla="*/ 772703 w 980604"/>
                    <a:gd name="connsiteY52" fmla="*/ 866278 h 1507772"/>
                    <a:gd name="connsiteX53" fmla="*/ 746033 w 980604"/>
                    <a:gd name="connsiteY53" fmla="*/ 866278 h 1507772"/>
                    <a:gd name="connsiteX54" fmla="*/ 690634 w 980604"/>
                    <a:gd name="connsiteY54" fmla="*/ 905872 h 1507772"/>
                    <a:gd name="connsiteX55" fmla="*/ 591059 w 980604"/>
                    <a:gd name="connsiteY55" fmla="*/ 937174 h 1507772"/>
                    <a:gd name="connsiteX56" fmla="*/ 515528 w 980604"/>
                    <a:gd name="connsiteY56" fmla="*/ 839608 h 1507772"/>
                    <a:gd name="connsiteX57" fmla="*/ 511718 w 980604"/>
                    <a:gd name="connsiteY57" fmla="*/ 350023 h 1507772"/>
                    <a:gd name="connsiteX58" fmla="*/ 507908 w 980604"/>
                    <a:gd name="connsiteY58" fmla="*/ 58558 h 1507772"/>
                    <a:gd name="connsiteX59" fmla="*/ 498383 w 980604"/>
                    <a:gd name="connsiteY59" fmla="*/ 31888 h 1507772"/>
                    <a:gd name="connsiteX60" fmla="*/ 486953 w 980604"/>
                    <a:gd name="connsiteY60" fmla="*/ 9028 h 1507772"/>
                    <a:gd name="connsiteX61" fmla="*/ 437886 w 980604"/>
                    <a:gd name="connsiteY61" fmla="*/ 6917 h 1507772"/>
                    <a:gd name="connsiteX62" fmla="*/ 433614 w 980604"/>
                    <a:gd name="connsiteY62" fmla="*/ 97174 h 1507772"/>
                    <a:gd name="connsiteX63" fmla="*/ 444837 w 980604"/>
                    <a:gd name="connsiteY63" fmla="*/ 217652 h 1507772"/>
                    <a:gd name="connsiteX64" fmla="*/ 448853 w 980604"/>
                    <a:gd name="connsiteY64" fmla="*/ 412888 h 1507772"/>
                    <a:gd name="connsiteX65" fmla="*/ 453179 w 980604"/>
                    <a:gd name="connsiteY65" fmla="*/ 748732 h 1507772"/>
                    <a:gd name="connsiteX66" fmla="*/ 436085 w 980604"/>
                    <a:gd name="connsiteY66" fmla="*/ 855878 h 1507772"/>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73334 w 980604"/>
                    <a:gd name="connsiteY54" fmla="*/ 921503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9545"/>
                    <a:gd name="connsiteY0" fmla="*/ 859152 h 1511046"/>
                    <a:gd name="connsiteX1" fmla="*/ 400661 w 989545"/>
                    <a:gd name="connsiteY1" fmla="*/ 921965 h 1511046"/>
                    <a:gd name="connsiteX2" fmla="*/ 350875 w 989545"/>
                    <a:gd name="connsiteY2" fmla="*/ 958521 h 1511046"/>
                    <a:gd name="connsiteX3" fmla="*/ 271122 w 989545"/>
                    <a:gd name="connsiteY3" fmla="*/ 962125 h 1511046"/>
                    <a:gd name="connsiteX4" fmla="*/ 179887 w 989545"/>
                    <a:gd name="connsiteY4" fmla="*/ 929946 h 1511046"/>
                    <a:gd name="connsiteX5" fmla="*/ 67853 w 989545"/>
                    <a:gd name="connsiteY5" fmla="*/ 869552 h 1511046"/>
                    <a:gd name="connsiteX6" fmla="*/ 54518 w 989545"/>
                    <a:gd name="connsiteY6" fmla="*/ 890507 h 1511046"/>
                    <a:gd name="connsiteX7" fmla="*/ 58328 w 989545"/>
                    <a:gd name="connsiteY7" fmla="*/ 928607 h 1511046"/>
                    <a:gd name="connsiteX8" fmla="*/ 88808 w 989545"/>
                    <a:gd name="connsiteY8" fmla="*/ 953372 h 1511046"/>
                    <a:gd name="connsiteX9" fmla="*/ 174533 w 989545"/>
                    <a:gd name="connsiteY9" fmla="*/ 984213 h 1511046"/>
                    <a:gd name="connsiteX10" fmla="*/ 270555 w 989545"/>
                    <a:gd name="connsiteY10" fmla="*/ 1031066 h 1511046"/>
                    <a:gd name="connsiteX11" fmla="*/ 286928 w 989545"/>
                    <a:gd name="connsiteY11" fmla="*/ 1071482 h 1511046"/>
                    <a:gd name="connsiteX12" fmla="*/ 272615 w 989545"/>
                    <a:gd name="connsiteY12" fmla="*/ 1114371 h 1511046"/>
                    <a:gd name="connsiteX13" fmla="*/ 194458 w 989545"/>
                    <a:gd name="connsiteY13" fmla="*/ 1145365 h 1511046"/>
                    <a:gd name="connsiteX14" fmla="*/ 88295 w 989545"/>
                    <a:gd name="connsiteY14" fmla="*/ 1160245 h 1511046"/>
                    <a:gd name="connsiteX15" fmla="*/ 12608 w 989545"/>
                    <a:gd name="connsiteY15" fmla="*/ 1170542 h 1511046"/>
                    <a:gd name="connsiteX16" fmla="*/ 14513 w 989545"/>
                    <a:gd name="connsiteY16" fmla="*/ 1208642 h 1511046"/>
                    <a:gd name="connsiteX17" fmla="*/ 153578 w 989545"/>
                    <a:gd name="connsiteY17" fmla="*/ 1217395 h 1511046"/>
                    <a:gd name="connsiteX18" fmla="*/ 344233 w 989545"/>
                    <a:gd name="connsiteY18" fmla="*/ 1212452 h 1511046"/>
                    <a:gd name="connsiteX19" fmla="*/ 370748 w 989545"/>
                    <a:gd name="connsiteY19" fmla="*/ 1268675 h 1511046"/>
                    <a:gd name="connsiteX20" fmla="*/ 343305 w 989545"/>
                    <a:gd name="connsiteY20" fmla="*/ 1351568 h 1511046"/>
                    <a:gd name="connsiteX21" fmla="*/ 336458 w 989545"/>
                    <a:gd name="connsiteY21" fmla="*/ 1415360 h 1511046"/>
                    <a:gd name="connsiteX22" fmla="*/ 340268 w 989545"/>
                    <a:gd name="connsiteY22" fmla="*/ 1458197 h 1511046"/>
                    <a:gd name="connsiteX23" fmla="*/ 372653 w 989545"/>
                    <a:gd name="connsiteY23" fmla="*/ 1507727 h 1511046"/>
                    <a:gd name="connsiteX24" fmla="*/ 395513 w 989545"/>
                    <a:gd name="connsiteY24" fmla="*/ 1509632 h 1511046"/>
                    <a:gd name="connsiteX25" fmla="*/ 405038 w 989545"/>
                    <a:gd name="connsiteY25" fmla="*/ 1486772 h 1511046"/>
                    <a:gd name="connsiteX26" fmla="*/ 411319 w 989545"/>
                    <a:gd name="connsiteY26" fmla="*/ 1446407 h 1511046"/>
                    <a:gd name="connsiteX27" fmla="*/ 417601 w 989545"/>
                    <a:gd name="connsiteY27" fmla="*/ 1384314 h 1511046"/>
                    <a:gd name="connsiteX28" fmla="*/ 432275 w 989545"/>
                    <a:gd name="connsiteY28" fmla="*/ 1324126 h 1511046"/>
                    <a:gd name="connsiteX29" fmla="*/ 475523 w 989545"/>
                    <a:gd name="connsiteY29" fmla="*/ 1260077 h 1511046"/>
                    <a:gd name="connsiteX30" fmla="*/ 536689 w 989545"/>
                    <a:gd name="connsiteY30" fmla="*/ 1225065 h 1511046"/>
                    <a:gd name="connsiteX31" fmla="*/ 609388 w 989545"/>
                    <a:gd name="connsiteY31" fmla="*/ 1216674 h 1511046"/>
                    <a:gd name="connsiteX32" fmla="*/ 709117 w 989545"/>
                    <a:gd name="connsiteY32" fmla="*/ 1281855 h 1511046"/>
                    <a:gd name="connsiteX33" fmla="*/ 786038 w 989545"/>
                    <a:gd name="connsiteY33" fmla="*/ 1318772 h 1511046"/>
                    <a:gd name="connsiteX34" fmla="*/ 828669 w 989545"/>
                    <a:gd name="connsiteY34" fmla="*/ 1298898 h 1511046"/>
                    <a:gd name="connsiteX35" fmla="*/ 769511 w 989545"/>
                    <a:gd name="connsiteY35" fmla="*/ 1243704 h 1511046"/>
                    <a:gd name="connsiteX36" fmla="*/ 656498 w 989545"/>
                    <a:gd name="connsiteY36" fmla="*/ 1151492 h 1511046"/>
                    <a:gd name="connsiteX37" fmla="*/ 654232 w 989545"/>
                    <a:gd name="connsiteY37" fmla="*/ 1103095 h 1511046"/>
                    <a:gd name="connsiteX38" fmla="*/ 679358 w 989545"/>
                    <a:gd name="connsiteY38" fmla="*/ 1084817 h 1511046"/>
                    <a:gd name="connsiteX39" fmla="*/ 732698 w 989545"/>
                    <a:gd name="connsiteY39" fmla="*/ 1077197 h 1511046"/>
                    <a:gd name="connsiteX40" fmla="*/ 907958 w 989545"/>
                    <a:gd name="connsiteY40" fmla="*/ 1086722 h 1511046"/>
                    <a:gd name="connsiteX41" fmla="*/ 964655 w 989545"/>
                    <a:gd name="connsiteY41" fmla="*/ 1090589 h 1511046"/>
                    <a:gd name="connsiteX42" fmla="*/ 978443 w 989545"/>
                    <a:gd name="connsiteY42" fmla="*/ 1048982 h 1511046"/>
                    <a:gd name="connsiteX43" fmla="*/ 926854 w 989545"/>
                    <a:gd name="connsiteY43" fmla="*/ 1029572 h 1511046"/>
                    <a:gd name="connsiteX44" fmla="*/ 811420 w 989545"/>
                    <a:gd name="connsiteY44" fmla="*/ 1032043 h 1511046"/>
                    <a:gd name="connsiteX45" fmla="*/ 654594 w 989545"/>
                    <a:gd name="connsiteY45" fmla="*/ 1044812 h 1511046"/>
                    <a:gd name="connsiteX46" fmla="*/ 648312 w 989545"/>
                    <a:gd name="connsiteY46" fmla="*/ 1021025 h 1511046"/>
                    <a:gd name="connsiteX47" fmla="*/ 681263 w 989545"/>
                    <a:gd name="connsiteY47" fmla="*/ 987662 h 1511046"/>
                    <a:gd name="connsiteX48" fmla="*/ 725078 w 989545"/>
                    <a:gd name="connsiteY48" fmla="*/ 947657 h 1511046"/>
                    <a:gd name="connsiteX49" fmla="*/ 740318 w 989545"/>
                    <a:gd name="connsiteY49" fmla="*/ 934322 h 1511046"/>
                    <a:gd name="connsiteX50" fmla="*/ 761273 w 989545"/>
                    <a:gd name="connsiteY50" fmla="*/ 913367 h 1511046"/>
                    <a:gd name="connsiteX51" fmla="*/ 774608 w 989545"/>
                    <a:gd name="connsiteY51" fmla="*/ 884792 h 1511046"/>
                    <a:gd name="connsiteX52" fmla="*/ 772703 w 989545"/>
                    <a:gd name="connsiteY52" fmla="*/ 869552 h 1511046"/>
                    <a:gd name="connsiteX53" fmla="*/ 746033 w 989545"/>
                    <a:gd name="connsiteY53" fmla="*/ 869552 h 1511046"/>
                    <a:gd name="connsiteX54" fmla="*/ 673334 w 989545"/>
                    <a:gd name="connsiteY54" fmla="*/ 921503 h 1511046"/>
                    <a:gd name="connsiteX55" fmla="*/ 591059 w 989545"/>
                    <a:gd name="connsiteY55" fmla="*/ 940448 h 1511046"/>
                    <a:gd name="connsiteX56" fmla="*/ 515528 w 989545"/>
                    <a:gd name="connsiteY56" fmla="*/ 842882 h 1511046"/>
                    <a:gd name="connsiteX57" fmla="*/ 511718 w 989545"/>
                    <a:gd name="connsiteY57" fmla="*/ 353297 h 1511046"/>
                    <a:gd name="connsiteX58" fmla="*/ 507908 w 989545"/>
                    <a:gd name="connsiteY58" fmla="*/ 89017 h 1511046"/>
                    <a:gd name="connsiteX59" fmla="*/ 498383 w 989545"/>
                    <a:gd name="connsiteY59" fmla="*/ 35162 h 1511046"/>
                    <a:gd name="connsiteX60" fmla="*/ 482011 w 989545"/>
                    <a:gd name="connsiteY60" fmla="*/ 4888 h 1511046"/>
                    <a:gd name="connsiteX61" fmla="*/ 437886 w 989545"/>
                    <a:gd name="connsiteY61" fmla="*/ 10191 h 1511046"/>
                    <a:gd name="connsiteX62" fmla="*/ 433614 w 989545"/>
                    <a:gd name="connsiteY62" fmla="*/ 100448 h 1511046"/>
                    <a:gd name="connsiteX63" fmla="*/ 444837 w 989545"/>
                    <a:gd name="connsiteY63" fmla="*/ 220926 h 1511046"/>
                    <a:gd name="connsiteX64" fmla="*/ 448853 w 989545"/>
                    <a:gd name="connsiteY64" fmla="*/ 416162 h 1511046"/>
                    <a:gd name="connsiteX65" fmla="*/ 453179 w 989545"/>
                    <a:gd name="connsiteY65" fmla="*/ 752006 h 1511046"/>
                    <a:gd name="connsiteX66" fmla="*/ 436085 w 989545"/>
                    <a:gd name="connsiteY66" fmla="*/ 859152 h 1511046"/>
                    <a:gd name="connsiteX0" fmla="*/ 436085 w 998833"/>
                    <a:gd name="connsiteY0" fmla="*/ 859152 h 1511046"/>
                    <a:gd name="connsiteX1" fmla="*/ 400661 w 998833"/>
                    <a:gd name="connsiteY1" fmla="*/ 921965 h 1511046"/>
                    <a:gd name="connsiteX2" fmla="*/ 350875 w 998833"/>
                    <a:gd name="connsiteY2" fmla="*/ 958521 h 1511046"/>
                    <a:gd name="connsiteX3" fmla="*/ 271122 w 998833"/>
                    <a:gd name="connsiteY3" fmla="*/ 962125 h 1511046"/>
                    <a:gd name="connsiteX4" fmla="*/ 179887 w 998833"/>
                    <a:gd name="connsiteY4" fmla="*/ 929946 h 1511046"/>
                    <a:gd name="connsiteX5" fmla="*/ 67853 w 998833"/>
                    <a:gd name="connsiteY5" fmla="*/ 869552 h 1511046"/>
                    <a:gd name="connsiteX6" fmla="*/ 54518 w 998833"/>
                    <a:gd name="connsiteY6" fmla="*/ 890507 h 1511046"/>
                    <a:gd name="connsiteX7" fmla="*/ 58328 w 998833"/>
                    <a:gd name="connsiteY7" fmla="*/ 928607 h 1511046"/>
                    <a:gd name="connsiteX8" fmla="*/ 88808 w 998833"/>
                    <a:gd name="connsiteY8" fmla="*/ 953372 h 1511046"/>
                    <a:gd name="connsiteX9" fmla="*/ 174533 w 998833"/>
                    <a:gd name="connsiteY9" fmla="*/ 984213 h 1511046"/>
                    <a:gd name="connsiteX10" fmla="*/ 270555 w 998833"/>
                    <a:gd name="connsiteY10" fmla="*/ 1031066 h 1511046"/>
                    <a:gd name="connsiteX11" fmla="*/ 286928 w 998833"/>
                    <a:gd name="connsiteY11" fmla="*/ 1071482 h 1511046"/>
                    <a:gd name="connsiteX12" fmla="*/ 272615 w 998833"/>
                    <a:gd name="connsiteY12" fmla="*/ 1114371 h 1511046"/>
                    <a:gd name="connsiteX13" fmla="*/ 194458 w 998833"/>
                    <a:gd name="connsiteY13" fmla="*/ 1145365 h 1511046"/>
                    <a:gd name="connsiteX14" fmla="*/ 88295 w 998833"/>
                    <a:gd name="connsiteY14" fmla="*/ 1160245 h 1511046"/>
                    <a:gd name="connsiteX15" fmla="*/ 12608 w 998833"/>
                    <a:gd name="connsiteY15" fmla="*/ 1170542 h 1511046"/>
                    <a:gd name="connsiteX16" fmla="*/ 14513 w 998833"/>
                    <a:gd name="connsiteY16" fmla="*/ 1208642 h 1511046"/>
                    <a:gd name="connsiteX17" fmla="*/ 153578 w 998833"/>
                    <a:gd name="connsiteY17" fmla="*/ 1217395 h 1511046"/>
                    <a:gd name="connsiteX18" fmla="*/ 344233 w 998833"/>
                    <a:gd name="connsiteY18" fmla="*/ 1212452 h 1511046"/>
                    <a:gd name="connsiteX19" fmla="*/ 370748 w 998833"/>
                    <a:gd name="connsiteY19" fmla="*/ 1268675 h 1511046"/>
                    <a:gd name="connsiteX20" fmla="*/ 343305 w 998833"/>
                    <a:gd name="connsiteY20" fmla="*/ 1351568 h 1511046"/>
                    <a:gd name="connsiteX21" fmla="*/ 336458 w 998833"/>
                    <a:gd name="connsiteY21" fmla="*/ 1415360 h 1511046"/>
                    <a:gd name="connsiteX22" fmla="*/ 340268 w 998833"/>
                    <a:gd name="connsiteY22" fmla="*/ 1458197 h 1511046"/>
                    <a:gd name="connsiteX23" fmla="*/ 372653 w 998833"/>
                    <a:gd name="connsiteY23" fmla="*/ 1507727 h 1511046"/>
                    <a:gd name="connsiteX24" fmla="*/ 395513 w 998833"/>
                    <a:gd name="connsiteY24" fmla="*/ 1509632 h 1511046"/>
                    <a:gd name="connsiteX25" fmla="*/ 405038 w 998833"/>
                    <a:gd name="connsiteY25" fmla="*/ 1486772 h 1511046"/>
                    <a:gd name="connsiteX26" fmla="*/ 411319 w 998833"/>
                    <a:gd name="connsiteY26" fmla="*/ 1446407 h 1511046"/>
                    <a:gd name="connsiteX27" fmla="*/ 417601 w 998833"/>
                    <a:gd name="connsiteY27" fmla="*/ 1384314 h 1511046"/>
                    <a:gd name="connsiteX28" fmla="*/ 432275 w 998833"/>
                    <a:gd name="connsiteY28" fmla="*/ 1324126 h 1511046"/>
                    <a:gd name="connsiteX29" fmla="*/ 475523 w 998833"/>
                    <a:gd name="connsiteY29" fmla="*/ 1260077 h 1511046"/>
                    <a:gd name="connsiteX30" fmla="*/ 536689 w 998833"/>
                    <a:gd name="connsiteY30" fmla="*/ 1225065 h 1511046"/>
                    <a:gd name="connsiteX31" fmla="*/ 609388 w 998833"/>
                    <a:gd name="connsiteY31" fmla="*/ 1216674 h 1511046"/>
                    <a:gd name="connsiteX32" fmla="*/ 709117 w 998833"/>
                    <a:gd name="connsiteY32" fmla="*/ 1281855 h 1511046"/>
                    <a:gd name="connsiteX33" fmla="*/ 786038 w 998833"/>
                    <a:gd name="connsiteY33" fmla="*/ 1318772 h 1511046"/>
                    <a:gd name="connsiteX34" fmla="*/ 828669 w 998833"/>
                    <a:gd name="connsiteY34" fmla="*/ 1298898 h 1511046"/>
                    <a:gd name="connsiteX35" fmla="*/ 769511 w 998833"/>
                    <a:gd name="connsiteY35" fmla="*/ 1243704 h 1511046"/>
                    <a:gd name="connsiteX36" fmla="*/ 656498 w 998833"/>
                    <a:gd name="connsiteY36" fmla="*/ 1151492 h 1511046"/>
                    <a:gd name="connsiteX37" fmla="*/ 654232 w 998833"/>
                    <a:gd name="connsiteY37" fmla="*/ 1103095 h 1511046"/>
                    <a:gd name="connsiteX38" fmla="*/ 679358 w 998833"/>
                    <a:gd name="connsiteY38" fmla="*/ 1084817 h 1511046"/>
                    <a:gd name="connsiteX39" fmla="*/ 732698 w 998833"/>
                    <a:gd name="connsiteY39" fmla="*/ 1077197 h 1511046"/>
                    <a:gd name="connsiteX40" fmla="*/ 907958 w 998833"/>
                    <a:gd name="connsiteY40" fmla="*/ 1086722 h 1511046"/>
                    <a:gd name="connsiteX41" fmla="*/ 964655 w 998833"/>
                    <a:gd name="connsiteY41" fmla="*/ 1090589 h 1511046"/>
                    <a:gd name="connsiteX42" fmla="*/ 978443 w 998833"/>
                    <a:gd name="connsiteY42" fmla="*/ 1048982 h 1511046"/>
                    <a:gd name="connsiteX43" fmla="*/ 926854 w 998833"/>
                    <a:gd name="connsiteY43" fmla="*/ 1029572 h 1511046"/>
                    <a:gd name="connsiteX44" fmla="*/ 811420 w 998833"/>
                    <a:gd name="connsiteY44" fmla="*/ 1032043 h 1511046"/>
                    <a:gd name="connsiteX45" fmla="*/ 654594 w 998833"/>
                    <a:gd name="connsiteY45" fmla="*/ 1044812 h 1511046"/>
                    <a:gd name="connsiteX46" fmla="*/ 648312 w 998833"/>
                    <a:gd name="connsiteY46" fmla="*/ 1021025 h 1511046"/>
                    <a:gd name="connsiteX47" fmla="*/ 681263 w 998833"/>
                    <a:gd name="connsiteY47" fmla="*/ 987662 h 1511046"/>
                    <a:gd name="connsiteX48" fmla="*/ 725078 w 998833"/>
                    <a:gd name="connsiteY48" fmla="*/ 947657 h 1511046"/>
                    <a:gd name="connsiteX49" fmla="*/ 740318 w 998833"/>
                    <a:gd name="connsiteY49" fmla="*/ 934322 h 1511046"/>
                    <a:gd name="connsiteX50" fmla="*/ 761273 w 998833"/>
                    <a:gd name="connsiteY50" fmla="*/ 913367 h 1511046"/>
                    <a:gd name="connsiteX51" fmla="*/ 774608 w 998833"/>
                    <a:gd name="connsiteY51" fmla="*/ 884792 h 1511046"/>
                    <a:gd name="connsiteX52" fmla="*/ 772703 w 998833"/>
                    <a:gd name="connsiteY52" fmla="*/ 869552 h 1511046"/>
                    <a:gd name="connsiteX53" fmla="*/ 746033 w 998833"/>
                    <a:gd name="connsiteY53" fmla="*/ 869552 h 1511046"/>
                    <a:gd name="connsiteX54" fmla="*/ 673334 w 998833"/>
                    <a:gd name="connsiteY54" fmla="*/ 921503 h 1511046"/>
                    <a:gd name="connsiteX55" fmla="*/ 591059 w 998833"/>
                    <a:gd name="connsiteY55" fmla="*/ 940448 h 1511046"/>
                    <a:gd name="connsiteX56" fmla="*/ 515528 w 998833"/>
                    <a:gd name="connsiteY56" fmla="*/ 842882 h 1511046"/>
                    <a:gd name="connsiteX57" fmla="*/ 511718 w 998833"/>
                    <a:gd name="connsiteY57" fmla="*/ 353297 h 1511046"/>
                    <a:gd name="connsiteX58" fmla="*/ 507908 w 998833"/>
                    <a:gd name="connsiteY58" fmla="*/ 89017 h 1511046"/>
                    <a:gd name="connsiteX59" fmla="*/ 498383 w 998833"/>
                    <a:gd name="connsiteY59" fmla="*/ 35162 h 1511046"/>
                    <a:gd name="connsiteX60" fmla="*/ 482011 w 998833"/>
                    <a:gd name="connsiteY60" fmla="*/ 4888 h 1511046"/>
                    <a:gd name="connsiteX61" fmla="*/ 437886 w 998833"/>
                    <a:gd name="connsiteY61" fmla="*/ 10191 h 1511046"/>
                    <a:gd name="connsiteX62" fmla="*/ 433614 w 998833"/>
                    <a:gd name="connsiteY62" fmla="*/ 100448 h 1511046"/>
                    <a:gd name="connsiteX63" fmla="*/ 444837 w 998833"/>
                    <a:gd name="connsiteY63" fmla="*/ 220926 h 1511046"/>
                    <a:gd name="connsiteX64" fmla="*/ 448853 w 998833"/>
                    <a:gd name="connsiteY64" fmla="*/ 416162 h 1511046"/>
                    <a:gd name="connsiteX65" fmla="*/ 453179 w 998833"/>
                    <a:gd name="connsiteY65" fmla="*/ 752006 h 1511046"/>
                    <a:gd name="connsiteX66" fmla="*/ 436085 w 998833"/>
                    <a:gd name="connsiteY66" fmla="*/ 859152 h 1511046"/>
                    <a:gd name="connsiteX0" fmla="*/ 436085 w 1006460"/>
                    <a:gd name="connsiteY0" fmla="*/ 859152 h 1511046"/>
                    <a:gd name="connsiteX1" fmla="*/ 400661 w 1006460"/>
                    <a:gd name="connsiteY1" fmla="*/ 921965 h 1511046"/>
                    <a:gd name="connsiteX2" fmla="*/ 350875 w 1006460"/>
                    <a:gd name="connsiteY2" fmla="*/ 958521 h 1511046"/>
                    <a:gd name="connsiteX3" fmla="*/ 271122 w 1006460"/>
                    <a:gd name="connsiteY3" fmla="*/ 962125 h 1511046"/>
                    <a:gd name="connsiteX4" fmla="*/ 179887 w 1006460"/>
                    <a:gd name="connsiteY4" fmla="*/ 929946 h 1511046"/>
                    <a:gd name="connsiteX5" fmla="*/ 67853 w 1006460"/>
                    <a:gd name="connsiteY5" fmla="*/ 869552 h 1511046"/>
                    <a:gd name="connsiteX6" fmla="*/ 54518 w 1006460"/>
                    <a:gd name="connsiteY6" fmla="*/ 890507 h 1511046"/>
                    <a:gd name="connsiteX7" fmla="*/ 58328 w 1006460"/>
                    <a:gd name="connsiteY7" fmla="*/ 928607 h 1511046"/>
                    <a:gd name="connsiteX8" fmla="*/ 88808 w 1006460"/>
                    <a:gd name="connsiteY8" fmla="*/ 953372 h 1511046"/>
                    <a:gd name="connsiteX9" fmla="*/ 174533 w 1006460"/>
                    <a:gd name="connsiteY9" fmla="*/ 984213 h 1511046"/>
                    <a:gd name="connsiteX10" fmla="*/ 270555 w 1006460"/>
                    <a:gd name="connsiteY10" fmla="*/ 1031066 h 1511046"/>
                    <a:gd name="connsiteX11" fmla="*/ 286928 w 1006460"/>
                    <a:gd name="connsiteY11" fmla="*/ 1071482 h 1511046"/>
                    <a:gd name="connsiteX12" fmla="*/ 272615 w 1006460"/>
                    <a:gd name="connsiteY12" fmla="*/ 1114371 h 1511046"/>
                    <a:gd name="connsiteX13" fmla="*/ 194458 w 1006460"/>
                    <a:gd name="connsiteY13" fmla="*/ 1145365 h 1511046"/>
                    <a:gd name="connsiteX14" fmla="*/ 88295 w 1006460"/>
                    <a:gd name="connsiteY14" fmla="*/ 1160245 h 1511046"/>
                    <a:gd name="connsiteX15" fmla="*/ 12608 w 1006460"/>
                    <a:gd name="connsiteY15" fmla="*/ 1170542 h 1511046"/>
                    <a:gd name="connsiteX16" fmla="*/ 14513 w 1006460"/>
                    <a:gd name="connsiteY16" fmla="*/ 1208642 h 1511046"/>
                    <a:gd name="connsiteX17" fmla="*/ 153578 w 1006460"/>
                    <a:gd name="connsiteY17" fmla="*/ 1217395 h 1511046"/>
                    <a:gd name="connsiteX18" fmla="*/ 344233 w 1006460"/>
                    <a:gd name="connsiteY18" fmla="*/ 1212452 h 1511046"/>
                    <a:gd name="connsiteX19" fmla="*/ 370748 w 1006460"/>
                    <a:gd name="connsiteY19" fmla="*/ 1268675 h 1511046"/>
                    <a:gd name="connsiteX20" fmla="*/ 343305 w 1006460"/>
                    <a:gd name="connsiteY20" fmla="*/ 1351568 h 1511046"/>
                    <a:gd name="connsiteX21" fmla="*/ 336458 w 1006460"/>
                    <a:gd name="connsiteY21" fmla="*/ 1415360 h 1511046"/>
                    <a:gd name="connsiteX22" fmla="*/ 340268 w 1006460"/>
                    <a:gd name="connsiteY22" fmla="*/ 1458197 h 1511046"/>
                    <a:gd name="connsiteX23" fmla="*/ 372653 w 1006460"/>
                    <a:gd name="connsiteY23" fmla="*/ 1507727 h 1511046"/>
                    <a:gd name="connsiteX24" fmla="*/ 395513 w 1006460"/>
                    <a:gd name="connsiteY24" fmla="*/ 1509632 h 1511046"/>
                    <a:gd name="connsiteX25" fmla="*/ 405038 w 1006460"/>
                    <a:gd name="connsiteY25" fmla="*/ 1486772 h 1511046"/>
                    <a:gd name="connsiteX26" fmla="*/ 411319 w 1006460"/>
                    <a:gd name="connsiteY26" fmla="*/ 1446407 h 1511046"/>
                    <a:gd name="connsiteX27" fmla="*/ 417601 w 1006460"/>
                    <a:gd name="connsiteY27" fmla="*/ 1384314 h 1511046"/>
                    <a:gd name="connsiteX28" fmla="*/ 432275 w 1006460"/>
                    <a:gd name="connsiteY28" fmla="*/ 1324126 h 1511046"/>
                    <a:gd name="connsiteX29" fmla="*/ 475523 w 1006460"/>
                    <a:gd name="connsiteY29" fmla="*/ 1260077 h 1511046"/>
                    <a:gd name="connsiteX30" fmla="*/ 536689 w 1006460"/>
                    <a:gd name="connsiteY30" fmla="*/ 1225065 h 1511046"/>
                    <a:gd name="connsiteX31" fmla="*/ 609388 w 1006460"/>
                    <a:gd name="connsiteY31" fmla="*/ 1216674 h 1511046"/>
                    <a:gd name="connsiteX32" fmla="*/ 709117 w 1006460"/>
                    <a:gd name="connsiteY32" fmla="*/ 1281855 h 1511046"/>
                    <a:gd name="connsiteX33" fmla="*/ 786038 w 1006460"/>
                    <a:gd name="connsiteY33" fmla="*/ 1318772 h 1511046"/>
                    <a:gd name="connsiteX34" fmla="*/ 828669 w 1006460"/>
                    <a:gd name="connsiteY34" fmla="*/ 1298898 h 1511046"/>
                    <a:gd name="connsiteX35" fmla="*/ 769511 w 1006460"/>
                    <a:gd name="connsiteY35" fmla="*/ 1243704 h 1511046"/>
                    <a:gd name="connsiteX36" fmla="*/ 656498 w 1006460"/>
                    <a:gd name="connsiteY36" fmla="*/ 1151492 h 1511046"/>
                    <a:gd name="connsiteX37" fmla="*/ 654232 w 1006460"/>
                    <a:gd name="connsiteY37" fmla="*/ 1103095 h 1511046"/>
                    <a:gd name="connsiteX38" fmla="*/ 679358 w 1006460"/>
                    <a:gd name="connsiteY38" fmla="*/ 1084817 h 1511046"/>
                    <a:gd name="connsiteX39" fmla="*/ 732698 w 1006460"/>
                    <a:gd name="connsiteY39" fmla="*/ 1077197 h 1511046"/>
                    <a:gd name="connsiteX40" fmla="*/ 907958 w 1006460"/>
                    <a:gd name="connsiteY40" fmla="*/ 1086722 h 1511046"/>
                    <a:gd name="connsiteX41" fmla="*/ 964655 w 1006460"/>
                    <a:gd name="connsiteY41" fmla="*/ 1090589 h 1511046"/>
                    <a:gd name="connsiteX42" fmla="*/ 1005628 w 1006460"/>
                    <a:gd name="connsiteY42" fmla="*/ 1063811 h 1511046"/>
                    <a:gd name="connsiteX43" fmla="*/ 926854 w 1006460"/>
                    <a:gd name="connsiteY43" fmla="*/ 1029572 h 1511046"/>
                    <a:gd name="connsiteX44" fmla="*/ 811420 w 1006460"/>
                    <a:gd name="connsiteY44" fmla="*/ 1032043 h 1511046"/>
                    <a:gd name="connsiteX45" fmla="*/ 654594 w 1006460"/>
                    <a:gd name="connsiteY45" fmla="*/ 1044812 h 1511046"/>
                    <a:gd name="connsiteX46" fmla="*/ 648312 w 1006460"/>
                    <a:gd name="connsiteY46" fmla="*/ 1021025 h 1511046"/>
                    <a:gd name="connsiteX47" fmla="*/ 681263 w 1006460"/>
                    <a:gd name="connsiteY47" fmla="*/ 987662 h 1511046"/>
                    <a:gd name="connsiteX48" fmla="*/ 725078 w 1006460"/>
                    <a:gd name="connsiteY48" fmla="*/ 947657 h 1511046"/>
                    <a:gd name="connsiteX49" fmla="*/ 740318 w 1006460"/>
                    <a:gd name="connsiteY49" fmla="*/ 934322 h 1511046"/>
                    <a:gd name="connsiteX50" fmla="*/ 761273 w 1006460"/>
                    <a:gd name="connsiteY50" fmla="*/ 913367 h 1511046"/>
                    <a:gd name="connsiteX51" fmla="*/ 774608 w 1006460"/>
                    <a:gd name="connsiteY51" fmla="*/ 884792 h 1511046"/>
                    <a:gd name="connsiteX52" fmla="*/ 772703 w 1006460"/>
                    <a:gd name="connsiteY52" fmla="*/ 869552 h 1511046"/>
                    <a:gd name="connsiteX53" fmla="*/ 746033 w 1006460"/>
                    <a:gd name="connsiteY53" fmla="*/ 869552 h 1511046"/>
                    <a:gd name="connsiteX54" fmla="*/ 673334 w 1006460"/>
                    <a:gd name="connsiteY54" fmla="*/ 921503 h 1511046"/>
                    <a:gd name="connsiteX55" fmla="*/ 591059 w 1006460"/>
                    <a:gd name="connsiteY55" fmla="*/ 940448 h 1511046"/>
                    <a:gd name="connsiteX56" fmla="*/ 515528 w 1006460"/>
                    <a:gd name="connsiteY56" fmla="*/ 842882 h 1511046"/>
                    <a:gd name="connsiteX57" fmla="*/ 511718 w 1006460"/>
                    <a:gd name="connsiteY57" fmla="*/ 353297 h 1511046"/>
                    <a:gd name="connsiteX58" fmla="*/ 507908 w 1006460"/>
                    <a:gd name="connsiteY58" fmla="*/ 89017 h 1511046"/>
                    <a:gd name="connsiteX59" fmla="*/ 498383 w 1006460"/>
                    <a:gd name="connsiteY59" fmla="*/ 35162 h 1511046"/>
                    <a:gd name="connsiteX60" fmla="*/ 482011 w 1006460"/>
                    <a:gd name="connsiteY60" fmla="*/ 4888 h 1511046"/>
                    <a:gd name="connsiteX61" fmla="*/ 437886 w 1006460"/>
                    <a:gd name="connsiteY61" fmla="*/ 10191 h 1511046"/>
                    <a:gd name="connsiteX62" fmla="*/ 433614 w 1006460"/>
                    <a:gd name="connsiteY62" fmla="*/ 100448 h 1511046"/>
                    <a:gd name="connsiteX63" fmla="*/ 444837 w 1006460"/>
                    <a:gd name="connsiteY63" fmla="*/ 220926 h 1511046"/>
                    <a:gd name="connsiteX64" fmla="*/ 448853 w 1006460"/>
                    <a:gd name="connsiteY64" fmla="*/ 416162 h 1511046"/>
                    <a:gd name="connsiteX65" fmla="*/ 453179 w 1006460"/>
                    <a:gd name="connsiteY65" fmla="*/ 752006 h 1511046"/>
                    <a:gd name="connsiteX66" fmla="*/ 436085 w 1006460"/>
                    <a:gd name="connsiteY66" fmla="*/ 859152 h 1511046"/>
                    <a:gd name="connsiteX0" fmla="*/ 436085 w 1006906"/>
                    <a:gd name="connsiteY0" fmla="*/ 859152 h 1511046"/>
                    <a:gd name="connsiteX1" fmla="*/ 400661 w 1006906"/>
                    <a:gd name="connsiteY1" fmla="*/ 921965 h 1511046"/>
                    <a:gd name="connsiteX2" fmla="*/ 350875 w 1006906"/>
                    <a:gd name="connsiteY2" fmla="*/ 958521 h 1511046"/>
                    <a:gd name="connsiteX3" fmla="*/ 271122 w 1006906"/>
                    <a:gd name="connsiteY3" fmla="*/ 962125 h 1511046"/>
                    <a:gd name="connsiteX4" fmla="*/ 179887 w 1006906"/>
                    <a:gd name="connsiteY4" fmla="*/ 929946 h 1511046"/>
                    <a:gd name="connsiteX5" fmla="*/ 67853 w 1006906"/>
                    <a:gd name="connsiteY5" fmla="*/ 869552 h 1511046"/>
                    <a:gd name="connsiteX6" fmla="*/ 54518 w 1006906"/>
                    <a:gd name="connsiteY6" fmla="*/ 890507 h 1511046"/>
                    <a:gd name="connsiteX7" fmla="*/ 58328 w 1006906"/>
                    <a:gd name="connsiteY7" fmla="*/ 928607 h 1511046"/>
                    <a:gd name="connsiteX8" fmla="*/ 88808 w 1006906"/>
                    <a:gd name="connsiteY8" fmla="*/ 953372 h 1511046"/>
                    <a:gd name="connsiteX9" fmla="*/ 174533 w 1006906"/>
                    <a:gd name="connsiteY9" fmla="*/ 984213 h 1511046"/>
                    <a:gd name="connsiteX10" fmla="*/ 270555 w 1006906"/>
                    <a:gd name="connsiteY10" fmla="*/ 1031066 h 1511046"/>
                    <a:gd name="connsiteX11" fmla="*/ 286928 w 1006906"/>
                    <a:gd name="connsiteY11" fmla="*/ 1071482 h 1511046"/>
                    <a:gd name="connsiteX12" fmla="*/ 272615 w 1006906"/>
                    <a:gd name="connsiteY12" fmla="*/ 1114371 h 1511046"/>
                    <a:gd name="connsiteX13" fmla="*/ 194458 w 1006906"/>
                    <a:gd name="connsiteY13" fmla="*/ 1145365 h 1511046"/>
                    <a:gd name="connsiteX14" fmla="*/ 88295 w 1006906"/>
                    <a:gd name="connsiteY14" fmla="*/ 1160245 h 1511046"/>
                    <a:gd name="connsiteX15" fmla="*/ 12608 w 1006906"/>
                    <a:gd name="connsiteY15" fmla="*/ 1170542 h 1511046"/>
                    <a:gd name="connsiteX16" fmla="*/ 14513 w 1006906"/>
                    <a:gd name="connsiteY16" fmla="*/ 1208642 h 1511046"/>
                    <a:gd name="connsiteX17" fmla="*/ 153578 w 1006906"/>
                    <a:gd name="connsiteY17" fmla="*/ 1217395 h 1511046"/>
                    <a:gd name="connsiteX18" fmla="*/ 344233 w 1006906"/>
                    <a:gd name="connsiteY18" fmla="*/ 1212452 h 1511046"/>
                    <a:gd name="connsiteX19" fmla="*/ 370748 w 1006906"/>
                    <a:gd name="connsiteY19" fmla="*/ 1268675 h 1511046"/>
                    <a:gd name="connsiteX20" fmla="*/ 343305 w 1006906"/>
                    <a:gd name="connsiteY20" fmla="*/ 1351568 h 1511046"/>
                    <a:gd name="connsiteX21" fmla="*/ 336458 w 1006906"/>
                    <a:gd name="connsiteY21" fmla="*/ 1415360 h 1511046"/>
                    <a:gd name="connsiteX22" fmla="*/ 340268 w 1006906"/>
                    <a:gd name="connsiteY22" fmla="*/ 1458197 h 1511046"/>
                    <a:gd name="connsiteX23" fmla="*/ 372653 w 1006906"/>
                    <a:gd name="connsiteY23" fmla="*/ 1507727 h 1511046"/>
                    <a:gd name="connsiteX24" fmla="*/ 395513 w 1006906"/>
                    <a:gd name="connsiteY24" fmla="*/ 1509632 h 1511046"/>
                    <a:gd name="connsiteX25" fmla="*/ 405038 w 1006906"/>
                    <a:gd name="connsiteY25" fmla="*/ 1486772 h 1511046"/>
                    <a:gd name="connsiteX26" fmla="*/ 411319 w 1006906"/>
                    <a:gd name="connsiteY26" fmla="*/ 1446407 h 1511046"/>
                    <a:gd name="connsiteX27" fmla="*/ 417601 w 1006906"/>
                    <a:gd name="connsiteY27" fmla="*/ 1384314 h 1511046"/>
                    <a:gd name="connsiteX28" fmla="*/ 432275 w 1006906"/>
                    <a:gd name="connsiteY28" fmla="*/ 1324126 h 1511046"/>
                    <a:gd name="connsiteX29" fmla="*/ 475523 w 1006906"/>
                    <a:gd name="connsiteY29" fmla="*/ 1260077 h 1511046"/>
                    <a:gd name="connsiteX30" fmla="*/ 536689 w 1006906"/>
                    <a:gd name="connsiteY30" fmla="*/ 1225065 h 1511046"/>
                    <a:gd name="connsiteX31" fmla="*/ 609388 w 1006906"/>
                    <a:gd name="connsiteY31" fmla="*/ 1216674 h 1511046"/>
                    <a:gd name="connsiteX32" fmla="*/ 709117 w 1006906"/>
                    <a:gd name="connsiteY32" fmla="*/ 1281855 h 1511046"/>
                    <a:gd name="connsiteX33" fmla="*/ 786038 w 1006906"/>
                    <a:gd name="connsiteY33" fmla="*/ 1318772 h 1511046"/>
                    <a:gd name="connsiteX34" fmla="*/ 828669 w 1006906"/>
                    <a:gd name="connsiteY34" fmla="*/ 1298898 h 1511046"/>
                    <a:gd name="connsiteX35" fmla="*/ 769511 w 1006906"/>
                    <a:gd name="connsiteY35" fmla="*/ 1243704 h 1511046"/>
                    <a:gd name="connsiteX36" fmla="*/ 656498 w 1006906"/>
                    <a:gd name="connsiteY36" fmla="*/ 1151492 h 1511046"/>
                    <a:gd name="connsiteX37" fmla="*/ 654232 w 1006906"/>
                    <a:gd name="connsiteY37" fmla="*/ 1103095 h 1511046"/>
                    <a:gd name="connsiteX38" fmla="*/ 679358 w 1006906"/>
                    <a:gd name="connsiteY38" fmla="*/ 1084817 h 1511046"/>
                    <a:gd name="connsiteX39" fmla="*/ 732698 w 1006906"/>
                    <a:gd name="connsiteY39" fmla="*/ 1077197 h 1511046"/>
                    <a:gd name="connsiteX40" fmla="*/ 907958 w 1006906"/>
                    <a:gd name="connsiteY40" fmla="*/ 1086722 h 1511046"/>
                    <a:gd name="connsiteX41" fmla="*/ 964655 w 1006906"/>
                    <a:gd name="connsiteY41" fmla="*/ 1090589 h 1511046"/>
                    <a:gd name="connsiteX42" fmla="*/ 1005628 w 1006906"/>
                    <a:gd name="connsiteY42" fmla="*/ 1063811 h 1511046"/>
                    <a:gd name="connsiteX43" fmla="*/ 926854 w 1006906"/>
                    <a:gd name="connsiteY43" fmla="*/ 1029572 h 1511046"/>
                    <a:gd name="connsiteX44" fmla="*/ 811420 w 1006906"/>
                    <a:gd name="connsiteY44" fmla="*/ 1032043 h 1511046"/>
                    <a:gd name="connsiteX45" fmla="*/ 654594 w 1006906"/>
                    <a:gd name="connsiteY45" fmla="*/ 1044812 h 1511046"/>
                    <a:gd name="connsiteX46" fmla="*/ 648312 w 1006906"/>
                    <a:gd name="connsiteY46" fmla="*/ 1021025 h 1511046"/>
                    <a:gd name="connsiteX47" fmla="*/ 681263 w 1006906"/>
                    <a:gd name="connsiteY47" fmla="*/ 987662 h 1511046"/>
                    <a:gd name="connsiteX48" fmla="*/ 725078 w 1006906"/>
                    <a:gd name="connsiteY48" fmla="*/ 947657 h 1511046"/>
                    <a:gd name="connsiteX49" fmla="*/ 740318 w 1006906"/>
                    <a:gd name="connsiteY49" fmla="*/ 934322 h 1511046"/>
                    <a:gd name="connsiteX50" fmla="*/ 761273 w 1006906"/>
                    <a:gd name="connsiteY50" fmla="*/ 913367 h 1511046"/>
                    <a:gd name="connsiteX51" fmla="*/ 774608 w 1006906"/>
                    <a:gd name="connsiteY51" fmla="*/ 884792 h 1511046"/>
                    <a:gd name="connsiteX52" fmla="*/ 772703 w 1006906"/>
                    <a:gd name="connsiteY52" fmla="*/ 869552 h 1511046"/>
                    <a:gd name="connsiteX53" fmla="*/ 746033 w 1006906"/>
                    <a:gd name="connsiteY53" fmla="*/ 869552 h 1511046"/>
                    <a:gd name="connsiteX54" fmla="*/ 673334 w 1006906"/>
                    <a:gd name="connsiteY54" fmla="*/ 921503 h 1511046"/>
                    <a:gd name="connsiteX55" fmla="*/ 591059 w 1006906"/>
                    <a:gd name="connsiteY55" fmla="*/ 940448 h 1511046"/>
                    <a:gd name="connsiteX56" fmla="*/ 515528 w 1006906"/>
                    <a:gd name="connsiteY56" fmla="*/ 842882 h 1511046"/>
                    <a:gd name="connsiteX57" fmla="*/ 511718 w 1006906"/>
                    <a:gd name="connsiteY57" fmla="*/ 353297 h 1511046"/>
                    <a:gd name="connsiteX58" fmla="*/ 507908 w 1006906"/>
                    <a:gd name="connsiteY58" fmla="*/ 89017 h 1511046"/>
                    <a:gd name="connsiteX59" fmla="*/ 498383 w 1006906"/>
                    <a:gd name="connsiteY59" fmla="*/ 35162 h 1511046"/>
                    <a:gd name="connsiteX60" fmla="*/ 482011 w 1006906"/>
                    <a:gd name="connsiteY60" fmla="*/ 4888 h 1511046"/>
                    <a:gd name="connsiteX61" fmla="*/ 437886 w 1006906"/>
                    <a:gd name="connsiteY61" fmla="*/ 10191 h 1511046"/>
                    <a:gd name="connsiteX62" fmla="*/ 433614 w 1006906"/>
                    <a:gd name="connsiteY62" fmla="*/ 100448 h 1511046"/>
                    <a:gd name="connsiteX63" fmla="*/ 444837 w 1006906"/>
                    <a:gd name="connsiteY63" fmla="*/ 220926 h 1511046"/>
                    <a:gd name="connsiteX64" fmla="*/ 448853 w 1006906"/>
                    <a:gd name="connsiteY64" fmla="*/ 416162 h 1511046"/>
                    <a:gd name="connsiteX65" fmla="*/ 453179 w 1006906"/>
                    <a:gd name="connsiteY65" fmla="*/ 752006 h 1511046"/>
                    <a:gd name="connsiteX66" fmla="*/ 436085 w 1006906"/>
                    <a:gd name="connsiteY66" fmla="*/ 859152 h 1511046"/>
                    <a:gd name="connsiteX0" fmla="*/ 436085 w 999729"/>
                    <a:gd name="connsiteY0" fmla="*/ 859152 h 1511046"/>
                    <a:gd name="connsiteX1" fmla="*/ 400661 w 999729"/>
                    <a:gd name="connsiteY1" fmla="*/ 921965 h 1511046"/>
                    <a:gd name="connsiteX2" fmla="*/ 350875 w 999729"/>
                    <a:gd name="connsiteY2" fmla="*/ 958521 h 1511046"/>
                    <a:gd name="connsiteX3" fmla="*/ 271122 w 999729"/>
                    <a:gd name="connsiteY3" fmla="*/ 962125 h 1511046"/>
                    <a:gd name="connsiteX4" fmla="*/ 179887 w 999729"/>
                    <a:gd name="connsiteY4" fmla="*/ 929946 h 1511046"/>
                    <a:gd name="connsiteX5" fmla="*/ 67853 w 999729"/>
                    <a:gd name="connsiteY5" fmla="*/ 869552 h 1511046"/>
                    <a:gd name="connsiteX6" fmla="*/ 54518 w 999729"/>
                    <a:gd name="connsiteY6" fmla="*/ 890507 h 1511046"/>
                    <a:gd name="connsiteX7" fmla="*/ 58328 w 999729"/>
                    <a:gd name="connsiteY7" fmla="*/ 928607 h 1511046"/>
                    <a:gd name="connsiteX8" fmla="*/ 88808 w 999729"/>
                    <a:gd name="connsiteY8" fmla="*/ 953372 h 1511046"/>
                    <a:gd name="connsiteX9" fmla="*/ 174533 w 999729"/>
                    <a:gd name="connsiteY9" fmla="*/ 984213 h 1511046"/>
                    <a:gd name="connsiteX10" fmla="*/ 270555 w 999729"/>
                    <a:gd name="connsiteY10" fmla="*/ 1031066 h 1511046"/>
                    <a:gd name="connsiteX11" fmla="*/ 286928 w 999729"/>
                    <a:gd name="connsiteY11" fmla="*/ 1071482 h 1511046"/>
                    <a:gd name="connsiteX12" fmla="*/ 272615 w 999729"/>
                    <a:gd name="connsiteY12" fmla="*/ 1114371 h 1511046"/>
                    <a:gd name="connsiteX13" fmla="*/ 194458 w 999729"/>
                    <a:gd name="connsiteY13" fmla="*/ 1145365 h 1511046"/>
                    <a:gd name="connsiteX14" fmla="*/ 88295 w 999729"/>
                    <a:gd name="connsiteY14" fmla="*/ 1160245 h 1511046"/>
                    <a:gd name="connsiteX15" fmla="*/ 12608 w 999729"/>
                    <a:gd name="connsiteY15" fmla="*/ 1170542 h 1511046"/>
                    <a:gd name="connsiteX16" fmla="*/ 14513 w 999729"/>
                    <a:gd name="connsiteY16" fmla="*/ 1208642 h 1511046"/>
                    <a:gd name="connsiteX17" fmla="*/ 153578 w 999729"/>
                    <a:gd name="connsiteY17" fmla="*/ 1217395 h 1511046"/>
                    <a:gd name="connsiteX18" fmla="*/ 344233 w 999729"/>
                    <a:gd name="connsiteY18" fmla="*/ 1212452 h 1511046"/>
                    <a:gd name="connsiteX19" fmla="*/ 370748 w 999729"/>
                    <a:gd name="connsiteY19" fmla="*/ 1268675 h 1511046"/>
                    <a:gd name="connsiteX20" fmla="*/ 343305 w 999729"/>
                    <a:gd name="connsiteY20" fmla="*/ 1351568 h 1511046"/>
                    <a:gd name="connsiteX21" fmla="*/ 336458 w 999729"/>
                    <a:gd name="connsiteY21" fmla="*/ 1415360 h 1511046"/>
                    <a:gd name="connsiteX22" fmla="*/ 340268 w 999729"/>
                    <a:gd name="connsiteY22" fmla="*/ 1458197 h 1511046"/>
                    <a:gd name="connsiteX23" fmla="*/ 372653 w 999729"/>
                    <a:gd name="connsiteY23" fmla="*/ 1507727 h 1511046"/>
                    <a:gd name="connsiteX24" fmla="*/ 395513 w 999729"/>
                    <a:gd name="connsiteY24" fmla="*/ 1509632 h 1511046"/>
                    <a:gd name="connsiteX25" fmla="*/ 405038 w 999729"/>
                    <a:gd name="connsiteY25" fmla="*/ 1486772 h 1511046"/>
                    <a:gd name="connsiteX26" fmla="*/ 411319 w 999729"/>
                    <a:gd name="connsiteY26" fmla="*/ 1446407 h 1511046"/>
                    <a:gd name="connsiteX27" fmla="*/ 417601 w 999729"/>
                    <a:gd name="connsiteY27" fmla="*/ 1384314 h 1511046"/>
                    <a:gd name="connsiteX28" fmla="*/ 432275 w 999729"/>
                    <a:gd name="connsiteY28" fmla="*/ 1324126 h 1511046"/>
                    <a:gd name="connsiteX29" fmla="*/ 475523 w 999729"/>
                    <a:gd name="connsiteY29" fmla="*/ 1260077 h 1511046"/>
                    <a:gd name="connsiteX30" fmla="*/ 536689 w 999729"/>
                    <a:gd name="connsiteY30" fmla="*/ 1225065 h 1511046"/>
                    <a:gd name="connsiteX31" fmla="*/ 609388 w 999729"/>
                    <a:gd name="connsiteY31" fmla="*/ 1216674 h 1511046"/>
                    <a:gd name="connsiteX32" fmla="*/ 709117 w 999729"/>
                    <a:gd name="connsiteY32" fmla="*/ 1281855 h 1511046"/>
                    <a:gd name="connsiteX33" fmla="*/ 786038 w 999729"/>
                    <a:gd name="connsiteY33" fmla="*/ 1318772 h 1511046"/>
                    <a:gd name="connsiteX34" fmla="*/ 828669 w 999729"/>
                    <a:gd name="connsiteY34" fmla="*/ 1298898 h 1511046"/>
                    <a:gd name="connsiteX35" fmla="*/ 769511 w 999729"/>
                    <a:gd name="connsiteY35" fmla="*/ 1243704 h 1511046"/>
                    <a:gd name="connsiteX36" fmla="*/ 656498 w 999729"/>
                    <a:gd name="connsiteY36" fmla="*/ 1151492 h 1511046"/>
                    <a:gd name="connsiteX37" fmla="*/ 654232 w 999729"/>
                    <a:gd name="connsiteY37" fmla="*/ 1103095 h 1511046"/>
                    <a:gd name="connsiteX38" fmla="*/ 679358 w 999729"/>
                    <a:gd name="connsiteY38" fmla="*/ 1084817 h 1511046"/>
                    <a:gd name="connsiteX39" fmla="*/ 732698 w 999729"/>
                    <a:gd name="connsiteY39" fmla="*/ 1077197 h 1511046"/>
                    <a:gd name="connsiteX40" fmla="*/ 907958 w 999729"/>
                    <a:gd name="connsiteY40" fmla="*/ 1086722 h 1511046"/>
                    <a:gd name="connsiteX41" fmla="*/ 964655 w 999729"/>
                    <a:gd name="connsiteY41" fmla="*/ 1090589 h 1511046"/>
                    <a:gd name="connsiteX42" fmla="*/ 998214 w 999729"/>
                    <a:gd name="connsiteY42" fmla="*/ 1044039 h 1511046"/>
                    <a:gd name="connsiteX43" fmla="*/ 926854 w 999729"/>
                    <a:gd name="connsiteY43" fmla="*/ 1029572 h 1511046"/>
                    <a:gd name="connsiteX44" fmla="*/ 811420 w 999729"/>
                    <a:gd name="connsiteY44" fmla="*/ 1032043 h 1511046"/>
                    <a:gd name="connsiteX45" fmla="*/ 654594 w 999729"/>
                    <a:gd name="connsiteY45" fmla="*/ 1044812 h 1511046"/>
                    <a:gd name="connsiteX46" fmla="*/ 648312 w 999729"/>
                    <a:gd name="connsiteY46" fmla="*/ 1021025 h 1511046"/>
                    <a:gd name="connsiteX47" fmla="*/ 681263 w 999729"/>
                    <a:gd name="connsiteY47" fmla="*/ 987662 h 1511046"/>
                    <a:gd name="connsiteX48" fmla="*/ 725078 w 999729"/>
                    <a:gd name="connsiteY48" fmla="*/ 947657 h 1511046"/>
                    <a:gd name="connsiteX49" fmla="*/ 740318 w 999729"/>
                    <a:gd name="connsiteY49" fmla="*/ 934322 h 1511046"/>
                    <a:gd name="connsiteX50" fmla="*/ 761273 w 999729"/>
                    <a:gd name="connsiteY50" fmla="*/ 913367 h 1511046"/>
                    <a:gd name="connsiteX51" fmla="*/ 774608 w 999729"/>
                    <a:gd name="connsiteY51" fmla="*/ 884792 h 1511046"/>
                    <a:gd name="connsiteX52" fmla="*/ 772703 w 999729"/>
                    <a:gd name="connsiteY52" fmla="*/ 869552 h 1511046"/>
                    <a:gd name="connsiteX53" fmla="*/ 746033 w 999729"/>
                    <a:gd name="connsiteY53" fmla="*/ 869552 h 1511046"/>
                    <a:gd name="connsiteX54" fmla="*/ 673334 w 999729"/>
                    <a:gd name="connsiteY54" fmla="*/ 921503 h 1511046"/>
                    <a:gd name="connsiteX55" fmla="*/ 591059 w 999729"/>
                    <a:gd name="connsiteY55" fmla="*/ 940448 h 1511046"/>
                    <a:gd name="connsiteX56" fmla="*/ 515528 w 999729"/>
                    <a:gd name="connsiteY56" fmla="*/ 842882 h 1511046"/>
                    <a:gd name="connsiteX57" fmla="*/ 511718 w 999729"/>
                    <a:gd name="connsiteY57" fmla="*/ 353297 h 1511046"/>
                    <a:gd name="connsiteX58" fmla="*/ 507908 w 999729"/>
                    <a:gd name="connsiteY58" fmla="*/ 89017 h 1511046"/>
                    <a:gd name="connsiteX59" fmla="*/ 498383 w 999729"/>
                    <a:gd name="connsiteY59" fmla="*/ 35162 h 1511046"/>
                    <a:gd name="connsiteX60" fmla="*/ 482011 w 999729"/>
                    <a:gd name="connsiteY60" fmla="*/ 4888 h 1511046"/>
                    <a:gd name="connsiteX61" fmla="*/ 437886 w 999729"/>
                    <a:gd name="connsiteY61" fmla="*/ 10191 h 1511046"/>
                    <a:gd name="connsiteX62" fmla="*/ 433614 w 999729"/>
                    <a:gd name="connsiteY62" fmla="*/ 100448 h 1511046"/>
                    <a:gd name="connsiteX63" fmla="*/ 444837 w 999729"/>
                    <a:gd name="connsiteY63" fmla="*/ 220926 h 1511046"/>
                    <a:gd name="connsiteX64" fmla="*/ 448853 w 999729"/>
                    <a:gd name="connsiteY64" fmla="*/ 416162 h 1511046"/>
                    <a:gd name="connsiteX65" fmla="*/ 453179 w 999729"/>
                    <a:gd name="connsiteY65" fmla="*/ 752006 h 1511046"/>
                    <a:gd name="connsiteX66" fmla="*/ 436085 w 999729"/>
                    <a:gd name="connsiteY66" fmla="*/ 859152 h 1511046"/>
                    <a:gd name="connsiteX0" fmla="*/ 436085 w 1026300"/>
                    <a:gd name="connsiteY0" fmla="*/ 859152 h 1511046"/>
                    <a:gd name="connsiteX1" fmla="*/ 400661 w 1026300"/>
                    <a:gd name="connsiteY1" fmla="*/ 921965 h 1511046"/>
                    <a:gd name="connsiteX2" fmla="*/ 350875 w 1026300"/>
                    <a:gd name="connsiteY2" fmla="*/ 958521 h 1511046"/>
                    <a:gd name="connsiteX3" fmla="*/ 271122 w 1026300"/>
                    <a:gd name="connsiteY3" fmla="*/ 962125 h 1511046"/>
                    <a:gd name="connsiteX4" fmla="*/ 179887 w 1026300"/>
                    <a:gd name="connsiteY4" fmla="*/ 929946 h 1511046"/>
                    <a:gd name="connsiteX5" fmla="*/ 67853 w 1026300"/>
                    <a:gd name="connsiteY5" fmla="*/ 869552 h 1511046"/>
                    <a:gd name="connsiteX6" fmla="*/ 54518 w 1026300"/>
                    <a:gd name="connsiteY6" fmla="*/ 890507 h 1511046"/>
                    <a:gd name="connsiteX7" fmla="*/ 58328 w 1026300"/>
                    <a:gd name="connsiteY7" fmla="*/ 928607 h 1511046"/>
                    <a:gd name="connsiteX8" fmla="*/ 88808 w 1026300"/>
                    <a:gd name="connsiteY8" fmla="*/ 953372 h 1511046"/>
                    <a:gd name="connsiteX9" fmla="*/ 174533 w 1026300"/>
                    <a:gd name="connsiteY9" fmla="*/ 984213 h 1511046"/>
                    <a:gd name="connsiteX10" fmla="*/ 270555 w 1026300"/>
                    <a:gd name="connsiteY10" fmla="*/ 1031066 h 1511046"/>
                    <a:gd name="connsiteX11" fmla="*/ 286928 w 1026300"/>
                    <a:gd name="connsiteY11" fmla="*/ 1071482 h 1511046"/>
                    <a:gd name="connsiteX12" fmla="*/ 272615 w 1026300"/>
                    <a:gd name="connsiteY12" fmla="*/ 1114371 h 1511046"/>
                    <a:gd name="connsiteX13" fmla="*/ 194458 w 1026300"/>
                    <a:gd name="connsiteY13" fmla="*/ 1145365 h 1511046"/>
                    <a:gd name="connsiteX14" fmla="*/ 88295 w 1026300"/>
                    <a:gd name="connsiteY14" fmla="*/ 1160245 h 1511046"/>
                    <a:gd name="connsiteX15" fmla="*/ 12608 w 1026300"/>
                    <a:gd name="connsiteY15" fmla="*/ 1170542 h 1511046"/>
                    <a:gd name="connsiteX16" fmla="*/ 14513 w 1026300"/>
                    <a:gd name="connsiteY16" fmla="*/ 1208642 h 1511046"/>
                    <a:gd name="connsiteX17" fmla="*/ 153578 w 1026300"/>
                    <a:gd name="connsiteY17" fmla="*/ 1217395 h 1511046"/>
                    <a:gd name="connsiteX18" fmla="*/ 344233 w 1026300"/>
                    <a:gd name="connsiteY18" fmla="*/ 1212452 h 1511046"/>
                    <a:gd name="connsiteX19" fmla="*/ 370748 w 1026300"/>
                    <a:gd name="connsiteY19" fmla="*/ 1268675 h 1511046"/>
                    <a:gd name="connsiteX20" fmla="*/ 343305 w 1026300"/>
                    <a:gd name="connsiteY20" fmla="*/ 1351568 h 1511046"/>
                    <a:gd name="connsiteX21" fmla="*/ 336458 w 1026300"/>
                    <a:gd name="connsiteY21" fmla="*/ 1415360 h 1511046"/>
                    <a:gd name="connsiteX22" fmla="*/ 340268 w 1026300"/>
                    <a:gd name="connsiteY22" fmla="*/ 1458197 h 1511046"/>
                    <a:gd name="connsiteX23" fmla="*/ 372653 w 1026300"/>
                    <a:gd name="connsiteY23" fmla="*/ 1507727 h 1511046"/>
                    <a:gd name="connsiteX24" fmla="*/ 395513 w 1026300"/>
                    <a:gd name="connsiteY24" fmla="*/ 1509632 h 1511046"/>
                    <a:gd name="connsiteX25" fmla="*/ 405038 w 1026300"/>
                    <a:gd name="connsiteY25" fmla="*/ 1486772 h 1511046"/>
                    <a:gd name="connsiteX26" fmla="*/ 411319 w 1026300"/>
                    <a:gd name="connsiteY26" fmla="*/ 1446407 h 1511046"/>
                    <a:gd name="connsiteX27" fmla="*/ 417601 w 1026300"/>
                    <a:gd name="connsiteY27" fmla="*/ 1384314 h 1511046"/>
                    <a:gd name="connsiteX28" fmla="*/ 432275 w 1026300"/>
                    <a:gd name="connsiteY28" fmla="*/ 1324126 h 1511046"/>
                    <a:gd name="connsiteX29" fmla="*/ 475523 w 1026300"/>
                    <a:gd name="connsiteY29" fmla="*/ 1260077 h 1511046"/>
                    <a:gd name="connsiteX30" fmla="*/ 536689 w 1026300"/>
                    <a:gd name="connsiteY30" fmla="*/ 1225065 h 1511046"/>
                    <a:gd name="connsiteX31" fmla="*/ 609388 w 1026300"/>
                    <a:gd name="connsiteY31" fmla="*/ 1216674 h 1511046"/>
                    <a:gd name="connsiteX32" fmla="*/ 709117 w 1026300"/>
                    <a:gd name="connsiteY32" fmla="*/ 1281855 h 1511046"/>
                    <a:gd name="connsiteX33" fmla="*/ 786038 w 1026300"/>
                    <a:gd name="connsiteY33" fmla="*/ 1318772 h 1511046"/>
                    <a:gd name="connsiteX34" fmla="*/ 828669 w 1026300"/>
                    <a:gd name="connsiteY34" fmla="*/ 1298898 h 1511046"/>
                    <a:gd name="connsiteX35" fmla="*/ 769511 w 1026300"/>
                    <a:gd name="connsiteY35" fmla="*/ 1243704 h 1511046"/>
                    <a:gd name="connsiteX36" fmla="*/ 656498 w 1026300"/>
                    <a:gd name="connsiteY36" fmla="*/ 1151492 h 1511046"/>
                    <a:gd name="connsiteX37" fmla="*/ 654232 w 1026300"/>
                    <a:gd name="connsiteY37" fmla="*/ 1103095 h 1511046"/>
                    <a:gd name="connsiteX38" fmla="*/ 679358 w 1026300"/>
                    <a:gd name="connsiteY38" fmla="*/ 1084817 h 1511046"/>
                    <a:gd name="connsiteX39" fmla="*/ 732698 w 1026300"/>
                    <a:gd name="connsiteY39" fmla="*/ 1077197 h 1511046"/>
                    <a:gd name="connsiteX40" fmla="*/ 907958 w 1026300"/>
                    <a:gd name="connsiteY40" fmla="*/ 1086722 h 1511046"/>
                    <a:gd name="connsiteX41" fmla="*/ 964655 w 1026300"/>
                    <a:gd name="connsiteY41" fmla="*/ 1090589 h 1511046"/>
                    <a:gd name="connsiteX42" fmla="*/ 1025399 w 1026300"/>
                    <a:gd name="connsiteY42" fmla="*/ 1048982 h 1511046"/>
                    <a:gd name="connsiteX43" fmla="*/ 926854 w 1026300"/>
                    <a:gd name="connsiteY43" fmla="*/ 1029572 h 1511046"/>
                    <a:gd name="connsiteX44" fmla="*/ 811420 w 1026300"/>
                    <a:gd name="connsiteY44" fmla="*/ 1032043 h 1511046"/>
                    <a:gd name="connsiteX45" fmla="*/ 654594 w 1026300"/>
                    <a:gd name="connsiteY45" fmla="*/ 1044812 h 1511046"/>
                    <a:gd name="connsiteX46" fmla="*/ 648312 w 1026300"/>
                    <a:gd name="connsiteY46" fmla="*/ 1021025 h 1511046"/>
                    <a:gd name="connsiteX47" fmla="*/ 681263 w 1026300"/>
                    <a:gd name="connsiteY47" fmla="*/ 987662 h 1511046"/>
                    <a:gd name="connsiteX48" fmla="*/ 725078 w 1026300"/>
                    <a:gd name="connsiteY48" fmla="*/ 947657 h 1511046"/>
                    <a:gd name="connsiteX49" fmla="*/ 740318 w 1026300"/>
                    <a:gd name="connsiteY49" fmla="*/ 934322 h 1511046"/>
                    <a:gd name="connsiteX50" fmla="*/ 761273 w 1026300"/>
                    <a:gd name="connsiteY50" fmla="*/ 913367 h 1511046"/>
                    <a:gd name="connsiteX51" fmla="*/ 774608 w 1026300"/>
                    <a:gd name="connsiteY51" fmla="*/ 884792 h 1511046"/>
                    <a:gd name="connsiteX52" fmla="*/ 772703 w 1026300"/>
                    <a:gd name="connsiteY52" fmla="*/ 869552 h 1511046"/>
                    <a:gd name="connsiteX53" fmla="*/ 746033 w 1026300"/>
                    <a:gd name="connsiteY53" fmla="*/ 869552 h 1511046"/>
                    <a:gd name="connsiteX54" fmla="*/ 673334 w 1026300"/>
                    <a:gd name="connsiteY54" fmla="*/ 921503 h 1511046"/>
                    <a:gd name="connsiteX55" fmla="*/ 591059 w 1026300"/>
                    <a:gd name="connsiteY55" fmla="*/ 940448 h 1511046"/>
                    <a:gd name="connsiteX56" fmla="*/ 515528 w 1026300"/>
                    <a:gd name="connsiteY56" fmla="*/ 842882 h 1511046"/>
                    <a:gd name="connsiteX57" fmla="*/ 511718 w 1026300"/>
                    <a:gd name="connsiteY57" fmla="*/ 353297 h 1511046"/>
                    <a:gd name="connsiteX58" fmla="*/ 507908 w 1026300"/>
                    <a:gd name="connsiteY58" fmla="*/ 89017 h 1511046"/>
                    <a:gd name="connsiteX59" fmla="*/ 498383 w 1026300"/>
                    <a:gd name="connsiteY59" fmla="*/ 35162 h 1511046"/>
                    <a:gd name="connsiteX60" fmla="*/ 482011 w 1026300"/>
                    <a:gd name="connsiteY60" fmla="*/ 4888 h 1511046"/>
                    <a:gd name="connsiteX61" fmla="*/ 437886 w 1026300"/>
                    <a:gd name="connsiteY61" fmla="*/ 10191 h 1511046"/>
                    <a:gd name="connsiteX62" fmla="*/ 433614 w 1026300"/>
                    <a:gd name="connsiteY62" fmla="*/ 100448 h 1511046"/>
                    <a:gd name="connsiteX63" fmla="*/ 444837 w 1026300"/>
                    <a:gd name="connsiteY63" fmla="*/ 220926 h 1511046"/>
                    <a:gd name="connsiteX64" fmla="*/ 448853 w 1026300"/>
                    <a:gd name="connsiteY64" fmla="*/ 416162 h 1511046"/>
                    <a:gd name="connsiteX65" fmla="*/ 453179 w 1026300"/>
                    <a:gd name="connsiteY65" fmla="*/ 752006 h 1511046"/>
                    <a:gd name="connsiteX66" fmla="*/ 436085 w 1026300"/>
                    <a:gd name="connsiteY66" fmla="*/ 859152 h 1511046"/>
                    <a:gd name="connsiteX0" fmla="*/ 436085 w 1026780"/>
                    <a:gd name="connsiteY0" fmla="*/ 859152 h 1511046"/>
                    <a:gd name="connsiteX1" fmla="*/ 400661 w 1026780"/>
                    <a:gd name="connsiteY1" fmla="*/ 921965 h 1511046"/>
                    <a:gd name="connsiteX2" fmla="*/ 350875 w 1026780"/>
                    <a:gd name="connsiteY2" fmla="*/ 958521 h 1511046"/>
                    <a:gd name="connsiteX3" fmla="*/ 271122 w 1026780"/>
                    <a:gd name="connsiteY3" fmla="*/ 962125 h 1511046"/>
                    <a:gd name="connsiteX4" fmla="*/ 179887 w 1026780"/>
                    <a:gd name="connsiteY4" fmla="*/ 929946 h 1511046"/>
                    <a:gd name="connsiteX5" fmla="*/ 67853 w 1026780"/>
                    <a:gd name="connsiteY5" fmla="*/ 869552 h 1511046"/>
                    <a:gd name="connsiteX6" fmla="*/ 54518 w 1026780"/>
                    <a:gd name="connsiteY6" fmla="*/ 890507 h 1511046"/>
                    <a:gd name="connsiteX7" fmla="*/ 58328 w 1026780"/>
                    <a:gd name="connsiteY7" fmla="*/ 928607 h 1511046"/>
                    <a:gd name="connsiteX8" fmla="*/ 88808 w 1026780"/>
                    <a:gd name="connsiteY8" fmla="*/ 953372 h 1511046"/>
                    <a:gd name="connsiteX9" fmla="*/ 174533 w 1026780"/>
                    <a:gd name="connsiteY9" fmla="*/ 984213 h 1511046"/>
                    <a:gd name="connsiteX10" fmla="*/ 270555 w 1026780"/>
                    <a:gd name="connsiteY10" fmla="*/ 1031066 h 1511046"/>
                    <a:gd name="connsiteX11" fmla="*/ 286928 w 1026780"/>
                    <a:gd name="connsiteY11" fmla="*/ 1071482 h 1511046"/>
                    <a:gd name="connsiteX12" fmla="*/ 272615 w 1026780"/>
                    <a:gd name="connsiteY12" fmla="*/ 1114371 h 1511046"/>
                    <a:gd name="connsiteX13" fmla="*/ 194458 w 1026780"/>
                    <a:gd name="connsiteY13" fmla="*/ 1145365 h 1511046"/>
                    <a:gd name="connsiteX14" fmla="*/ 88295 w 1026780"/>
                    <a:gd name="connsiteY14" fmla="*/ 1160245 h 1511046"/>
                    <a:gd name="connsiteX15" fmla="*/ 12608 w 1026780"/>
                    <a:gd name="connsiteY15" fmla="*/ 1170542 h 1511046"/>
                    <a:gd name="connsiteX16" fmla="*/ 14513 w 1026780"/>
                    <a:gd name="connsiteY16" fmla="*/ 1208642 h 1511046"/>
                    <a:gd name="connsiteX17" fmla="*/ 153578 w 1026780"/>
                    <a:gd name="connsiteY17" fmla="*/ 1217395 h 1511046"/>
                    <a:gd name="connsiteX18" fmla="*/ 344233 w 1026780"/>
                    <a:gd name="connsiteY18" fmla="*/ 1212452 h 1511046"/>
                    <a:gd name="connsiteX19" fmla="*/ 370748 w 1026780"/>
                    <a:gd name="connsiteY19" fmla="*/ 1268675 h 1511046"/>
                    <a:gd name="connsiteX20" fmla="*/ 343305 w 1026780"/>
                    <a:gd name="connsiteY20" fmla="*/ 1351568 h 1511046"/>
                    <a:gd name="connsiteX21" fmla="*/ 336458 w 1026780"/>
                    <a:gd name="connsiteY21" fmla="*/ 1415360 h 1511046"/>
                    <a:gd name="connsiteX22" fmla="*/ 340268 w 1026780"/>
                    <a:gd name="connsiteY22" fmla="*/ 1458197 h 1511046"/>
                    <a:gd name="connsiteX23" fmla="*/ 372653 w 1026780"/>
                    <a:gd name="connsiteY23" fmla="*/ 1507727 h 1511046"/>
                    <a:gd name="connsiteX24" fmla="*/ 395513 w 1026780"/>
                    <a:gd name="connsiteY24" fmla="*/ 1509632 h 1511046"/>
                    <a:gd name="connsiteX25" fmla="*/ 405038 w 1026780"/>
                    <a:gd name="connsiteY25" fmla="*/ 1486772 h 1511046"/>
                    <a:gd name="connsiteX26" fmla="*/ 411319 w 1026780"/>
                    <a:gd name="connsiteY26" fmla="*/ 1446407 h 1511046"/>
                    <a:gd name="connsiteX27" fmla="*/ 417601 w 1026780"/>
                    <a:gd name="connsiteY27" fmla="*/ 1384314 h 1511046"/>
                    <a:gd name="connsiteX28" fmla="*/ 432275 w 1026780"/>
                    <a:gd name="connsiteY28" fmla="*/ 1324126 h 1511046"/>
                    <a:gd name="connsiteX29" fmla="*/ 475523 w 1026780"/>
                    <a:gd name="connsiteY29" fmla="*/ 1260077 h 1511046"/>
                    <a:gd name="connsiteX30" fmla="*/ 536689 w 1026780"/>
                    <a:gd name="connsiteY30" fmla="*/ 1225065 h 1511046"/>
                    <a:gd name="connsiteX31" fmla="*/ 609388 w 1026780"/>
                    <a:gd name="connsiteY31" fmla="*/ 1216674 h 1511046"/>
                    <a:gd name="connsiteX32" fmla="*/ 709117 w 1026780"/>
                    <a:gd name="connsiteY32" fmla="*/ 1281855 h 1511046"/>
                    <a:gd name="connsiteX33" fmla="*/ 786038 w 1026780"/>
                    <a:gd name="connsiteY33" fmla="*/ 1318772 h 1511046"/>
                    <a:gd name="connsiteX34" fmla="*/ 828669 w 1026780"/>
                    <a:gd name="connsiteY34" fmla="*/ 1298898 h 1511046"/>
                    <a:gd name="connsiteX35" fmla="*/ 769511 w 1026780"/>
                    <a:gd name="connsiteY35" fmla="*/ 1243704 h 1511046"/>
                    <a:gd name="connsiteX36" fmla="*/ 656498 w 1026780"/>
                    <a:gd name="connsiteY36" fmla="*/ 1151492 h 1511046"/>
                    <a:gd name="connsiteX37" fmla="*/ 654232 w 1026780"/>
                    <a:gd name="connsiteY37" fmla="*/ 1103095 h 1511046"/>
                    <a:gd name="connsiteX38" fmla="*/ 679358 w 1026780"/>
                    <a:gd name="connsiteY38" fmla="*/ 1084817 h 1511046"/>
                    <a:gd name="connsiteX39" fmla="*/ 732698 w 1026780"/>
                    <a:gd name="connsiteY39" fmla="*/ 1077197 h 1511046"/>
                    <a:gd name="connsiteX40" fmla="*/ 907958 w 1026780"/>
                    <a:gd name="connsiteY40" fmla="*/ 1086722 h 1511046"/>
                    <a:gd name="connsiteX41" fmla="*/ 979483 w 1026780"/>
                    <a:gd name="connsiteY41" fmla="*/ 1080703 h 1511046"/>
                    <a:gd name="connsiteX42" fmla="*/ 1025399 w 1026780"/>
                    <a:gd name="connsiteY42" fmla="*/ 1048982 h 1511046"/>
                    <a:gd name="connsiteX43" fmla="*/ 926854 w 1026780"/>
                    <a:gd name="connsiteY43" fmla="*/ 1029572 h 1511046"/>
                    <a:gd name="connsiteX44" fmla="*/ 811420 w 1026780"/>
                    <a:gd name="connsiteY44" fmla="*/ 1032043 h 1511046"/>
                    <a:gd name="connsiteX45" fmla="*/ 654594 w 1026780"/>
                    <a:gd name="connsiteY45" fmla="*/ 1044812 h 1511046"/>
                    <a:gd name="connsiteX46" fmla="*/ 648312 w 1026780"/>
                    <a:gd name="connsiteY46" fmla="*/ 1021025 h 1511046"/>
                    <a:gd name="connsiteX47" fmla="*/ 681263 w 1026780"/>
                    <a:gd name="connsiteY47" fmla="*/ 987662 h 1511046"/>
                    <a:gd name="connsiteX48" fmla="*/ 725078 w 1026780"/>
                    <a:gd name="connsiteY48" fmla="*/ 947657 h 1511046"/>
                    <a:gd name="connsiteX49" fmla="*/ 740318 w 1026780"/>
                    <a:gd name="connsiteY49" fmla="*/ 934322 h 1511046"/>
                    <a:gd name="connsiteX50" fmla="*/ 761273 w 1026780"/>
                    <a:gd name="connsiteY50" fmla="*/ 913367 h 1511046"/>
                    <a:gd name="connsiteX51" fmla="*/ 774608 w 1026780"/>
                    <a:gd name="connsiteY51" fmla="*/ 884792 h 1511046"/>
                    <a:gd name="connsiteX52" fmla="*/ 772703 w 1026780"/>
                    <a:gd name="connsiteY52" fmla="*/ 869552 h 1511046"/>
                    <a:gd name="connsiteX53" fmla="*/ 746033 w 1026780"/>
                    <a:gd name="connsiteY53" fmla="*/ 869552 h 1511046"/>
                    <a:gd name="connsiteX54" fmla="*/ 673334 w 1026780"/>
                    <a:gd name="connsiteY54" fmla="*/ 921503 h 1511046"/>
                    <a:gd name="connsiteX55" fmla="*/ 591059 w 1026780"/>
                    <a:gd name="connsiteY55" fmla="*/ 940448 h 1511046"/>
                    <a:gd name="connsiteX56" fmla="*/ 515528 w 1026780"/>
                    <a:gd name="connsiteY56" fmla="*/ 842882 h 1511046"/>
                    <a:gd name="connsiteX57" fmla="*/ 511718 w 1026780"/>
                    <a:gd name="connsiteY57" fmla="*/ 353297 h 1511046"/>
                    <a:gd name="connsiteX58" fmla="*/ 507908 w 1026780"/>
                    <a:gd name="connsiteY58" fmla="*/ 89017 h 1511046"/>
                    <a:gd name="connsiteX59" fmla="*/ 498383 w 1026780"/>
                    <a:gd name="connsiteY59" fmla="*/ 35162 h 1511046"/>
                    <a:gd name="connsiteX60" fmla="*/ 482011 w 1026780"/>
                    <a:gd name="connsiteY60" fmla="*/ 4888 h 1511046"/>
                    <a:gd name="connsiteX61" fmla="*/ 437886 w 1026780"/>
                    <a:gd name="connsiteY61" fmla="*/ 10191 h 1511046"/>
                    <a:gd name="connsiteX62" fmla="*/ 433614 w 1026780"/>
                    <a:gd name="connsiteY62" fmla="*/ 100448 h 1511046"/>
                    <a:gd name="connsiteX63" fmla="*/ 444837 w 1026780"/>
                    <a:gd name="connsiteY63" fmla="*/ 220926 h 1511046"/>
                    <a:gd name="connsiteX64" fmla="*/ 448853 w 1026780"/>
                    <a:gd name="connsiteY64" fmla="*/ 416162 h 1511046"/>
                    <a:gd name="connsiteX65" fmla="*/ 453179 w 1026780"/>
                    <a:gd name="connsiteY65" fmla="*/ 752006 h 1511046"/>
                    <a:gd name="connsiteX66" fmla="*/ 436085 w 1026780"/>
                    <a:gd name="connsiteY66" fmla="*/ 859152 h 1511046"/>
                    <a:gd name="connsiteX0" fmla="*/ 436085 w 1027001"/>
                    <a:gd name="connsiteY0" fmla="*/ 859152 h 1511046"/>
                    <a:gd name="connsiteX1" fmla="*/ 400661 w 1027001"/>
                    <a:gd name="connsiteY1" fmla="*/ 921965 h 1511046"/>
                    <a:gd name="connsiteX2" fmla="*/ 350875 w 1027001"/>
                    <a:gd name="connsiteY2" fmla="*/ 958521 h 1511046"/>
                    <a:gd name="connsiteX3" fmla="*/ 271122 w 1027001"/>
                    <a:gd name="connsiteY3" fmla="*/ 962125 h 1511046"/>
                    <a:gd name="connsiteX4" fmla="*/ 179887 w 1027001"/>
                    <a:gd name="connsiteY4" fmla="*/ 929946 h 1511046"/>
                    <a:gd name="connsiteX5" fmla="*/ 67853 w 1027001"/>
                    <a:gd name="connsiteY5" fmla="*/ 869552 h 1511046"/>
                    <a:gd name="connsiteX6" fmla="*/ 54518 w 1027001"/>
                    <a:gd name="connsiteY6" fmla="*/ 890507 h 1511046"/>
                    <a:gd name="connsiteX7" fmla="*/ 58328 w 1027001"/>
                    <a:gd name="connsiteY7" fmla="*/ 928607 h 1511046"/>
                    <a:gd name="connsiteX8" fmla="*/ 88808 w 1027001"/>
                    <a:gd name="connsiteY8" fmla="*/ 953372 h 1511046"/>
                    <a:gd name="connsiteX9" fmla="*/ 174533 w 1027001"/>
                    <a:gd name="connsiteY9" fmla="*/ 984213 h 1511046"/>
                    <a:gd name="connsiteX10" fmla="*/ 270555 w 1027001"/>
                    <a:gd name="connsiteY10" fmla="*/ 1031066 h 1511046"/>
                    <a:gd name="connsiteX11" fmla="*/ 286928 w 1027001"/>
                    <a:gd name="connsiteY11" fmla="*/ 1071482 h 1511046"/>
                    <a:gd name="connsiteX12" fmla="*/ 272615 w 1027001"/>
                    <a:gd name="connsiteY12" fmla="*/ 1114371 h 1511046"/>
                    <a:gd name="connsiteX13" fmla="*/ 194458 w 1027001"/>
                    <a:gd name="connsiteY13" fmla="*/ 1145365 h 1511046"/>
                    <a:gd name="connsiteX14" fmla="*/ 88295 w 1027001"/>
                    <a:gd name="connsiteY14" fmla="*/ 1160245 h 1511046"/>
                    <a:gd name="connsiteX15" fmla="*/ 12608 w 1027001"/>
                    <a:gd name="connsiteY15" fmla="*/ 1170542 h 1511046"/>
                    <a:gd name="connsiteX16" fmla="*/ 14513 w 1027001"/>
                    <a:gd name="connsiteY16" fmla="*/ 1208642 h 1511046"/>
                    <a:gd name="connsiteX17" fmla="*/ 153578 w 1027001"/>
                    <a:gd name="connsiteY17" fmla="*/ 1217395 h 1511046"/>
                    <a:gd name="connsiteX18" fmla="*/ 344233 w 1027001"/>
                    <a:gd name="connsiteY18" fmla="*/ 1212452 h 1511046"/>
                    <a:gd name="connsiteX19" fmla="*/ 370748 w 1027001"/>
                    <a:gd name="connsiteY19" fmla="*/ 1268675 h 1511046"/>
                    <a:gd name="connsiteX20" fmla="*/ 343305 w 1027001"/>
                    <a:gd name="connsiteY20" fmla="*/ 1351568 h 1511046"/>
                    <a:gd name="connsiteX21" fmla="*/ 336458 w 1027001"/>
                    <a:gd name="connsiteY21" fmla="*/ 1415360 h 1511046"/>
                    <a:gd name="connsiteX22" fmla="*/ 340268 w 1027001"/>
                    <a:gd name="connsiteY22" fmla="*/ 1458197 h 1511046"/>
                    <a:gd name="connsiteX23" fmla="*/ 372653 w 1027001"/>
                    <a:gd name="connsiteY23" fmla="*/ 1507727 h 1511046"/>
                    <a:gd name="connsiteX24" fmla="*/ 395513 w 1027001"/>
                    <a:gd name="connsiteY24" fmla="*/ 1509632 h 1511046"/>
                    <a:gd name="connsiteX25" fmla="*/ 405038 w 1027001"/>
                    <a:gd name="connsiteY25" fmla="*/ 1486772 h 1511046"/>
                    <a:gd name="connsiteX26" fmla="*/ 411319 w 1027001"/>
                    <a:gd name="connsiteY26" fmla="*/ 1446407 h 1511046"/>
                    <a:gd name="connsiteX27" fmla="*/ 417601 w 1027001"/>
                    <a:gd name="connsiteY27" fmla="*/ 1384314 h 1511046"/>
                    <a:gd name="connsiteX28" fmla="*/ 432275 w 1027001"/>
                    <a:gd name="connsiteY28" fmla="*/ 1324126 h 1511046"/>
                    <a:gd name="connsiteX29" fmla="*/ 475523 w 1027001"/>
                    <a:gd name="connsiteY29" fmla="*/ 1260077 h 1511046"/>
                    <a:gd name="connsiteX30" fmla="*/ 536689 w 1027001"/>
                    <a:gd name="connsiteY30" fmla="*/ 1225065 h 1511046"/>
                    <a:gd name="connsiteX31" fmla="*/ 609388 w 1027001"/>
                    <a:gd name="connsiteY31" fmla="*/ 1216674 h 1511046"/>
                    <a:gd name="connsiteX32" fmla="*/ 709117 w 1027001"/>
                    <a:gd name="connsiteY32" fmla="*/ 1281855 h 1511046"/>
                    <a:gd name="connsiteX33" fmla="*/ 786038 w 1027001"/>
                    <a:gd name="connsiteY33" fmla="*/ 1318772 h 1511046"/>
                    <a:gd name="connsiteX34" fmla="*/ 828669 w 1027001"/>
                    <a:gd name="connsiteY34" fmla="*/ 1298898 h 1511046"/>
                    <a:gd name="connsiteX35" fmla="*/ 769511 w 1027001"/>
                    <a:gd name="connsiteY35" fmla="*/ 1243704 h 1511046"/>
                    <a:gd name="connsiteX36" fmla="*/ 656498 w 1027001"/>
                    <a:gd name="connsiteY36" fmla="*/ 1151492 h 1511046"/>
                    <a:gd name="connsiteX37" fmla="*/ 654232 w 1027001"/>
                    <a:gd name="connsiteY37" fmla="*/ 1103095 h 1511046"/>
                    <a:gd name="connsiteX38" fmla="*/ 679358 w 1027001"/>
                    <a:gd name="connsiteY38" fmla="*/ 1084817 h 1511046"/>
                    <a:gd name="connsiteX39" fmla="*/ 732698 w 1027001"/>
                    <a:gd name="connsiteY39" fmla="*/ 1077197 h 1511046"/>
                    <a:gd name="connsiteX40" fmla="*/ 870887 w 1027001"/>
                    <a:gd name="connsiteY40" fmla="*/ 1086721 h 1511046"/>
                    <a:gd name="connsiteX41" fmla="*/ 979483 w 1027001"/>
                    <a:gd name="connsiteY41" fmla="*/ 1080703 h 1511046"/>
                    <a:gd name="connsiteX42" fmla="*/ 1025399 w 1027001"/>
                    <a:gd name="connsiteY42" fmla="*/ 1048982 h 1511046"/>
                    <a:gd name="connsiteX43" fmla="*/ 926854 w 1027001"/>
                    <a:gd name="connsiteY43" fmla="*/ 1029572 h 1511046"/>
                    <a:gd name="connsiteX44" fmla="*/ 811420 w 1027001"/>
                    <a:gd name="connsiteY44" fmla="*/ 1032043 h 1511046"/>
                    <a:gd name="connsiteX45" fmla="*/ 654594 w 1027001"/>
                    <a:gd name="connsiteY45" fmla="*/ 1044812 h 1511046"/>
                    <a:gd name="connsiteX46" fmla="*/ 648312 w 1027001"/>
                    <a:gd name="connsiteY46" fmla="*/ 1021025 h 1511046"/>
                    <a:gd name="connsiteX47" fmla="*/ 681263 w 1027001"/>
                    <a:gd name="connsiteY47" fmla="*/ 987662 h 1511046"/>
                    <a:gd name="connsiteX48" fmla="*/ 725078 w 1027001"/>
                    <a:gd name="connsiteY48" fmla="*/ 947657 h 1511046"/>
                    <a:gd name="connsiteX49" fmla="*/ 740318 w 1027001"/>
                    <a:gd name="connsiteY49" fmla="*/ 934322 h 1511046"/>
                    <a:gd name="connsiteX50" fmla="*/ 761273 w 1027001"/>
                    <a:gd name="connsiteY50" fmla="*/ 913367 h 1511046"/>
                    <a:gd name="connsiteX51" fmla="*/ 774608 w 1027001"/>
                    <a:gd name="connsiteY51" fmla="*/ 884792 h 1511046"/>
                    <a:gd name="connsiteX52" fmla="*/ 772703 w 1027001"/>
                    <a:gd name="connsiteY52" fmla="*/ 869552 h 1511046"/>
                    <a:gd name="connsiteX53" fmla="*/ 746033 w 1027001"/>
                    <a:gd name="connsiteY53" fmla="*/ 869552 h 1511046"/>
                    <a:gd name="connsiteX54" fmla="*/ 673334 w 1027001"/>
                    <a:gd name="connsiteY54" fmla="*/ 921503 h 1511046"/>
                    <a:gd name="connsiteX55" fmla="*/ 591059 w 1027001"/>
                    <a:gd name="connsiteY55" fmla="*/ 940448 h 1511046"/>
                    <a:gd name="connsiteX56" fmla="*/ 515528 w 1027001"/>
                    <a:gd name="connsiteY56" fmla="*/ 842882 h 1511046"/>
                    <a:gd name="connsiteX57" fmla="*/ 511718 w 1027001"/>
                    <a:gd name="connsiteY57" fmla="*/ 353297 h 1511046"/>
                    <a:gd name="connsiteX58" fmla="*/ 507908 w 1027001"/>
                    <a:gd name="connsiteY58" fmla="*/ 89017 h 1511046"/>
                    <a:gd name="connsiteX59" fmla="*/ 498383 w 1027001"/>
                    <a:gd name="connsiteY59" fmla="*/ 35162 h 1511046"/>
                    <a:gd name="connsiteX60" fmla="*/ 482011 w 1027001"/>
                    <a:gd name="connsiteY60" fmla="*/ 4888 h 1511046"/>
                    <a:gd name="connsiteX61" fmla="*/ 437886 w 1027001"/>
                    <a:gd name="connsiteY61" fmla="*/ 10191 h 1511046"/>
                    <a:gd name="connsiteX62" fmla="*/ 433614 w 1027001"/>
                    <a:gd name="connsiteY62" fmla="*/ 100448 h 1511046"/>
                    <a:gd name="connsiteX63" fmla="*/ 444837 w 1027001"/>
                    <a:gd name="connsiteY63" fmla="*/ 220926 h 1511046"/>
                    <a:gd name="connsiteX64" fmla="*/ 448853 w 1027001"/>
                    <a:gd name="connsiteY64" fmla="*/ 416162 h 1511046"/>
                    <a:gd name="connsiteX65" fmla="*/ 453179 w 1027001"/>
                    <a:gd name="connsiteY65" fmla="*/ 752006 h 1511046"/>
                    <a:gd name="connsiteX66" fmla="*/ 436085 w 1027001"/>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40448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42919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73760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66434 w 1027000"/>
                    <a:gd name="connsiteY47" fmla="*/ 9703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8426 w 1027000"/>
                    <a:gd name="connsiteY46" fmla="*/ 1013611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61273 w 1027000"/>
                    <a:gd name="connsiteY49" fmla="*/ 913367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53858 w 1027000"/>
                    <a:gd name="connsiteY49" fmla="*/ 920782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27000" h="1511046">
                      <a:moveTo>
                        <a:pt x="436085" y="859152"/>
                      </a:moveTo>
                      <a:cubicBezTo>
                        <a:pt x="427332" y="887479"/>
                        <a:pt x="414863" y="905404"/>
                        <a:pt x="400661" y="921965"/>
                      </a:cubicBezTo>
                      <a:cubicBezTo>
                        <a:pt x="386459" y="938526"/>
                        <a:pt x="372053" y="953475"/>
                        <a:pt x="350875" y="958521"/>
                      </a:cubicBezTo>
                      <a:cubicBezTo>
                        <a:pt x="329697" y="963567"/>
                        <a:pt x="299620" y="966888"/>
                        <a:pt x="271122" y="962125"/>
                      </a:cubicBezTo>
                      <a:cubicBezTo>
                        <a:pt x="242624" y="957362"/>
                        <a:pt x="213765" y="945375"/>
                        <a:pt x="179887" y="929946"/>
                      </a:cubicBezTo>
                      <a:cubicBezTo>
                        <a:pt x="146009" y="914517"/>
                        <a:pt x="89572" y="875301"/>
                        <a:pt x="67853" y="869552"/>
                      </a:cubicBezTo>
                      <a:cubicBezTo>
                        <a:pt x="46134" y="863803"/>
                        <a:pt x="51163" y="885608"/>
                        <a:pt x="49575" y="895450"/>
                      </a:cubicBezTo>
                      <a:cubicBezTo>
                        <a:pt x="47988" y="905293"/>
                        <a:pt x="51789" y="918953"/>
                        <a:pt x="58328" y="928607"/>
                      </a:cubicBezTo>
                      <a:cubicBezTo>
                        <a:pt x="64867" y="938261"/>
                        <a:pt x="69441" y="944104"/>
                        <a:pt x="88808" y="953372"/>
                      </a:cubicBezTo>
                      <a:cubicBezTo>
                        <a:pt x="108175" y="962640"/>
                        <a:pt x="144242" y="971264"/>
                        <a:pt x="174533" y="984213"/>
                      </a:cubicBezTo>
                      <a:cubicBezTo>
                        <a:pt x="204824" y="997162"/>
                        <a:pt x="251823" y="1016521"/>
                        <a:pt x="270555" y="1031066"/>
                      </a:cubicBezTo>
                      <a:cubicBezTo>
                        <a:pt x="289288" y="1045611"/>
                        <a:pt x="286585" y="1057598"/>
                        <a:pt x="286928" y="1071482"/>
                      </a:cubicBezTo>
                      <a:cubicBezTo>
                        <a:pt x="287271" y="1085366"/>
                        <a:pt x="278965" y="1104529"/>
                        <a:pt x="272615" y="1114371"/>
                      </a:cubicBezTo>
                      <a:cubicBezTo>
                        <a:pt x="264686" y="1119760"/>
                        <a:pt x="225178" y="1137719"/>
                        <a:pt x="194458" y="1145365"/>
                      </a:cubicBezTo>
                      <a:cubicBezTo>
                        <a:pt x="163738" y="1153011"/>
                        <a:pt x="118603" y="1156049"/>
                        <a:pt x="88295" y="1160245"/>
                      </a:cubicBezTo>
                      <a:cubicBezTo>
                        <a:pt x="57987" y="1164441"/>
                        <a:pt x="24905" y="1162476"/>
                        <a:pt x="12608" y="1170542"/>
                      </a:cubicBezTo>
                      <a:cubicBezTo>
                        <a:pt x="311" y="1178608"/>
                        <a:pt x="-8982" y="1200833"/>
                        <a:pt x="14513" y="1208642"/>
                      </a:cubicBezTo>
                      <a:cubicBezTo>
                        <a:pt x="38008" y="1216451"/>
                        <a:pt x="98625" y="1216760"/>
                        <a:pt x="153578" y="1217395"/>
                      </a:cubicBezTo>
                      <a:cubicBezTo>
                        <a:pt x="208531" y="1218030"/>
                        <a:pt x="308038" y="1203905"/>
                        <a:pt x="344233" y="1212452"/>
                      </a:cubicBezTo>
                      <a:cubicBezTo>
                        <a:pt x="380428" y="1220999"/>
                        <a:pt x="370903" y="1245489"/>
                        <a:pt x="370748" y="1268675"/>
                      </a:cubicBezTo>
                      <a:cubicBezTo>
                        <a:pt x="370593" y="1291861"/>
                        <a:pt x="349020" y="1327121"/>
                        <a:pt x="343305" y="1351568"/>
                      </a:cubicBezTo>
                      <a:cubicBezTo>
                        <a:pt x="337590" y="1376016"/>
                        <a:pt x="336964" y="1397589"/>
                        <a:pt x="336458" y="1415360"/>
                      </a:cubicBezTo>
                      <a:cubicBezTo>
                        <a:pt x="335952" y="1433131"/>
                        <a:pt x="334236" y="1442803"/>
                        <a:pt x="340268" y="1458197"/>
                      </a:cubicBezTo>
                      <a:cubicBezTo>
                        <a:pt x="346300" y="1473591"/>
                        <a:pt x="363446" y="1499155"/>
                        <a:pt x="372653" y="1507727"/>
                      </a:cubicBezTo>
                      <a:cubicBezTo>
                        <a:pt x="379438" y="1509235"/>
                        <a:pt x="390116" y="1513124"/>
                        <a:pt x="395513" y="1509632"/>
                      </a:cubicBezTo>
                      <a:cubicBezTo>
                        <a:pt x="400910" y="1506140"/>
                        <a:pt x="402404" y="1497310"/>
                        <a:pt x="405038" y="1486772"/>
                      </a:cubicBezTo>
                      <a:cubicBezTo>
                        <a:pt x="407672" y="1476235"/>
                        <a:pt x="410049" y="1461012"/>
                        <a:pt x="411319" y="1446407"/>
                      </a:cubicBezTo>
                      <a:cubicBezTo>
                        <a:pt x="411577" y="1442282"/>
                        <a:pt x="414108" y="1404694"/>
                        <a:pt x="417601" y="1384314"/>
                      </a:cubicBezTo>
                      <a:cubicBezTo>
                        <a:pt x="421094" y="1363934"/>
                        <a:pt x="422621" y="1344832"/>
                        <a:pt x="432275" y="1324126"/>
                      </a:cubicBezTo>
                      <a:cubicBezTo>
                        <a:pt x="441929" y="1303420"/>
                        <a:pt x="458121" y="1276587"/>
                        <a:pt x="475523" y="1260077"/>
                      </a:cubicBezTo>
                      <a:cubicBezTo>
                        <a:pt x="492925" y="1243567"/>
                        <a:pt x="518909" y="1229827"/>
                        <a:pt x="536689" y="1225065"/>
                      </a:cubicBezTo>
                      <a:cubicBezTo>
                        <a:pt x="554469" y="1220303"/>
                        <a:pt x="580650" y="1207209"/>
                        <a:pt x="609388" y="1216674"/>
                      </a:cubicBezTo>
                      <a:cubicBezTo>
                        <a:pt x="638126" y="1226139"/>
                        <a:pt x="682447" y="1266932"/>
                        <a:pt x="709117" y="1281855"/>
                      </a:cubicBezTo>
                      <a:cubicBezTo>
                        <a:pt x="738559" y="1298871"/>
                        <a:pt x="766113" y="1315932"/>
                        <a:pt x="786038" y="1318772"/>
                      </a:cubicBezTo>
                      <a:cubicBezTo>
                        <a:pt x="805963" y="1321612"/>
                        <a:pt x="831423" y="1311409"/>
                        <a:pt x="828669" y="1298898"/>
                      </a:cubicBezTo>
                      <a:cubicBezTo>
                        <a:pt x="825915" y="1286387"/>
                        <a:pt x="798206" y="1268272"/>
                        <a:pt x="769511" y="1243704"/>
                      </a:cubicBezTo>
                      <a:cubicBezTo>
                        <a:pt x="740816" y="1219136"/>
                        <a:pt x="679418" y="1175751"/>
                        <a:pt x="656498" y="1151492"/>
                      </a:cubicBezTo>
                      <a:cubicBezTo>
                        <a:pt x="633578" y="1127233"/>
                        <a:pt x="650422" y="1114207"/>
                        <a:pt x="654232" y="1103095"/>
                      </a:cubicBezTo>
                      <a:cubicBezTo>
                        <a:pt x="658042" y="1091983"/>
                        <a:pt x="666280" y="1089133"/>
                        <a:pt x="679358" y="1084817"/>
                      </a:cubicBezTo>
                      <a:cubicBezTo>
                        <a:pt x="692436" y="1080501"/>
                        <a:pt x="715264" y="1077197"/>
                        <a:pt x="732698" y="1077197"/>
                      </a:cubicBezTo>
                      <a:cubicBezTo>
                        <a:pt x="791118" y="1080372"/>
                        <a:pt x="829756" y="1086137"/>
                        <a:pt x="870887" y="1086721"/>
                      </a:cubicBezTo>
                      <a:cubicBezTo>
                        <a:pt x="912018" y="1087305"/>
                        <a:pt x="953731" y="1086993"/>
                        <a:pt x="979483" y="1080703"/>
                      </a:cubicBezTo>
                      <a:cubicBezTo>
                        <a:pt x="1005235" y="1074413"/>
                        <a:pt x="1034170" y="1057504"/>
                        <a:pt x="1025399" y="1048982"/>
                      </a:cubicBezTo>
                      <a:cubicBezTo>
                        <a:pt x="1016628" y="1040460"/>
                        <a:pt x="962517" y="1032395"/>
                        <a:pt x="926854" y="1029572"/>
                      </a:cubicBezTo>
                      <a:cubicBezTo>
                        <a:pt x="891191" y="1026749"/>
                        <a:pt x="856797" y="1029503"/>
                        <a:pt x="811420" y="1032043"/>
                      </a:cubicBezTo>
                      <a:cubicBezTo>
                        <a:pt x="766044" y="1034583"/>
                        <a:pt x="683015" y="1049121"/>
                        <a:pt x="654595" y="1044813"/>
                      </a:cubicBezTo>
                      <a:cubicBezTo>
                        <a:pt x="626175" y="1040505"/>
                        <a:pt x="629913" y="1017317"/>
                        <a:pt x="640897" y="1006196"/>
                      </a:cubicBezTo>
                      <a:cubicBezTo>
                        <a:pt x="651881" y="995075"/>
                        <a:pt x="661465" y="987532"/>
                        <a:pt x="673848" y="977776"/>
                      </a:cubicBezTo>
                      <a:cubicBezTo>
                        <a:pt x="686231" y="968020"/>
                        <a:pt x="701858" y="957156"/>
                        <a:pt x="715193" y="947657"/>
                      </a:cubicBezTo>
                      <a:cubicBezTo>
                        <a:pt x="728528" y="938158"/>
                        <a:pt x="743956" y="931259"/>
                        <a:pt x="753858" y="920782"/>
                      </a:cubicBezTo>
                      <a:cubicBezTo>
                        <a:pt x="759573" y="912527"/>
                        <a:pt x="772703" y="892095"/>
                        <a:pt x="774608" y="884792"/>
                      </a:cubicBezTo>
                      <a:cubicBezTo>
                        <a:pt x="773973" y="879712"/>
                        <a:pt x="777466" y="872092"/>
                        <a:pt x="772703" y="869552"/>
                      </a:cubicBezTo>
                      <a:cubicBezTo>
                        <a:pt x="767941" y="867012"/>
                        <a:pt x="756828" y="865425"/>
                        <a:pt x="746033" y="869552"/>
                      </a:cubicBezTo>
                      <a:cubicBezTo>
                        <a:pt x="735238" y="873680"/>
                        <a:pt x="697928" y="918749"/>
                        <a:pt x="668392" y="928917"/>
                      </a:cubicBezTo>
                      <a:cubicBezTo>
                        <a:pt x="638856" y="939085"/>
                        <a:pt x="594706" y="957258"/>
                        <a:pt x="568817" y="930562"/>
                      </a:cubicBezTo>
                      <a:cubicBezTo>
                        <a:pt x="542928" y="903866"/>
                        <a:pt x="522573" y="864951"/>
                        <a:pt x="513056" y="768740"/>
                      </a:cubicBezTo>
                      <a:cubicBezTo>
                        <a:pt x="503539" y="672529"/>
                        <a:pt x="512988" y="483472"/>
                        <a:pt x="511718" y="353297"/>
                      </a:cubicBezTo>
                      <a:cubicBezTo>
                        <a:pt x="510448" y="265204"/>
                        <a:pt x="509178" y="129330"/>
                        <a:pt x="507908" y="89017"/>
                      </a:cubicBezTo>
                      <a:cubicBezTo>
                        <a:pt x="506638" y="48704"/>
                        <a:pt x="502699" y="49183"/>
                        <a:pt x="498383" y="35162"/>
                      </a:cubicBezTo>
                      <a:cubicBezTo>
                        <a:pt x="494067" y="21141"/>
                        <a:pt x="492094" y="9050"/>
                        <a:pt x="482011" y="4888"/>
                      </a:cubicBezTo>
                      <a:cubicBezTo>
                        <a:pt x="471928" y="726"/>
                        <a:pt x="445952" y="-5736"/>
                        <a:pt x="437886" y="10191"/>
                      </a:cubicBezTo>
                      <a:cubicBezTo>
                        <a:pt x="429820" y="26118"/>
                        <a:pt x="432456" y="65326"/>
                        <a:pt x="433614" y="100448"/>
                      </a:cubicBezTo>
                      <a:cubicBezTo>
                        <a:pt x="434772" y="135570"/>
                        <a:pt x="442297" y="168307"/>
                        <a:pt x="444837" y="220926"/>
                      </a:cubicBezTo>
                      <a:cubicBezTo>
                        <a:pt x="447377" y="273545"/>
                        <a:pt x="447463" y="327649"/>
                        <a:pt x="448853" y="416162"/>
                      </a:cubicBezTo>
                      <a:cubicBezTo>
                        <a:pt x="450243" y="504675"/>
                        <a:pt x="455307" y="678174"/>
                        <a:pt x="453179" y="752006"/>
                      </a:cubicBezTo>
                      <a:cubicBezTo>
                        <a:pt x="451051" y="825838"/>
                        <a:pt x="444838" y="830826"/>
                        <a:pt x="436085" y="859152"/>
                      </a:cubicBezTo>
                      <a:close/>
                    </a:path>
                  </a:pathLst>
                </a:custGeom>
                <a:gradFill flip="none" rotWithShape="1">
                  <a:gsLst>
                    <a:gs pos="16000">
                      <a:srgbClr val="B5D820"/>
                    </a:gs>
                    <a:gs pos="75000">
                      <a:srgbClr val="B5D820">
                        <a:lumMod val="75000"/>
                      </a:srgbClr>
                    </a:gs>
                  </a:gsLst>
                  <a:path path="circle">
                    <a:fillToRect l="50000" t="50000" r="50000" b="50000"/>
                  </a:path>
                  <a:tileRect/>
                </a:gradFill>
                <a:ln w="12700" cap="flat" cmpd="sng" algn="ctr">
                  <a:solidFill>
                    <a:srgbClr val="000000">
                      <a:lumMod val="50000"/>
                      <a:lumOff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8" name="Oval 917">
                  <a:extLst>
                    <a:ext uri="{FF2B5EF4-FFF2-40B4-BE49-F238E27FC236}">
                      <a16:creationId xmlns:a16="http://schemas.microsoft.com/office/drawing/2014/main" id="{72D6238C-8A19-461D-A197-81A9B45090E4}"/>
                    </a:ext>
                  </a:extLst>
                </p:cNvPr>
                <p:cNvSpPr/>
                <p:nvPr/>
              </p:nvSpPr>
              <p:spPr>
                <a:xfrm>
                  <a:off x="3119009" y="2702570"/>
                  <a:ext cx="205480" cy="207214"/>
                </a:xfrm>
                <a:prstGeom prst="ellipse">
                  <a:avLst/>
                </a:prstGeom>
                <a:gradFill flip="none" rotWithShape="1">
                  <a:gsLst>
                    <a:gs pos="33000">
                      <a:srgbClr val="B5D820">
                        <a:lumMod val="75000"/>
                      </a:srgbClr>
                    </a:gs>
                    <a:gs pos="73000">
                      <a:srgbClr val="B5D820">
                        <a:lumMod val="50000"/>
                      </a:srgbClr>
                    </a:gs>
                    <a:gs pos="83000">
                      <a:srgbClr val="B5D820">
                        <a:lumMod val="50000"/>
                      </a:srgbClr>
                    </a:gs>
                    <a:gs pos="100000">
                      <a:srgbClr val="B5D820">
                        <a:lumMod val="50000"/>
                      </a:srgbClr>
                    </a:gs>
                  </a:gsLst>
                  <a:path path="circle">
                    <a:fillToRect l="50000" t="50000" r="50000" b="50000"/>
                  </a:path>
                  <a:tileRect/>
                </a:gradFill>
                <a:ln w="12700" cap="flat" cmpd="sng" algn="ctr">
                  <a:solidFill>
                    <a:srgbClr val="B5D82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9" name="Epithelial Cell">
                <a:extLst>
                  <a:ext uri="{FF2B5EF4-FFF2-40B4-BE49-F238E27FC236}">
                    <a16:creationId xmlns:a16="http://schemas.microsoft.com/office/drawing/2014/main" id="{EE6CB5F2-703C-4C48-AF1A-42EB61F0DF2C}"/>
                  </a:ext>
                </a:extLst>
              </p:cNvPr>
              <p:cNvGrpSpPr/>
              <p:nvPr/>
            </p:nvGrpSpPr>
            <p:grpSpPr>
              <a:xfrm>
                <a:off x="608748" y="5001535"/>
                <a:ext cx="292605" cy="544481"/>
                <a:chOff x="7536889" y="1805888"/>
                <a:chExt cx="506734" cy="942935"/>
              </a:xfrm>
            </p:grpSpPr>
            <p:sp>
              <p:nvSpPr>
                <p:cNvPr id="905" name="Freeform: Shape 904">
                  <a:extLst>
                    <a:ext uri="{FF2B5EF4-FFF2-40B4-BE49-F238E27FC236}">
                      <a16:creationId xmlns:a16="http://schemas.microsoft.com/office/drawing/2014/main" id="{21002C21-82B8-4307-9BE5-13354AD50E8A}"/>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6" name="Freeform: Shape 905">
                  <a:extLst>
                    <a:ext uri="{FF2B5EF4-FFF2-40B4-BE49-F238E27FC236}">
                      <a16:creationId xmlns:a16="http://schemas.microsoft.com/office/drawing/2014/main" id="{6F2C9BE1-D5FF-4F4B-9587-D664CF17E44D}"/>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7" name="Freeform: Shape 906">
                  <a:extLst>
                    <a:ext uri="{FF2B5EF4-FFF2-40B4-BE49-F238E27FC236}">
                      <a16:creationId xmlns:a16="http://schemas.microsoft.com/office/drawing/2014/main" id="{03880CD9-F454-4147-9EDE-28706E312098}"/>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8" name="Freeform: Shape 907">
                  <a:extLst>
                    <a:ext uri="{FF2B5EF4-FFF2-40B4-BE49-F238E27FC236}">
                      <a16:creationId xmlns:a16="http://schemas.microsoft.com/office/drawing/2014/main" id="{645352E4-5B76-4032-9689-F69AE0C8C309}"/>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9" name="Freeform: Shape 908">
                  <a:extLst>
                    <a:ext uri="{FF2B5EF4-FFF2-40B4-BE49-F238E27FC236}">
                      <a16:creationId xmlns:a16="http://schemas.microsoft.com/office/drawing/2014/main" id="{42C8C794-7FA4-4745-9ED4-E43045B7BB51}"/>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0" name="Freeform: Shape 909">
                  <a:extLst>
                    <a:ext uri="{FF2B5EF4-FFF2-40B4-BE49-F238E27FC236}">
                      <a16:creationId xmlns:a16="http://schemas.microsoft.com/office/drawing/2014/main" id="{09EF1C2D-7709-401A-AADD-CD00CE2FFE7E}"/>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1" name="Freeform: Shape 910">
                  <a:extLst>
                    <a:ext uri="{FF2B5EF4-FFF2-40B4-BE49-F238E27FC236}">
                      <a16:creationId xmlns:a16="http://schemas.microsoft.com/office/drawing/2014/main" id="{60739CBD-46EC-4D70-A6DC-E4C4E2E1601B}"/>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2" name="Freeform: Shape 911">
                  <a:extLst>
                    <a:ext uri="{FF2B5EF4-FFF2-40B4-BE49-F238E27FC236}">
                      <a16:creationId xmlns:a16="http://schemas.microsoft.com/office/drawing/2014/main" id="{4551B553-65A7-483A-94C4-E750D27DD855}"/>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3" name="Freeform: Shape 912">
                  <a:extLst>
                    <a:ext uri="{FF2B5EF4-FFF2-40B4-BE49-F238E27FC236}">
                      <a16:creationId xmlns:a16="http://schemas.microsoft.com/office/drawing/2014/main" id="{E2D0B9D7-AC4A-4B70-B169-34F5B1D88538}"/>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14" name="Group 913">
                  <a:extLst>
                    <a:ext uri="{FF2B5EF4-FFF2-40B4-BE49-F238E27FC236}">
                      <a16:creationId xmlns:a16="http://schemas.microsoft.com/office/drawing/2014/main" id="{5567D589-438C-4E6C-BE6A-F23B0CD472F2}"/>
                    </a:ext>
                  </a:extLst>
                </p:cNvPr>
                <p:cNvGrpSpPr/>
                <p:nvPr/>
              </p:nvGrpSpPr>
              <p:grpSpPr>
                <a:xfrm>
                  <a:off x="7536889" y="2033317"/>
                  <a:ext cx="506734" cy="715506"/>
                  <a:chOff x="664078" y="1946983"/>
                  <a:chExt cx="506734" cy="715506"/>
                </a:xfrm>
              </p:grpSpPr>
              <p:sp>
                <p:nvSpPr>
                  <p:cNvPr id="915" name="Rectangle: Rounded Corners 914">
                    <a:extLst>
                      <a:ext uri="{FF2B5EF4-FFF2-40B4-BE49-F238E27FC236}">
                        <a16:creationId xmlns:a16="http://schemas.microsoft.com/office/drawing/2014/main" id="{345AB48E-7280-4780-BA21-D4A129B2C92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6" name="Oval 915">
                    <a:extLst>
                      <a:ext uri="{FF2B5EF4-FFF2-40B4-BE49-F238E27FC236}">
                        <a16:creationId xmlns:a16="http://schemas.microsoft.com/office/drawing/2014/main" id="{8F90C7DC-9B80-415E-B9AD-83B09821E25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0" name="Epithelial Cell">
                <a:extLst>
                  <a:ext uri="{FF2B5EF4-FFF2-40B4-BE49-F238E27FC236}">
                    <a16:creationId xmlns:a16="http://schemas.microsoft.com/office/drawing/2014/main" id="{94E5C12E-A426-4707-BEC1-C1A860F49171}"/>
                  </a:ext>
                </a:extLst>
              </p:cNvPr>
              <p:cNvGrpSpPr/>
              <p:nvPr/>
            </p:nvGrpSpPr>
            <p:grpSpPr>
              <a:xfrm>
                <a:off x="899467" y="5001535"/>
                <a:ext cx="292605" cy="544481"/>
                <a:chOff x="8040358" y="1805888"/>
                <a:chExt cx="506734" cy="942935"/>
              </a:xfrm>
            </p:grpSpPr>
            <p:sp>
              <p:nvSpPr>
                <p:cNvPr id="893" name="Freeform: Shape 892">
                  <a:extLst>
                    <a:ext uri="{FF2B5EF4-FFF2-40B4-BE49-F238E27FC236}">
                      <a16:creationId xmlns:a16="http://schemas.microsoft.com/office/drawing/2014/main" id="{4B734928-6811-496A-BA4D-9A172A8B4E8A}"/>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4" name="Freeform: Shape 893">
                  <a:extLst>
                    <a:ext uri="{FF2B5EF4-FFF2-40B4-BE49-F238E27FC236}">
                      <a16:creationId xmlns:a16="http://schemas.microsoft.com/office/drawing/2014/main" id="{F06B39C4-377D-4C46-A539-5E5DDEBED2D5}"/>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5" name="Freeform: Shape 894">
                  <a:extLst>
                    <a:ext uri="{FF2B5EF4-FFF2-40B4-BE49-F238E27FC236}">
                      <a16:creationId xmlns:a16="http://schemas.microsoft.com/office/drawing/2014/main" id="{95E61637-C053-46FE-992D-52D55642FDDD}"/>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6" name="Freeform: Shape 895">
                  <a:extLst>
                    <a:ext uri="{FF2B5EF4-FFF2-40B4-BE49-F238E27FC236}">
                      <a16:creationId xmlns:a16="http://schemas.microsoft.com/office/drawing/2014/main" id="{7FD4E8CA-4E94-48B3-AA7D-94EAE6AB252E}"/>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7" name="Freeform: Shape 896">
                  <a:extLst>
                    <a:ext uri="{FF2B5EF4-FFF2-40B4-BE49-F238E27FC236}">
                      <a16:creationId xmlns:a16="http://schemas.microsoft.com/office/drawing/2014/main" id="{E14DCA93-0AEF-4067-A22F-0C06B1759A1A}"/>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8" name="Freeform: Shape 897">
                  <a:extLst>
                    <a:ext uri="{FF2B5EF4-FFF2-40B4-BE49-F238E27FC236}">
                      <a16:creationId xmlns:a16="http://schemas.microsoft.com/office/drawing/2014/main" id="{0B81EF06-A599-4FE7-97BD-EA7D61FDB690}"/>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9" name="Freeform: Shape 898">
                  <a:extLst>
                    <a:ext uri="{FF2B5EF4-FFF2-40B4-BE49-F238E27FC236}">
                      <a16:creationId xmlns:a16="http://schemas.microsoft.com/office/drawing/2014/main" id="{55341C6E-5A5D-4B10-A6C7-0F829B0C79B4}"/>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0" name="Freeform: Shape 899">
                  <a:extLst>
                    <a:ext uri="{FF2B5EF4-FFF2-40B4-BE49-F238E27FC236}">
                      <a16:creationId xmlns:a16="http://schemas.microsoft.com/office/drawing/2014/main" id="{E6B3125B-D89A-4A2C-9EEF-0887D5A57DD8}"/>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1" name="Freeform: Shape 900">
                  <a:extLst>
                    <a:ext uri="{FF2B5EF4-FFF2-40B4-BE49-F238E27FC236}">
                      <a16:creationId xmlns:a16="http://schemas.microsoft.com/office/drawing/2014/main" id="{DBFC8441-2402-4CB4-AA15-CC6C4665A4E4}"/>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02" name="Group 901">
                  <a:extLst>
                    <a:ext uri="{FF2B5EF4-FFF2-40B4-BE49-F238E27FC236}">
                      <a16:creationId xmlns:a16="http://schemas.microsoft.com/office/drawing/2014/main" id="{63E66CF4-2ECF-49A8-B839-38D65B44B715}"/>
                    </a:ext>
                  </a:extLst>
                </p:cNvPr>
                <p:cNvGrpSpPr/>
                <p:nvPr/>
              </p:nvGrpSpPr>
              <p:grpSpPr>
                <a:xfrm>
                  <a:off x="8040358" y="2033317"/>
                  <a:ext cx="506734" cy="715506"/>
                  <a:chOff x="664078" y="1946983"/>
                  <a:chExt cx="506734" cy="715506"/>
                </a:xfrm>
              </p:grpSpPr>
              <p:sp>
                <p:nvSpPr>
                  <p:cNvPr id="903" name="Rectangle: Rounded Corners 902">
                    <a:extLst>
                      <a:ext uri="{FF2B5EF4-FFF2-40B4-BE49-F238E27FC236}">
                        <a16:creationId xmlns:a16="http://schemas.microsoft.com/office/drawing/2014/main" id="{4B31BEC9-C440-44FB-9DFA-5C2F4D0B656D}"/>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4" name="Oval 903">
                    <a:extLst>
                      <a:ext uri="{FF2B5EF4-FFF2-40B4-BE49-F238E27FC236}">
                        <a16:creationId xmlns:a16="http://schemas.microsoft.com/office/drawing/2014/main" id="{6BC682ED-D06D-4A5A-B8F2-AEF00E8FE58F}"/>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1" name="Epithelial Cell">
                <a:extLst>
                  <a:ext uri="{FF2B5EF4-FFF2-40B4-BE49-F238E27FC236}">
                    <a16:creationId xmlns:a16="http://schemas.microsoft.com/office/drawing/2014/main" id="{4E233EAD-BB35-4605-A5A2-4BDB358A63B4}"/>
                  </a:ext>
                </a:extLst>
              </p:cNvPr>
              <p:cNvGrpSpPr/>
              <p:nvPr/>
            </p:nvGrpSpPr>
            <p:grpSpPr>
              <a:xfrm>
                <a:off x="2886458" y="5001535"/>
                <a:ext cx="292605" cy="544481"/>
                <a:chOff x="8520041" y="1805888"/>
                <a:chExt cx="506734" cy="942935"/>
              </a:xfrm>
            </p:grpSpPr>
            <p:sp>
              <p:nvSpPr>
                <p:cNvPr id="881" name="Freeform: Shape 880">
                  <a:extLst>
                    <a:ext uri="{FF2B5EF4-FFF2-40B4-BE49-F238E27FC236}">
                      <a16:creationId xmlns:a16="http://schemas.microsoft.com/office/drawing/2014/main" id="{72AD0D18-B453-4A82-9A31-C74FA4F022F8}"/>
                    </a:ext>
                  </a:extLst>
                </p:cNvPr>
                <p:cNvSpPr/>
                <p:nvPr/>
              </p:nvSpPr>
              <p:spPr>
                <a:xfrm>
                  <a:off x="856133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2" name="Freeform: Shape 881">
                  <a:extLst>
                    <a:ext uri="{FF2B5EF4-FFF2-40B4-BE49-F238E27FC236}">
                      <a16:creationId xmlns:a16="http://schemas.microsoft.com/office/drawing/2014/main" id="{0A26D59A-2DCF-4167-AD6E-1928D7CC9973}"/>
                    </a:ext>
                  </a:extLst>
                </p:cNvPr>
                <p:cNvSpPr/>
                <p:nvPr/>
              </p:nvSpPr>
              <p:spPr>
                <a:xfrm>
                  <a:off x="861549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3" name="Freeform: Shape 882">
                  <a:extLst>
                    <a:ext uri="{FF2B5EF4-FFF2-40B4-BE49-F238E27FC236}">
                      <a16:creationId xmlns:a16="http://schemas.microsoft.com/office/drawing/2014/main" id="{67C710A3-5ECF-4988-BF2F-BF93A66D1D3F}"/>
                    </a:ext>
                  </a:extLst>
                </p:cNvPr>
                <p:cNvSpPr/>
                <p:nvPr/>
              </p:nvSpPr>
              <p:spPr>
                <a:xfrm>
                  <a:off x="866326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4" name="Freeform: Shape 883">
                  <a:extLst>
                    <a:ext uri="{FF2B5EF4-FFF2-40B4-BE49-F238E27FC236}">
                      <a16:creationId xmlns:a16="http://schemas.microsoft.com/office/drawing/2014/main" id="{290BC60B-3C44-46B8-905C-3794BD48E425}"/>
                    </a:ext>
                  </a:extLst>
                </p:cNvPr>
                <p:cNvSpPr/>
                <p:nvPr/>
              </p:nvSpPr>
              <p:spPr>
                <a:xfrm>
                  <a:off x="871339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5" name="Freeform: Shape 884">
                  <a:extLst>
                    <a:ext uri="{FF2B5EF4-FFF2-40B4-BE49-F238E27FC236}">
                      <a16:creationId xmlns:a16="http://schemas.microsoft.com/office/drawing/2014/main" id="{1CA39340-1463-458D-B34B-8E0673CB0873}"/>
                    </a:ext>
                  </a:extLst>
                </p:cNvPr>
                <p:cNvSpPr/>
                <p:nvPr/>
              </p:nvSpPr>
              <p:spPr>
                <a:xfrm>
                  <a:off x="876129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6" name="Freeform: Shape 885">
                  <a:extLst>
                    <a:ext uri="{FF2B5EF4-FFF2-40B4-BE49-F238E27FC236}">
                      <a16:creationId xmlns:a16="http://schemas.microsoft.com/office/drawing/2014/main" id="{B8A6DBBD-0C12-4464-BBD8-9046C1109243}"/>
                    </a:ext>
                  </a:extLst>
                </p:cNvPr>
                <p:cNvSpPr/>
                <p:nvPr/>
              </p:nvSpPr>
              <p:spPr>
                <a:xfrm>
                  <a:off x="880712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7" name="Freeform: Shape 886">
                  <a:extLst>
                    <a:ext uri="{FF2B5EF4-FFF2-40B4-BE49-F238E27FC236}">
                      <a16:creationId xmlns:a16="http://schemas.microsoft.com/office/drawing/2014/main" id="{99A42EBC-DE29-4E4E-836C-9004ECA5DB54}"/>
                    </a:ext>
                  </a:extLst>
                </p:cNvPr>
                <p:cNvSpPr/>
                <p:nvPr/>
              </p:nvSpPr>
              <p:spPr>
                <a:xfrm>
                  <a:off x="885919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8" name="Freeform: Shape 887">
                  <a:extLst>
                    <a:ext uri="{FF2B5EF4-FFF2-40B4-BE49-F238E27FC236}">
                      <a16:creationId xmlns:a16="http://schemas.microsoft.com/office/drawing/2014/main" id="{A730D7EA-4576-4A63-AA70-E4A460B66E44}"/>
                    </a:ext>
                  </a:extLst>
                </p:cNvPr>
                <p:cNvSpPr/>
                <p:nvPr/>
              </p:nvSpPr>
              <p:spPr>
                <a:xfrm>
                  <a:off x="890502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9" name="Freeform: Shape 888">
                  <a:extLst>
                    <a:ext uri="{FF2B5EF4-FFF2-40B4-BE49-F238E27FC236}">
                      <a16:creationId xmlns:a16="http://schemas.microsoft.com/office/drawing/2014/main" id="{5045A6ED-B4C2-494B-9A7E-3A4A1DE495A0}"/>
                    </a:ext>
                  </a:extLst>
                </p:cNvPr>
                <p:cNvSpPr/>
                <p:nvPr/>
              </p:nvSpPr>
              <p:spPr>
                <a:xfrm>
                  <a:off x="894632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90" name="Group 889">
                  <a:extLst>
                    <a:ext uri="{FF2B5EF4-FFF2-40B4-BE49-F238E27FC236}">
                      <a16:creationId xmlns:a16="http://schemas.microsoft.com/office/drawing/2014/main" id="{E65A559C-0C82-4699-8767-E6DEC36FB777}"/>
                    </a:ext>
                  </a:extLst>
                </p:cNvPr>
                <p:cNvGrpSpPr/>
                <p:nvPr/>
              </p:nvGrpSpPr>
              <p:grpSpPr>
                <a:xfrm>
                  <a:off x="8520041" y="2033317"/>
                  <a:ext cx="506734" cy="715506"/>
                  <a:chOff x="664078" y="1946983"/>
                  <a:chExt cx="506734" cy="715506"/>
                </a:xfrm>
              </p:grpSpPr>
              <p:sp>
                <p:nvSpPr>
                  <p:cNvPr id="891" name="Rectangle: Rounded Corners 890">
                    <a:extLst>
                      <a:ext uri="{FF2B5EF4-FFF2-40B4-BE49-F238E27FC236}">
                        <a16:creationId xmlns:a16="http://schemas.microsoft.com/office/drawing/2014/main" id="{FC9AE638-C3ED-4B9D-B9D9-A100E1452F8F}"/>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2" name="Oval 891">
                    <a:extLst>
                      <a:ext uri="{FF2B5EF4-FFF2-40B4-BE49-F238E27FC236}">
                        <a16:creationId xmlns:a16="http://schemas.microsoft.com/office/drawing/2014/main" id="{F9E3C6EF-193E-42BC-A744-AA8C79993419}"/>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2" name="Epithelial Cell">
                <a:extLst>
                  <a:ext uri="{FF2B5EF4-FFF2-40B4-BE49-F238E27FC236}">
                    <a16:creationId xmlns:a16="http://schemas.microsoft.com/office/drawing/2014/main" id="{A98DF09B-8F49-4917-AE80-8A5ED8B8D47A}"/>
                  </a:ext>
                </a:extLst>
              </p:cNvPr>
              <p:cNvGrpSpPr/>
              <p:nvPr/>
            </p:nvGrpSpPr>
            <p:grpSpPr>
              <a:xfrm>
                <a:off x="3180233" y="5001535"/>
                <a:ext cx="308773" cy="544481"/>
                <a:chOff x="9028803" y="1805888"/>
                <a:chExt cx="534735" cy="942935"/>
              </a:xfrm>
            </p:grpSpPr>
            <p:sp>
              <p:nvSpPr>
                <p:cNvPr id="869" name="Freeform: Shape 868">
                  <a:extLst>
                    <a:ext uri="{FF2B5EF4-FFF2-40B4-BE49-F238E27FC236}">
                      <a16:creationId xmlns:a16="http://schemas.microsoft.com/office/drawing/2014/main" id="{D944A653-E7C2-41F2-829B-9955BDE7A7ED}"/>
                    </a:ext>
                  </a:extLst>
                </p:cNvPr>
                <p:cNvSpPr/>
                <p:nvPr/>
              </p:nvSpPr>
              <p:spPr>
                <a:xfrm>
                  <a:off x="913654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0" name="Freeform: Shape 869">
                  <a:extLst>
                    <a:ext uri="{FF2B5EF4-FFF2-40B4-BE49-F238E27FC236}">
                      <a16:creationId xmlns:a16="http://schemas.microsoft.com/office/drawing/2014/main" id="{4D6D1093-AE3E-45B7-9636-68763D0D92F3}"/>
                    </a:ext>
                  </a:extLst>
                </p:cNvPr>
                <p:cNvSpPr/>
                <p:nvPr/>
              </p:nvSpPr>
              <p:spPr>
                <a:xfrm>
                  <a:off x="919069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1" name="Freeform: Shape 870">
                  <a:extLst>
                    <a:ext uri="{FF2B5EF4-FFF2-40B4-BE49-F238E27FC236}">
                      <a16:creationId xmlns:a16="http://schemas.microsoft.com/office/drawing/2014/main" id="{C8B94931-CC3C-4DF4-A71A-5166F5CAD3DB}"/>
                    </a:ext>
                  </a:extLst>
                </p:cNvPr>
                <p:cNvSpPr/>
                <p:nvPr/>
              </p:nvSpPr>
              <p:spPr>
                <a:xfrm>
                  <a:off x="923846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2" name="Freeform: Shape 871">
                  <a:extLst>
                    <a:ext uri="{FF2B5EF4-FFF2-40B4-BE49-F238E27FC236}">
                      <a16:creationId xmlns:a16="http://schemas.microsoft.com/office/drawing/2014/main" id="{CAE2CAED-055B-41F0-8281-93A17AC035D3}"/>
                    </a:ext>
                  </a:extLst>
                </p:cNvPr>
                <p:cNvSpPr/>
                <p:nvPr/>
              </p:nvSpPr>
              <p:spPr>
                <a:xfrm>
                  <a:off x="928859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3" name="Freeform: Shape 872">
                  <a:extLst>
                    <a:ext uri="{FF2B5EF4-FFF2-40B4-BE49-F238E27FC236}">
                      <a16:creationId xmlns:a16="http://schemas.microsoft.com/office/drawing/2014/main" id="{09487963-CB53-4B92-937A-A9828AE5B8A8}"/>
                    </a:ext>
                  </a:extLst>
                </p:cNvPr>
                <p:cNvSpPr/>
                <p:nvPr/>
              </p:nvSpPr>
              <p:spPr>
                <a:xfrm>
                  <a:off x="933650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4" name="Freeform: Shape 873">
                  <a:extLst>
                    <a:ext uri="{FF2B5EF4-FFF2-40B4-BE49-F238E27FC236}">
                      <a16:creationId xmlns:a16="http://schemas.microsoft.com/office/drawing/2014/main" id="{408FBC28-479B-475B-AEEB-AC7F1D07EE27}"/>
                    </a:ext>
                  </a:extLst>
                </p:cNvPr>
                <p:cNvSpPr/>
                <p:nvPr/>
              </p:nvSpPr>
              <p:spPr>
                <a:xfrm>
                  <a:off x="938232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5" name="Freeform: Shape 874">
                  <a:extLst>
                    <a:ext uri="{FF2B5EF4-FFF2-40B4-BE49-F238E27FC236}">
                      <a16:creationId xmlns:a16="http://schemas.microsoft.com/office/drawing/2014/main" id="{99436A25-63DF-4E9C-9EF0-309F526949F2}"/>
                    </a:ext>
                  </a:extLst>
                </p:cNvPr>
                <p:cNvSpPr/>
                <p:nvPr/>
              </p:nvSpPr>
              <p:spPr>
                <a:xfrm>
                  <a:off x="943439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6" name="Freeform: Shape 875">
                  <a:extLst>
                    <a:ext uri="{FF2B5EF4-FFF2-40B4-BE49-F238E27FC236}">
                      <a16:creationId xmlns:a16="http://schemas.microsoft.com/office/drawing/2014/main" id="{E384EA8D-4D89-4EE7-81C4-3BDE56F1FBCB}"/>
                    </a:ext>
                  </a:extLst>
                </p:cNvPr>
                <p:cNvSpPr/>
                <p:nvPr/>
              </p:nvSpPr>
              <p:spPr>
                <a:xfrm>
                  <a:off x="948022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7" name="Freeform: Shape 876">
                  <a:extLst>
                    <a:ext uri="{FF2B5EF4-FFF2-40B4-BE49-F238E27FC236}">
                      <a16:creationId xmlns:a16="http://schemas.microsoft.com/office/drawing/2014/main" id="{E91D956D-E3FF-4655-B0B2-CC85B84289BA}"/>
                    </a:ext>
                  </a:extLst>
                </p:cNvPr>
                <p:cNvSpPr/>
                <p:nvPr/>
              </p:nvSpPr>
              <p:spPr>
                <a:xfrm>
                  <a:off x="952152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78" name="Group 877">
                  <a:extLst>
                    <a:ext uri="{FF2B5EF4-FFF2-40B4-BE49-F238E27FC236}">
                      <a16:creationId xmlns:a16="http://schemas.microsoft.com/office/drawing/2014/main" id="{19CFB868-DF14-45E6-B7A5-0E633F43936A}"/>
                    </a:ext>
                  </a:extLst>
                </p:cNvPr>
                <p:cNvGrpSpPr/>
                <p:nvPr/>
              </p:nvGrpSpPr>
              <p:grpSpPr>
                <a:xfrm>
                  <a:off x="9028803" y="2033317"/>
                  <a:ext cx="506734" cy="715506"/>
                  <a:chOff x="664078" y="1946983"/>
                  <a:chExt cx="506734" cy="715506"/>
                </a:xfrm>
              </p:grpSpPr>
              <p:sp>
                <p:nvSpPr>
                  <p:cNvPr id="879" name="Rectangle: Rounded Corners 878">
                    <a:extLst>
                      <a:ext uri="{FF2B5EF4-FFF2-40B4-BE49-F238E27FC236}">
                        <a16:creationId xmlns:a16="http://schemas.microsoft.com/office/drawing/2014/main" id="{1DD86EB8-148E-4F1B-A384-659C5C0560C5}"/>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 name="Oval 879">
                    <a:extLst>
                      <a:ext uri="{FF2B5EF4-FFF2-40B4-BE49-F238E27FC236}">
                        <a16:creationId xmlns:a16="http://schemas.microsoft.com/office/drawing/2014/main" id="{7E1F278F-D9CE-471D-A11C-235B74C5AE82}"/>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3" name="Epithelial Cell">
                <a:extLst>
                  <a:ext uri="{FF2B5EF4-FFF2-40B4-BE49-F238E27FC236}">
                    <a16:creationId xmlns:a16="http://schemas.microsoft.com/office/drawing/2014/main" id="{F9C79B05-0E3E-46CC-81B1-D988610D05C2}"/>
                  </a:ext>
                </a:extLst>
              </p:cNvPr>
              <p:cNvGrpSpPr/>
              <p:nvPr/>
            </p:nvGrpSpPr>
            <p:grpSpPr>
              <a:xfrm>
                <a:off x="38088" y="5001535"/>
                <a:ext cx="292605" cy="544481"/>
                <a:chOff x="7536889" y="1805888"/>
                <a:chExt cx="506734" cy="942935"/>
              </a:xfrm>
            </p:grpSpPr>
            <p:sp>
              <p:nvSpPr>
                <p:cNvPr id="857" name="Freeform: Shape 856">
                  <a:extLst>
                    <a:ext uri="{FF2B5EF4-FFF2-40B4-BE49-F238E27FC236}">
                      <a16:creationId xmlns:a16="http://schemas.microsoft.com/office/drawing/2014/main" id="{41CFCA21-7D29-40B2-9BF5-C1AFDFAF55BC}"/>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8" name="Freeform: Shape 857">
                  <a:extLst>
                    <a:ext uri="{FF2B5EF4-FFF2-40B4-BE49-F238E27FC236}">
                      <a16:creationId xmlns:a16="http://schemas.microsoft.com/office/drawing/2014/main" id="{33D5BF23-6E12-4A3A-90AB-C6A3EB565C9B}"/>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9" name="Freeform: Shape 858">
                  <a:extLst>
                    <a:ext uri="{FF2B5EF4-FFF2-40B4-BE49-F238E27FC236}">
                      <a16:creationId xmlns:a16="http://schemas.microsoft.com/office/drawing/2014/main" id="{078D7086-06CB-428B-95CF-AD581C5DF2C5}"/>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 name="Freeform: Shape 859">
                  <a:extLst>
                    <a:ext uri="{FF2B5EF4-FFF2-40B4-BE49-F238E27FC236}">
                      <a16:creationId xmlns:a16="http://schemas.microsoft.com/office/drawing/2014/main" id="{8E4636E1-CA97-45CE-9D5A-3F7FDD251CB6}"/>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1" name="Freeform: Shape 860">
                  <a:extLst>
                    <a:ext uri="{FF2B5EF4-FFF2-40B4-BE49-F238E27FC236}">
                      <a16:creationId xmlns:a16="http://schemas.microsoft.com/office/drawing/2014/main" id="{60DB147F-A775-43E4-AA3C-C19534212913}"/>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2" name="Freeform: Shape 861">
                  <a:extLst>
                    <a:ext uri="{FF2B5EF4-FFF2-40B4-BE49-F238E27FC236}">
                      <a16:creationId xmlns:a16="http://schemas.microsoft.com/office/drawing/2014/main" id="{E47DFA16-13B4-4185-8396-2BE520C84E7F}"/>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3" name="Freeform: Shape 862">
                  <a:extLst>
                    <a:ext uri="{FF2B5EF4-FFF2-40B4-BE49-F238E27FC236}">
                      <a16:creationId xmlns:a16="http://schemas.microsoft.com/office/drawing/2014/main" id="{2C0EFEF9-AB78-444B-A0B0-31393C9B756B}"/>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4" name="Freeform: Shape 863">
                  <a:extLst>
                    <a:ext uri="{FF2B5EF4-FFF2-40B4-BE49-F238E27FC236}">
                      <a16:creationId xmlns:a16="http://schemas.microsoft.com/office/drawing/2014/main" id="{FB800357-4505-4B13-8810-8EF63C161668}"/>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5" name="Freeform: Shape 864">
                  <a:extLst>
                    <a:ext uri="{FF2B5EF4-FFF2-40B4-BE49-F238E27FC236}">
                      <a16:creationId xmlns:a16="http://schemas.microsoft.com/office/drawing/2014/main" id="{49C16DB1-1220-4129-9932-6BB144E1219C}"/>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66" name="Group 865">
                  <a:extLst>
                    <a:ext uri="{FF2B5EF4-FFF2-40B4-BE49-F238E27FC236}">
                      <a16:creationId xmlns:a16="http://schemas.microsoft.com/office/drawing/2014/main" id="{11EE0BC8-59C2-4240-B1F2-E99ACC3C6DE0}"/>
                    </a:ext>
                  </a:extLst>
                </p:cNvPr>
                <p:cNvGrpSpPr/>
                <p:nvPr/>
              </p:nvGrpSpPr>
              <p:grpSpPr>
                <a:xfrm>
                  <a:off x="7536889" y="2033317"/>
                  <a:ext cx="506734" cy="715506"/>
                  <a:chOff x="664078" y="1946983"/>
                  <a:chExt cx="506734" cy="715506"/>
                </a:xfrm>
              </p:grpSpPr>
              <p:sp>
                <p:nvSpPr>
                  <p:cNvPr id="867" name="Rectangle: Rounded Corners 866">
                    <a:extLst>
                      <a:ext uri="{FF2B5EF4-FFF2-40B4-BE49-F238E27FC236}">
                        <a16:creationId xmlns:a16="http://schemas.microsoft.com/office/drawing/2014/main" id="{165DB4A9-9BAC-4536-B41A-15F147537C35}"/>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8" name="Oval 867">
                    <a:extLst>
                      <a:ext uri="{FF2B5EF4-FFF2-40B4-BE49-F238E27FC236}">
                        <a16:creationId xmlns:a16="http://schemas.microsoft.com/office/drawing/2014/main" id="{25998396-75A8-4CF3-BD54-56311BEF8DCC}"/>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4" name="Epithelial Cell">
                <a:extLst>
                  <a:ext uri="{FF2B5EF4-FFF2-40B4-BE49-F238E27FC236}">
                    <a16:creationId xmlns:a16="http://schemas.microsoft.com/office/drawing/2014/main" id="{322D58C4-E686-4DB2-B0F7-7C095F525E65}"/>
                  </a:ext>
                </a:extLst>
              </p:cNvPr>
              <p:cNvGrpSpPr/>
              <p:nvPr/>
            </p:nvGrpSpPr>
            <p:grpSpPr>
              <a:xfrm>
                <a:off x="328807" y="5001535"/>
                <a:ext cx="292605" cy="544481"/>
                <a:chOff x="8040358" y="1805888"/>
                <a:chExt cx="506734" cy="942935"/>
              </a:xfrm>
            </p:grpSpPr>
            <p:sp>
              <p:nvSpPr>
                <p:cNvPr id="845" name="Freeform: Shape 844">
                  <a:extLst>
                    <a:ext uri="{FF2B5EF4-FFF2-40B4-BE49-F238E27FC236}">
                      <a16:creationId xmlns:a16="http://schemas.microsoft.com/office/drawing/2014/main" id="{514E4D8F-9511-4BA8-8673-EF7E7EC582EB}"/>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6" name="Freeform: Shape 845">
                  <a:extLst>
                    <a:ext uri="{FF2B5EF4-FFF2-40B4-BE49-F238E27FC236}">
                      <a16:creationId xmlns:a16="http://schemas.microsoft.com/office/drawing/2014/main" id="{F91AD07F-1BD6-42C0-A3BF-C7E786EA8BDA}"/>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7" name="Freeform: Shape 846">
                  <a:extLst>
                    <a:ext uri="{FF2B5EF4-FFF2-40B4-BE49-F238E27FC236}">
                      <a16:creationId xmlns:a16="http://schemas.microsoft.com/office/drawing/2014/main" id="{42B5645A-4687-40D9-B44D-1A7C2A7FB1B4}"/>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8" name="Freeform: Shape 847">
                  <a:extLst>
                    <a:ext uri="{FF2B5EF4-FFF2-40B4-BE49-F238E27FC236}">
                      <a16:creationId xmlns:a16="http://schemas.microsoft.com/office/drawing/2014/main" id="{BD5CC57E-D5D9-48A3-ACFD-F0C4A46756E7}"/>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9" name="Freeform: Shape 848">
                  <a:extLst>
                    <a:ext uri="{FF2B5EF4-FFF2-40B4-BE49-F238E27FC236}">
                      <a16:creationId xmlns:a16="http://schemas.microsoft.com/office/drawing/2014/main" id="{1440DB10-4DB7-4E9B-AA01-56DE559B5359}"/>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0" name="Freeform: Shape 849">
                  <a:extLst>
                    <a:ext uri="{FF2B5EF4-FFF2-40B4-BE49-F238E27FC236}">
                      <a16:creationId xmlns:a16="http://schemas.microsoft.com/office/drawing/2014/main" id="{0ECCDBC6-E3D6-4A5C-A0CD-DBBEBB01A23B}"/>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1" name="Freeform: Shape 850">
                  <a:extLst>
                    <a:ext uri="{FF2B5EF4-FFF2-40B4-BE49-F238E27FC236}">
                      <a16:creationId xmlns:a16="http://schemas.microsoft.com/office/drawing/2014/main" id="{1DED654D-E9C5-47AD-9F26-3C632CC7FB10}"/>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2" name="Freeform: Shape 851">
                  <a:extLst>
                    <a:ext uri="{FF2B5EF4-FFF2-40B4-BE49-F238E27FC236}">
                      <a16:creationId xmlns:a16="http://schemas.microsoft.com/office/drawing/2014/main" id="{284926F1-AD41-45E5-9A16-4BD41B8C11BF}"/>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3" name="Freeform: Shape 852">
                  <a:extLst>
                    <a:ext uri="{FF2B5EF4-FFF2-40B4-BE49-F238E27FC236}">
                      <a16:creationId xmlns:a16="http://schemas.microsoft.com/office/drawing/2014/main" id="{063544BD-B0FD-4438-A6EA-63B08DFAE605}"/>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54" name="Group 853">
                  <a:extLst>
                    <a:ext uri="{FF2B5EF4-FFF2-40B4-BE49-F238E27FC236}">
                      <a16:creationId xmlns:a16="http://schemas.microsoft.com/office/drawing/2014/main" id="{BE89700D-AB31-4133-9AF0-A6215CC0E8CC}"/>
                    </a:ext>
                  </a:extLst>
                </p:cNvPr>
                <p:cNvGrpSpPr/>
                <p:nvPr/>
              </p:nvGrpSpPr>
              <p:grpSpPr>
                <a:xfrm>
                  <a:off x="8040358" y="2033317"/>
                  <a:ext cx="506734" cy="715506"/>
                  <a:chOff x="664078" y="1946983"/>
                  <a:chExt cx="506734" cy="715506"/>
                </a:xfrm>
              </p:grpSpPr>
              <p:sp>
                <p:nvSpPr>
                  <p:cNvPr id="855" name="Rectangle: Rounded Corners 854">
                    <a:extLst>
                      <a:ext uri="{FF2B5EF4-FFF2-40B4-BE49-F238E27FC236}">
                        <a16:creationId xmlns:a16="http://schemas.microsoft.com/office/drawing/2014/main" id="{2B71A5F7-CB42-46C2-B11B-135905460BFC}"/>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6" name="Oval 855">
                    <a:extLst>
                      <a:ext uri="{FF2B5EF4-FFF2-40B4-BE49-F238E27FC236}">
                        <a16:creationId xmlns:a16="http://schemas.microsoft.com/office/drawing/2014/main" id="{80FD6250-C810-491C-A17A-20EC70AD23CB}"/>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grpSp>
          <p:nvGrpSpPr>
            <p:cNvPr id="606" name="Epithelial Cell">
              <a:extLst>
                <a:ext uri="{FF2B5EF4-FFF2-40B4-BE49-F238E27FC236}">
                  <a16:creationId xmlns:a16="http://schemas.microsoft.com/office/drawing/2014/main" id="{632820C7-52DF-4A83-A2E2-FA21770A02AC}"/>
                </a:ext>
              </a:extLst>
            </p:cNvPr>
            <p:cNvGrpSpPr/>
            <p:nvPr/>
          </p:nvGrpSpPr>
          <p:grpSpPr>
            <a:xfrm>
              <a:off x="9039827" y="2038414"/>
              <a:ext cx="292605" cy="544481"/>
              <a:chOff x="2685383" y="1805888"/>
              <a:chExt cx="506734" cy="942935"/>
            </a:xfrm>
          </p:grpSpPr>
          <p:sp>
            <p:nvSpPr>
              <p:cNvPr id="803" name="Freeform: Shape 802">
                <a:extLst>
                  <a:ext uri="{FF2B5EF4-FFF2-40B4-BE49-F238E27FC236}">
                    <a16:creationId xmlns:a16="http://schemas.microsoft.com/office/drawing/2014/main" id="{FAD20F43-9662-4B3D-BFF3-08A47222CF02}"/>
                  </a:ext>
                </a:extLst>
              </p:cNvPr>
              <p:cNvSpPr/>
              <p:nvPr/>
            </p:nvSpPr>
            <p:spPr>
              <a:xfrm>
                <a:off x="274764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4" name="Freeform: Shape 803">
                <a:extLst>
                  <a:ext uri="{FF2B5EF4-FFF2-40B4-BE49-F238E27FC236}">
                    <a16:creationId xmlns:a16="http://schemas.microsoft.com/office/drawing/2014/main" id="{526BF8CD-EEF2-4779-AE3A-DECF25AC77FC}"/>
                  </a:ext>
                </a:extLst>
              </p:cNvPr>
              <p:cNvSpPr/>
              <p:nvPr/>
            </p:nvSpPr>
            <p:spPr>
              <a:xfrm>
                <a:off x="280180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5" name="Freeform: Shape 804">
                <a:extLst>
                  <a:ext uri="{FF2B5EF4-FFF2-40B4-BE49-F238E27FC236}">
                    <a16:creationId xmlns:a16="http://schemas.microsoft.com/office/drawing/2014/main" id="{5FE38BE8-7E37-4E68-BF49-26AD33AF316E}"/>
                  </a:ext>
                </a:extLst>
              </p:cNvPr>
              <p:cNvSpPr/>
              <p:nvPr/>
            </p:nvSpPr>
            <p:spPr>
              <a:xfrm>
                <a:off x="284957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6" name="Freeform: Shape 805">
                <a:extLst>
                  <a:ext uri="{FF2B5EF4-FFF2-40B4-BE49-F238E27FC236}">
                    <a16:creationId xmlns:a16="http://schemas.microsoft.com/office/drawing/2014/main" id="{7753F7A2-D5E5-4758-8062-0921F9356849}"/>
                  </a:ext>
                </a:extLst>
              </p:cNvPr>
              <p:cNvSpPr/>
              <p:nvPr/>
            </p:nvSpPr>
            <p:spPr>
              <a:xfrm>
                <a:off x="289970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7" name="Freeform: Shape 806">
                <a:extLst>
                  <a:ext uri="{FF2B5EF4-FFF2-40B4-BE49-F238E27FC236}">
                    <a16:creationId xmlns:a16="http://schemas.microsoft.com/office/drawing/2014/main" id="{0AC8E3D8-D69C-4382-90A8-CCE9937CA82C}"/>
                  </a:ext>
                </a:extLst>
              </p:cNvPr>
              <p:cNvSpPr/>
              <p:nvPr/>
            </p:nvSpPr>
            <p:spPr>
              <a:xfrm>
                <a:off x="294760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8" name="Freeform: Shape 807">
                <a:extLst>
                  <a:ext uri="{FF2B5EF4-FFF2-40B4-BE49-F238E27FC236}">
                    <a16:creationId xmlns:a16="http://schemas.microsoft.com/office/drawing/2014/main" id="{2EF77C77-4B9D-4500-BCAB-A8B49442E543}"/>
                  </a:ext>
                </a:extLst>
              </p:cNvPr>
              <p:cNvSpPr/>
              <p:nvPr/>
            </p:nvSpPr>
            <p:spPr>
              <a:xfrm>
                <a:off x="299343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9" name="Freeform: Shape 808">
                <a:extLst>
                  <a:ext uri="{FF2B5EF4-FFF2-40B4-BE49-F238E27FC236}">
                    <a16:creationId xmlns:a16="http://schemas.microsoft.com/office/drawing/2014/main" id="{3E9BEE57-B4FA-443A-9570-B92AEBAE72D7}"/>
                  </a:ext>
                </a:extLst>
              </p:cNvPr>
              <p:cNvSpPr/>
              <p:nvPr/>
            </p:nvSpPr>
            <p:spPr>
              <a:xfrm>
                <a:off x="304550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10" name="Freeform: Shape 809">
                <a:extLst>
                  <a:ext uri="{FF2B5EF4-FFF2-40B4-BE49-F238E27FC236}">
                    <a16:creationId xmlns:a16="http://schemas.microsoft.com/office/drawing/2014/main" id="{586816C3-80A9-45CE-83C5-305C32BB9907}"/>
                  </a:ext>
                </a:extLst>
              </p:cNvPr>
              <p:cNvSpPr/>
              <p:nvPr/>
            </p:nvSpPr>
            <p:spPr>
              <a:xfrm>
                <a:off x="309133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11" name="Group 810">
                <a:extLst>
                  <a:ext uri="{FF2B5EF4-FFF2-40B4-BE49-F238E27FC236}">
                    <a16:creationId xmlns:a16="http://schemas.microsoft.com/office/drawing/2014/main" id="{8C5D7FD1-5101-4D28-8D91-AD71018C6D84}"/>
                  </a:ext>
                </a:extLst>
              </p:cNvPr>
              <p:cNvGrpSpPr/>
              <p:nvPr/>
            </p:nvGrpSpPr>
            <p:grpSpPr>
              <a:xfrm>
                <a:off x="2685383" y="2033317"/>
                <a:ext cx="506734" cy="715506"/>
                <a:chOff x="664078" y="1946983"/>
                <a:chExt cx="506734" cy="715506"/>
              </a:xfrm>
            </p:grpSpPr>
            <p:sp>
              <p:nvSpPr>
                <p:cNvPr id="812" name="Rectangle: Rounded Corners 811">
                  <a:extLst>
                    <a:ext uri="{FF2B5EF4-FFF2-40B4-BE49-F238E27FC236}">
                      <a16:creationId xmlns:a16="http://schemas.microsoft.com/office/drawing/2014/main" id="{BC75EF73-6860-409A-94A9-2BC2F39745C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13" name="Oval 812">
                  <a:extLst>
                    <a:ext uri="{FF2B5EF4-FFF2-40B4-BE49-F238E27FC236}">
                      <a16:creationId xmlns:a16="http://schemas.microsoft.com/office/drawing/2014/main" id="{8F9144BB-8685-485E-920C-1EF17D8A1F9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07" name="Epithelial Cell">
              <a:extLst>
                <a:ext uri="{FF2B5EF4-FFF2-40B4-BE49-F238E27FC236}">
                  <a16:creationId xmlns:a16="http://schemas.microsoft.com/office/drawing/2014/main" id="{E3F79160-9602-44DE-B7C0-597CCC71CF4C}"/>
                </a:ext>
              </a:extLst>
            </p:cNvPr>
            <p:cNvGrpSpPr/>
            <p:nvPr/>
          </p:nvGrpSpPr>
          <p:grpSpPr>
            <a:xfrm>
              <a:off x="9651199" y="2038414"/>
              <a:ext cx="292605" cy="544481"/>
              <a:chOff x="3744162" y="1805888"/>
              <a:chExt cx="506734" cy="942935"/>
            </a:xfrm>
          </p:grpSpPr>
          <p:sp>
            <p:nvSpPr>
              <p:cNvPr id="791" name="Freeform: Shape 790">
                <a:extLst>
                  <a:ext uri="{FF2B5EF4-FFF2-40B4-BE49-F238E27FC236}">
                    <a16:creationId xmlns:a16="http://schemas.microsoft.com/office/drawing/2014/main" id="{3ED6BD7F-3B87-412A-A0CB-D5F81D5F91AD}"/>
                  </a:ext>
                </a:extLst>
              </p:cNvPr>
              <p:cNvSpPr/>
              <p:nvPr/>
            </p:nvSpPr>
            <p:spPr>
              <a:xfrm>
                <a:off x="3785898"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2" name="Freeform: Shape 791">
                <a:extLst>
                  <a:ext uri="{FF2B5EF4-FFF2-40B4-BE49-F238E27FC236}">
                    <a16:creationId xmlns:a16="http://schemas.microsoft.com/office/drawing/2014/main" id="{122697D7-48FA-4AB7-8FD5-FCFCADC80809}"/>
                  </a:ext>
                </a:extLst>
              </p:cNvPr>
              <p:cNvSpPr/>
              <p:nvPr/>
            </p:nvSpPr>
            <p:spPr>
              <a:xfrm>
                <a:off x="3840053"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3" name="Freeform: Shape 792">
                <a:extLst>
                  <a:ext uri="{FF2B5EF4-FFF2-40B4-BE49-F238E27FC236}">
                    <a16:creationId xmlns:a16="http://schemas.microsoft.com/office/drawing/2014/main" id="{FECDA028-7039-4C4D-A6CD-D9A1B1E088C9}"/>
                  </a:ext>
                </a:extLst>
              </p:cNvPr>
              <p:cNvSpPr/>
              <p:nvPr/>
            </p:nvSpPr>
            <p:spPr>
              <a:xfrm>
                <a:off x="3887822"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4" name="Freeform: Shape 793">
                <a:extLst>
                  <a:ext uri="{FF2B5EF4-FFF2-40B4-BE49-F238E27FC236}">
                    <a16:creationId xmlns:a16="http://schemas.microsoft.com/office/drawing/2014/main" id="{5DFC1365-5796-48EA-99DA-126D341D8E81}"/>
                  </a:ext>
                </a:extLst>
              </p:cNvPr>
              <p:cNvSpPr/>
              <p:nvPr/>
            </p:nvSpPr>
            <p:spPr>
              <a:xfrm>
                <a:off x="3937950"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5" name="Freeform: Shape 794">
                <a:extLst>
                  <a:ext uri="{FF2B5EF4-FFF2-40B4-BE49-F238E27FC236}">
                    <a16:creationId xmlns:a16="http://schemas.microsoft.com/office/drawing/2014/main" id="{8AA26E6B-0AB5-4E69-B701-160857683990}"/>
                  </a:ext>
                </a:extLst>
              </p:cNvPr>
              <p:cNvSpPr/>
              <p:nvPr/>
            </p:nvSpPr>
            <p:spPr>
              <a:xfrm>
                <a:off x="3985858"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6" name="Freeform: Shape 795">
                <a:extLst>
                  <a:ext uri="{FF2B5EF4-FFF2-40B4-BE49-F238E27FC236}">
                    <a16:creationId xmlns:a16="http://schemas.microsoft.com/office/drawing/2014/main" id="{27CC8E17-0104-4C83-923A-C3126C0A911C}"/>
                  </a:ext>
                </a:extLst>
              </p:cNvPr>
              <p:cNvSpPr/>
              <p:nvPr/>
            </p:nvSpPr>
            <p:spPr>
              <a:xfrm>
                <a:off x="4031682"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7" name="Freeform: Shape 796">
                <a:extLst>
                  <a:ext uri="{FF2B5EF4-FFF2-40B4-BE49-F238E27FC236}">
                    <a16:creationId xmlns:a16="http://schemas.microsoft.com/office/drawing/2014/main" id="{CBB2226A-7F5F-4494-BFC8-709D69866F78}"/>
                  </a:ext>
                </a:extLst>
              </p:cNvPr>
              <p:cNvSpPr/>
              <p:nvPr/>
            </p:nvSpPr>
            <p:spPr>
              <a:xfrm>
                <a:off x="4083755"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8" name="Freeform: Shape 797">
                <a:extLst>
                  <a:ext uri="{FF2B5EF4-FFF2-40B4-BE49-F238E27FC236}">
                    <a16:creationId xmlns:a16="http://schemas.microsoft.com/office/drawing/2014/main" id="{E0FD91B8-D525-4A23-A847-2F2D9FA911C6}"/>
                  </a:ext>
                </a:extLst>
              </p:cNvPr>
              <p:cNvSpPr/>
              <p:nvPr/>
            </p:nvSpPr>
            <p:spPr>
              <a:xfrm>
                <a:off x="4129579"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9" name="Freeform: Shape 798">
                <a:extLst>
                  <a:ext uri="{FF2B5EF4-FFF2-40B4-BE49-F238E27FC236}">
                    <a16:creationId xmlns:a16="http://schemas.microsoft.com/office/drawing/2014/main" id="{65B0394C-D20F-4005-AB03-48B89D3CB527}"/>
                  </a:ext>
                </a:extLst>
              </p:cNvPr>
              <p:cNvSpPr/>
              <p:nvPr/>
            </p:nvSpPr>
            <p:spPr>
              <a:xfrm>
                <a:off x="4170881"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00" name="Group 799">
                <a:extLst>
                  <a:ext uri="{FF2B5EF4-FFF2-40B4-BE49-F238E27FC236}">
                    <a16:creationId xmlns:a16="http://schemas.microsoft.com/office/drawing/2014/main" id="{95C0A464-7530-4984-A739-6A2F168C213C}"/>
                  </a:ext>
                </a:extLst>
              </p:cNvPr>
              <p:cNvGrpSpPr/>
              <p:nvPr/>
            </p:nvGrpSpPr>
            <p:grpSpPr>
              <a:xfrm>
                <a:off x="3744162" y="2033317"/>
                <a:ext cx="506734" cy="715506"/>
                <a:chOff x="664078" y="1946983"/>
                <a:chExt cx="506734" cy="715506"/>
              </a:xfrm>
            </p:grpSpPr>
            <p:sp>
              <p:nvSpPr>
                <p:cNvPr id="801" name="Rectangle: Rounded Corners 800">
                  <a:extLst>
                    <a:ext uri="{FF2B5EF4-FFF2-40B4-BE49-F238E27FC236}">
                      <a16:creationId xmlns:a16="http://schemas.microsoft.com/office/drawing/2014/main" id="{ADE424FF-9323-4ABA-955E-EB12BDC6BDB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2" name="Oval 801">
                  <a:extLst>
                    <a:ext uri="{FF2B5EF4-FFF2-40B4-BE49-F238E27FC236}">
                      <a16:creationId xmlns:a16="http://schemas.microsoft.com/office/drawing/2014/main" id="{018F4B5B-E898-4D4A-AC93-83AEED0895EB}"/>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08" name="Epithelial Cell">
              <a:extLst>
                <a:ext uri="{FF2B5EF4-FFF2-40B4-BE49-F238E27FC236}">
                  <a16:creationId xmlns:a16="http://schemas.microsoft.com/office/drawing/2014/main" id="{883A7BAC-EF0B-4500-AFEC-CFF09686D297}"/>
                </a:ext>
              </a:extLst>
            </p:cNvPr>
            <p:cNvGrpSpPr/>
            <p:nvPr/>
          </p:nvGrpSpPr>
          <p:grpSpPr>
            <a:xfrm>
              <a:off x="10772170" y="2038414"/>
              <a:ext cx="292605" cy="544481"/>
              <a:chOff x="4692938" y="1805888"/>
              <a:chExt cx="506734" cy="942935"/>
            </a:xfrm>
          </p:grpSpPr>
          <p:sp>
            <p:nvSpPr>
              <p:cNvPr id="779" name="Freeform: Shape 778">
                <a:extLst>
                  <a:ext uri="{FF2B5EF4-FFF2-40B4-BE49-F238E27FC236}">
                    <a16:creationId xmlns:a16="http://schemas.microsoft.com/office/drawing/2014/main" id="{B89501D4-0B83-4DC4-B62D-40D8D5ECC451}"/>
                  </a:ext>
                </a:extLst>
              </p:cNvPr>
              <p:cNvSpPr/>
              <p:nvPr/>
            </p:nvSpPr>
            <p:spPr>
              <a:xfrm>
                <a:off x="4741344"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0" name="Freeform: Shape 779">
                <a:extLst>
                  <a:ext uri="{FF2B5EF4-FFF2-40B4-BE49-F238E27FC236}">
                    <a16:creationId xmlns:a16="http://schemas.microsoft.com/office/drawing/2014/main" id="{AE233EF4-7977-4B9E-91BA-8A7FD2659CC8}"/>
                  </a:ext>
                </a:extLst>
              </p:cNvPr>
              <p:cNvSpPr/>
              <p:nvPr/>
            </p:nvSpPr>
            <p:spPr>
              <a:xfrm>
                <a:off x="4795499"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1" name="Freeform: Shape 780">
                <a:extLst>
                  <a:ext uri="{FF2B5EF4-FFF2-40B4-BE49-F238E27FC236}">
                    <a16:creationId xmlns:a16="http://schemas.microsoft.com/office/drawing/2014/main" id="{D739CFD6-A052-4D58-AD75-748F11D40F3A}"/>
                  </a:ext>
                </a:extLst>
              </p:cNvPr>
              <p:cNvSpPr/>
              <p:nvPr/>
            </p:nvSpPr>
            <p:spPr>
              <a:xfrm>
                <a:off x="4843268"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2" name="Freeform: Shape 781">
                <a:extLst>
                  <a:ext uri="{FF2B5EF4-FFF2-40B4-BE49-F238E27FC236}">
                    <a16:creationId xmlns:a16="http://schemas.microsoft.com/office/drawing/2014/main" id="{724E75DC-F2FA-4DE3-80E9-BD0381B82A60}"/>
                  </a:ext>
                </a:extLst>
              </p:cNvPr>
              <p:cNvSpPr/>
              <p:nvPr/>
            </p:nvSpPr>
            <p:spPr>
              <a:xfrm>
                <a:off x="4893396"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3" name="Freeform: Shape 782">
                <a:extLst>
                  <a:ext uri="{FF2B5EF4-FFF2-40B4-BE49-F238E27FC236}">
                    <a16:creationId xmlns:a16="http://schemas.microsoft.com/office/drawing/2014/main" id="{3DE0EEF1-D327-4D4E-B063-05AB7678436B}"/>
                  </a:ext>
                </a:extLst>
              </p:cNvPr>
              <p:cNvSpPr/>
              <p:nvPr/>
            </p:nvSpPr>
            <p:spPr>
              <a:xfrm>
                <a:off x="4941304"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4" name="Freeform: Shape 783">
                <a:extLst>
                  <a:ext uri="{FF2B5EF4-FFF2-40B4-BE49-F238E27FC236}">
                    <a16:creationId xmlns:a16="http://schemas.microsoft.com/office/drawing/2014/main" id="{EE4BE67E-6D5C-46F5-919C-A14B0DF4FB01}"/>
                  </a:ext>
                </a:extLst>
              </p:cNvPr>
              <p:cNvSpPr/>
              <p:nvPr/>
            </p:nvSpPr>
            <p:spPr>
              <a:xfrm>
                <a:off x="4987128"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5" name="Freeform: Shape 784">
                <a:extLst>
                  <a:ext uri="{FF2B5EF4-FFF2-40B4-BE49-F238E27FC236}">
                    <a16:creationId xmlns:a16="http://schemas.microsoft.com/office/drawing/2014/main" id="{0EE8C7F7-87C5-40B9-B5C0-83690BC603D5}"/>
                  </a:ext>
                </a:extLst>
              </p:cNvPr>
              <p:cNvSpPr/>
              <p:nvPr/>
            </p:nvSpPr>
            <p:spPr>
              <a:xfrm>
                <a:off x="5039201"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6" name="Freeform: Shape 785">
                <a:extLst>
                  <a:ext uri="{FF2B5EF4-FFF2-40B4-BE49-F238E27FC236}">
                    <a16:creationId xmlns:a16="http://schemas.microsoft.com/office/drawing/2014/main" id="{D3F93989-CA4F-42D6-BD72-D99FD9F8DB4D}"/>
                  </a:ext>
                </a:extLst>
              </p:cNvPr>
              <p:cNvSpPr/>
              <p:nvPr/>
            </p:nvSpPr>
            <p:spPr>
              <a:xfrm>
                <a:off x="5085025"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7" name="Freeform: Shape 786">
                <a:extLst>
                  <a:ext uri="{FF2B5EF4-FFF2-40B4-BE49-F238E27FC236}">
                    <a16:creationId xmlns:a16="http://schemas.microsoft.com/office/drawing/2014/main" id="{63A83414-C1EA-4AB8-B04D-A915CD163362}"/>
                  </a:ext>
                </a:extLst>
              </p:cNvPr>
              <p:cNvSpPr/>
              <p:nvPr/>
            </p:nvSpPr>
            <p:spPr>
              <a:xfrm>
                <a:off x="5126327"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88" name="Group 787">
                <a:extLst>
                  <a:ext uri="{FF2B5EF4-FFF2-40B4-BE49-F238E27FC236}">
                    <a16:creationId xmlns:a16="http://schemas.microsoft.com/office/drawing/2014/main" id="{4E96CF4B-3E16-4B1B-841D-FD3377706520}"/>
                  </a:ext>
                </a:extLst>
              </p:cNvPr>
              <p:cNvGrpSpPr/>
              <p:nvPr/>
            </p:nvGrpSpPr>
            <p:grpSpPr>
              <a:xfrm>
                <a:off x="4692938" y="2033317"/>
                <a:ext cx="506734" cy="715506"/>
                <a:chOff x="664078" y="1946983"/>
                <a:chExt cx="506734" cy="715506"/>
              </a:xfrm>
            </p:grpSpPr>
            <p:sp>
              <p:nvSpPr>
                <p:cNvPr id="789" name="Rectangle: Rounded Corners 788">
                  <a:extLst>
                    <a:ext uri="{FF2B5EF4-FFF2-40B4-BE49-F238E27FC236}">
                      <a16:creationId xmlns:a16="http://schemas.microsoft.com/office/drawing/2014/main" id="{FC4AE133-6ECB-4452-AD6E-6F175F23807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0" name="Oval 789">
                  <a:extLst>
                    <a:ext uri="{FF2B5EF4-FFF2-40B4-BE49-F238E27FC236}">
                      <a16:creationId xmlns:a16="http://schemas.microsoft.com/office/drawing/2014/main" id="{5F3ABD9D-E4E0-46C9-8CB0-84A9EDD1224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09" name="Epithelial Cell">
              <a:extLst>
                <a:ext uri="{FF2B5EF4-FFF2-40B4-BE49-F238E27FC236}">
                  <a16:creationId xmlns:a16="http://schemas.microsoft.com/office/drawing/2014/main" id="{0BF96B84-5C99-45D2-88DF-B07044FD7A54}"/>
                </a:ext>
              </a:extLst>
            </p:cNvPr>
            <p:cNvGrpSpPr/>
            <p:nvPr/>
          </p:nvGrpSpPr>
          <p:grpSpPr>
            <a:xfrm>
              <a:off x="11065946" y="2038414"/>
              <a:ext cx="292605" cy="544481"/>
              <a:chOff x="5201701" y="1805888"/>
              <a:chExt cx="506734" cy="942935"/>
            </a:xfrm>
          </p:grpSpPr>
          <p:sp>
            <p:nvSpPr>
              <p:cNvPr id="767" name="Freeform: Shape 766">
                <a:extLst>
                  <a:ext uri="{FF2B5EF4-FFF2-40B4-BE49-F238E27FC236}">
                    <a16:creationId xmlns:a16="http://schemas.microsoft.com/office/drawing/2014/main" id="{83C2FD71-2EB2-4479-9E5E-D5A0A558EAB8}"/>
                  </a:ext>
                </a:extLst>
              </p:cNvPr>
              <p:cNvSpPr/>
              <p:nvPr/>
            </p:nvSpPr>
            <p:spPr>
              <a:xfrm>
                <a:off x="524729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8" name="Freeform: Shape 767">
                <a:extLst>
                  <a:ext uri="{FF2B5EF4-FFF2-40B4-BE49-F238E27FC236}">
                    <a16:creationId xmlns:a16="http://schemas.microsoft.com/office/drawing/2014/main" id="{D962AE0F-02FE-4D63-B811-076B572539A1}"/>
                  </a:ext>
                </a:extLst>
              </p:cNvPr>
              <p:cNvSpPr/>
              <p:nvPr/>
            </p:nvSpPr>
            <p:spPr>
              <a:xfrm>
                <a:off x="530145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9" name="Freeform: Shape 768">
                <a:extLst>
                  <a:ext uri="{FF2B5EF4-FFF2-40B4-BE49-F238E27FC236}">
                    <a16:creationId xmlns:a16="http://schemas.microsoft.com/office/drawing/2014/main" id="{E352357D-BEAA-4DAA-884F-20677DF322C0}"/>
                  </a:ext>
                </a:extLst>
              </p:cNvPr>
              <p:cNvSpPr/>
              <p:nvPr/>
            </p:nvSpPr>
            <p:spPr>
              <a:xfrm>
                <a:off x="534922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0" name="Freeform: Shape 769">
                <a:extLst>
                  <a:ext uri="{FF2B5EF4-FFF2-40B4-BE49-F238E27FC236}">
                    <a16:creationId xmlns:a16="http://schemas.microsoft.com/office/drawing/2014/main" id="{CAD7C04C-1F91-4909-AEF0-93A77E870F20}"/>
                  </a:ext>
                </a:extLst>
              </p:cNvPr>
              <p:cNvSpPr/>
              <p:nvPr/>
            </p:nvSpPr>
            <p:spPr>
              <a:xfrm>
                <a:off x="539935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1" name="Freeform: Shape 770">
                <a:extLst>
                  <a:ext uri="{FF2B5EF4-FFF2-40B4-BE49-F238E27FC236}">
                    <a16:creationId xmlns:a16="http://schemas.microsoft.com/office/drawing/2014/main" id="{7219B285-8B1B-492B-96B3-78B28C62B7D3}"/>
                  </a:ext>
                </a:extLst>
              </p:cNvPr>
              <p:cNvSpPr/>
              <p:nvPr/>
            </p:nvSpPr>
            <p:spPr>
              <a:xfrm>
                <a:off x="544725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2" name="Freeform: Shape 771">
                <a:extLst>
                  <a:ext uri="{FF2B5EF4-FFF2-40B4-BE49-F238E27FC236}">
                    <a16:creationId xmlns:a16="http://schemas.microsoft.com/office/drawing/2014/main" id="{46FBADD9-5C9A-4B38-AF8E-5572C27BE523}"/>
                  </a:ext>
                </a:extLst>
              </p:cNvPr>
              <p:cNvSpPr/>
              <p:nvPr/>
            </p:nvSpPr>
            <p:spPr>
              <a:xfrm>
                <a:off x="549308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3" name="Freeform: Shape 772">
                <a:extLst>
                  <a:ext uri="{FF2B5EF4-FFF2-40B4-BE49-F238E27FC236}">
                    <a16:creationId xmlns:a16="http://schemas.microsoft.com/office/drawing/2014/main" id="{6A9D6036-28EF-4682-9A57-E6D265FEA51E}"/>
                  </a:ext>
                </a:extLst>
              </p:cNvPr>
              <p:cNvSpPr/>
              <p:nvPr/>
            </p:nvSpPr>
            <p:spPr>
              <a:xfrm>
                <a:off x="554515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4" name="Freeform: Shape 773">
                <a:extLst>
                  <a:ext uri="{FF2B5EF4-FFF2-40B4-BE49-F238E27FC236}">
                    <a16:creationId xmlns:a16="http://schemas.microsoft.com/office/drawing/2014/main" id="{33D2EB0D-18A6-42AF-85B2-4C1DC3B9B530}"/>
                  </a:ext>
                </a:extLst>
              </p:cNvPr>
              <p:cNvSpPr/>
              <p:nvPr/>
            </p:nvSpPr>
            <p:spPr>
              <a:xfrm>
                <a:off x="559098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5" name="Freeform: Shape 774">
                <a:extLst>
                  <a:ext uri="{FF2B5EF4-FFF2-40B4-BE49-F238E27FC236}">
                    <a16:creationId xmlns:a16="http://schemas.microsoft.com/office/drawing/2014/main" id="{459D7788-A12B-4977-9FD8-720B6BDD7F2D}"/>
                  </a:ext>
                </a:extLst>
              </p:cNvPr>
              <p:cNvSpPr/>
              <p:nvPr/>
            </p:nvSpPr>
            <p:spPr>
              <a:xfrm>
                <a:off x="563228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76" name="Group 775">
                <a:extLst>
                  <a:ext uri="{FF2B5EF4-FFF2-40B4-BE49-F238E27FC236}">
                    <a16:creationId xmlns:a16="http://schemas.microsoft.com/office/drawing/2014/main" id="{301B03B9-F15A-48CB-ABCC-47CBD29BB848}"/>
                  </a:ext>
                </a:extLst>
              </p:cNvPr>
              <p:cNvGrpSpPr/>
              <p:nvPr/>
            </p:nvGrpSpPr>
            <p:grpSpPr>
              <a:xfrm>
                <a:off x="5201701" y="2033317"/>
                <a:ext cx="506734" cy="715506"/>
                <a:chOff x="664078" y="1946983"/>
                <a:chExt cx="506734" cy="715506"/>
              </a:xfrm>
            </p:grpSpPr>
            <p:sp>
              <p:nvSpPr>
                <p:cNvPr id="777" name="Rectangle: Rounded Corners 776">
                  <a:extLst>
                    <a:ext uri="{FF2B5EF4-FFF2-40B4-BE49-F238E27FC236}">
                      <a16:creationId xmlns:a16="http://schemas.microsoft.com/office/drawing/2014/main" id="{2904400B-6E17-460C-BE0D-BD3C78A3198B}"/>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8" name="Oval 777">
                  <a:extLst>
                    <a:ext uri="{FF2B5EF4-FFF2-40B4-BE49-F238E27FC236}">
                      <a16:creationId xmlns:a16="http://schemas.microsoft.com/office/drawing/2014/main" id="{D602FF2B-C6FE-46DD-AF93-B5A51B16F756}"/>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10" name="Epithelial Cell">
              <a:extLst>
                <a:ext uri="{FF2B5EF4-FFF2-40B4-BE49-F238E27FC236}">
                  <a16:creationId xmlns:a16="http://schemas.microsoft.com/office/drawing/2014/main" id="{A80CD6DB-9D47-4E24-8F17-2E96798634A4}"/>
                </a:ext>
              </a:extLst>
            </p:cNvPr>
            <p:cNvGrpSpPr/>
            <p:nvPr/>
          </p:nvGrpSpPr>
          <p:grpSpPr>
            <a:xfrm>
              <a:off x="11618719" y="2045617"/>
              <a:ext cx="292605" cy="544481"/>
              <a:chOff x="8040358" y="1805888"/>
              <a:chExt cx="506734" cy="942935"/>
            </a:xfrm>
          </p:grpSpPr>
          <p:sp>
            <p:nvSpPr>
              <p:cNvPr id="755" name="Freeform: Shape 754">
                <a:extLst>
                  <a:ext uri="{FF2B5EF4-FFF2-40B4-BE49-F238E27FC236}">
                    <a16:creationId xmlns:a16="http://schemas.microsoft.com/office/drawing/2014/main" id="{28CA8E57-1E90-4627-A48F-8730B350A7B3}"/>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6" name="Freeform: Shape 755">
                <a:extLst>
                  <a:ext uri="{FF2B5EF4-FFF2-40B4-BE49-F238E27FC236}">
                    <a16:creationId xmlns:a16="http://schemas.microsoft.com/office/drawing/2014/main" id="{A91D55D3-2743-44A0-8681-7425CD2EAB44}"/>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7" name="Freeform: Shape 756">
                <a:extLst>
                  <a:ext uri="{FF2B5EF4-FFF2-40B4-BE49-F238E27FC236}">
                    <a16:creationId xmlns:a16="http://schemas.microsoft.com/office/drawing/2014/main" id="{A6D064E2-8E17-40F2-AF70-6CE05CB092C5}"/>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8" name="Freeform: Shape 757">
                <a:extLst>
                  <a:ext uri="{FF2B5EF4-FFF2-40B4-BE49-F238E27FC236}">
                    <a16:creationId xmlns:a16="http://schemas.microsoft.com/office/drawing/2014/main" id="{F3F80D44-E223-4A7D-A5F9-CC6DFBB500A4}"/>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9" name="Freeform: Shape 758">
                <a:extLst>
                  <a:ext uri="{FF2B5EF4-FFF2-40B4-BE49-F238E27FC236}">
                    <a16:creationId xmlns:a16="http://schemas.microsoft.com/office/drawing/2014/main" id="{49984A24-5988-4B72-A33B-7D6C884AFB81}"/>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0" name="Freeform: Shape 759">
                <a:extLst>
                  <a:ext uri="{FF2B5EF4-FFF2-40B4-BE49-F238E27FC236}">
                    <a16:creationId xmlns:a16="http://schemas.microsoft.com/office/drawing/2014/main" id="{4FDFC849-EB19-478C-B9C1-25D3C877D37F}"/>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1" name="Freeform: Shape 760">
                <a:extLst>
                  <a:ext uri="{FF2B5EF4-FFF2-40B4-BE49-F238E27FC236}">
                    <a16:creationId xmlns:a16="http://schemas.microsoft.com/office/drawing/2014/main" id="{BEA4D97B-B7A7-450A-8371-69CD6835094A}"/>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2" name="Freeform: Shape 761">
                <a:extLst>
                  <a:ext uri="{FF2B5EF4-FFF2-40B4-BE49-F238E27FC236}">
                    <a16:creationId xmlns:a16="http://schemas.microsoft.com/office/drawing/2014/main" id="{F27D8E8E-2E02-48E9-BBB4-AD157159AD5E}"/>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3" name="Freeform: Shape 762">
                <a:extLst>
                  <a:ext uri="{FF2B5EF4-FFF2-40B4-BE49-F238E27FC236}">
                    <a16:creationId xmlns:a16="http://schemas.microsoft.com/office/drawing/2014/main" id="{18B137F3-7806-43A8-A050-677A67931831}"/>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64" name="Group 763">
                <a:extLst>
                  <a:ext uri="{FF2B5EF4-FFF2-40B4-BE49-F238E27FC236}">
                    <a16:creationId xmlns:a16="http://schemas.microsoft.com/office/drawing/2014/main" id="{8D609D1E-C4BF-425F-BC95-D33B28291352}"/>
                  </a:ext>
                </a:extLst>
              </p:cNvPr>
              <p:cNvGrpSpPr/>
              <p:nvPr/>
            </p:nvGrpSpPr>
            <p:grpSpPr>
              <a:xfrm>
                <a:off x="8040358" y="2033317"/>
                <a:ext cx="506734" cy="715506"/>
                <a:chOff x="664078" y="1946983"/>
                <a:chExt cx="506734" cy="715506"/>
              </a:xfrm>
            </p:grpSpPr>
            <p:sp>
              <p:nvSpPr>
                <p:cNvPr id="765" name="Rectangle: Rounded Corners 764">
                  <a:extLst>
                    <a:ext uri="{FF2B5EF4-FFF2-40B4-BE49-F238E27FC236}">
                      <a16:creationId xmlns:a16="http://schemas.microsoft.com/office/drawing/2014/main" id="{A50BB61D-2457-49D8-AF10-02C30281063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6" name="Oval 765">
                  <a:extLst>
                    <a:ext uri="{FF2B5EF4-FFF2-40B4-BE49-F238E27FC236}">
                      <a16:creationId xmlns:a16="http://schemas.microsoft.com/office/drawing/2014/main" id="{194D6FBC-E89F-4D5D-BF4B-4B410722AC1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11" name="Epithelial Cell">
              <a:extLst>
                <a:ext uri="{FF2B5EF4-FFF2-40B4-BE49-F238E27FC236}">
                  <a16:creationId xmlns:a16="http://schemas.microsoft.com/office/drawing/2014/main" id="{60744B55-C6C0-40DA-8DC3-8FEA1C4C6EC7}"/>
                </a:ext>
              </a:extLst>
            </p:cNvPr>
            <p:cNvGrpSpPr/>
            <p:nvPr/>
          </p:nvGrpSpPr>
          <p:grpSpPr>
            <a:xfrm>
              <a:off x="8492399" y="2038414"/>
              <a:ext cx="292605" cy="544481"/>
              <a:chOff x="1702231" y="1805888"/>
              <a:chExt cx="506734" cy="942935"/>
            </a:xfrm>
          </p:grpSpPr>
          <p:grpSp>
            <p:nvGrpSpPr>
              <p:cNvPr id="743" name="Group 742">
                <a:extLst>
                  <a:ext uri="{FF2B5EF4-FFF2-40B4-BE49-F238E27FC236}">
                    <a16:creationId xmlns:a16="http://schemas.microsoft.com/office/drawing/2014/main" id="{7FC7A38F-BBAD-46CD-8E62-C3BD3592EBE1}"/>
                  </a:ext>
                </a:extLst>
              </p:cNvPr>
              <p:cNvGrpSpPr/>
              <p:nvPr/>
            </p:nvGrpSpPr>
            <p:grpSpPr>
              <a:xfrm>
                <a:off x="1764230" y="1805888"/>
                <a:ext cx="426997" cy="308271"/>
                <a:chOff x="1764230" y="1805888"/>
                <a:chExt cx="426997" cy="308271"/>
              </a:xfrm>
            </p:grpSpPr>
            <p:sp>
              <p:nvSpPr>
                <p:cNvPr id="746" name="Freeform: Shape 745">
                  <a:extLst>
                    <a:ext uri="{FF2B5EF4-FFF2-40B4-BE49-F238E27FC236}">
                      <a16:creationId xmlns:a16="http://schemas.microsoft.com/office/drawing/2014/main" id="{F95AD86A-285D-417C-90B1-D71E05C362DC}"/>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7" name="Freeform: Shape 746">
                  <a:extLst>
                    <a:ext uri="{FF2B5EF4-FFF2-40B4-BE49-F238E27FC236}">
                      <a16:creationId xmlns:a16="http://schemas.microsoft.com/office/drawing/2014/main" id="{1390A3D9-223F-436C-BCF5-C57377BB2D86}"/>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8" name="Freeform: Shape 747">
                  <a:extLst>
                    <a:ext uri="{FF2B5EF4-FFF2-40B4-BE49-F238E27FC236}">
                      <a16:creationId xmlns:a16="http://schemas.microsoft.com/office/drawing/2014/main" id="{5438320C-AA5E-4F04-82A3-C6BEDD3C620C}"/>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9" name="Freeform: Shape 748">
                  <a:extLst>
                    <a:ext uri="{FF2B5EF4-FFF2-40B4-BE49-F238E27FC236}">
                      <a16:creationId xmlns:a16="http://schemas.microsoft.com/office/drawing/2014/main" id="{9C8CED91-9F55-4053-BC14-B42ACB52EC19}"/>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0" name="Freeform: Shape 749">
                  <a:extLst>
                    <a:ext uri="{FF2B5EF4-FFF2-40B4-BE49-F238E27FC236}">
                      <a16:creationId xmlns:a16="http://schemas.microsoft.com/office/drawing/2014/main" id="{D10F6F72-39AA-42E0-9DF5-9E8EEC1DF169}"/>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1" name="Freeform: Shape 750">
                  <a:extLst>
                    <a:ext uri="{FF2B5EF4-FFF2-40B4-BE49-F238E27FC236}">
                      <a16:creationId xmlns:a16="http://schemas.microsoft.com/office/drawing/2014/main" id="{7C96D70E-1843-42BA-BB34-4FF4209AA511}"/>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2" name="Freeform: Shape 751">
                  <a:extLst>
                    <a:ext uri="{FF2B5EF4-FFF2-40B4-BE49-F238E27FC236}">
                      <a16:creationId xmlns:a16="http://schemas.microsoft.com/office/drawing/2014/main" id="{188A0CC9-75D6-47F3-9AE3-8F6BDBE258E8}"/>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3" name="Freeform: Shape 752">
                  <a:extLst>
                    <a:ext uri="{FF2B5EF4-FFF2-40B4-BE49-F238E27FC236}">
                      <a16:creationId xmlns:a16="http://schemas.microsoft.com/office/drawing/2014/main" id="{12AC939A-9872-481D-A180-27E344C05FB0}"/>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4" name="Freeform: Shape 753">
                  <a:extLst>
                    <a:ext uri="{FF2B5EF4-FFF2-40B4-BE49-F238E27FC236}">
                      <a16:creationId xmlns:a16="http://schemas.microsoft.com/office/drawing/2014/main" id="{612DCCF4-59FF-4464-BE79-52A7CEEB6C21}"/>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744" name="Rectangle: Rounded Corners 743">
                <a:extLst>
                  <a:ext uri="{FF2B5EF4-FFF2-40B4-BE49-F238E27FC236}">
                    <a16:creationId xmlns:a16="http://schemas.microsoft.com/office/drawing/2014/main" id="{4C6360DF-4D24-4E24-90B1-7CB2E9FAD2CD}"/>
                  </a:ext>
                </a:extLst>
              </p:cNvPr>
              <p:cNvSpPr/>
              <p:nvPr/>
            </p:nvSpPr>
            <p:spPr>
              <a:xfrm>
                <a:off x="1702231" y="2033317"/>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5" name="Oval 744">
                <a:extLst>
                  <a:ext uri="{FF2B5EF4-FFF2-40B4-BE49-F238E27FC236}">
                    <a16:creationId xmlns:a16="http://schemas.microsoft.com/office/drawing/2014/main" id="{C65CFF81-B7A1-4C4B-BCF3-CC5879E88D28}"/>
                  </a:ext>
                </a:extLst>
              </p:cNvPr>
              <p:cNvSpPr/>
              <p:nvPr/>
            </p:nvSpPr>
            <p:spPr>
              <a:xfrm>
                <a:off x="1823561" y="2397944"/>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2" name="Goblet Cell">
              <a:extLst>
                <a:ext uri="{FF2B5EF4-FFF2-40B4-BE49-F238E27FC236}">
                  <a16:creationId xmlns:a16="http://schemas.microsoft.com/office/drawing/2014/main" id="{8A300884-783A-42FC-BB83-EFF54611A9AD}"/>
                </a:ext>
              </a:extLst>
            </p:cNvPr>
            <p:cNvGrpSpPr/>
            <p:nvPr/>
          </p:nvGrpSpPr>
          <p:grpSpPr>
            <a:xfrm>
              <a:off x="8782534" y="2158693"/>
              <a:ext cx="248594" cy="424201"/>
              <a:chOff x="769325" y="2021060"/>
              <a:chExt cx="430517" cy="734635"/>
            </a:xfrm>
          </p:grpSpPr>
          <p:sp>
            <p:nvSpPr>
              <p:cNvPr id="741" name="Rectangle: Rounded Corners 49">
                <a:extLst>
                  <a:ext uri="{FF2B5EF4-FFF2-40B4-BE49-F238E27FC236}">
                    <a16:creationId xmlns:a16="http://schemas.microsoft.com/office/drawing/2014/main" id="{495C10EE-FFDA-4BB0-9E87-97558CBF5CF7}"/>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2" name="Oval 741">
                <a:extLst>
                  <a:ext uri="{FF2B5EF4-FFF2-40B4-BE49-F238E27FC236}">
                    <a16:creationId xmlns:a16="http://schemas.microsoft.com/office/drawing/2014/main" id="{3FD27412-C92E-432A-8616-53316DEE4521}"/>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3" name="Goblet Cell">
              <a:extLst>
                <a:ext uri="{FF2B5EF4-FFF2-40B4-BE49-F238E27FC236}">
                  <a16:creationId xmlns:a16="http://schemas.microsoft.com/office/drawing/2014/main" id="{5C4C55FE-693B-41D1-9A06-59B9F651D776}"/>
                </a:ext>
              </a:extLst>
            </p:cNvPr>
            <p:cNvGrpSpPr/>
            <p:nvPr/>
          </p:nvGrpSpPr>
          <p:grpSpPr>
            <a:xfrm>
              <a:off x="9939735" y="2158693"/>
              <a:ext cx="248594" cy="424201"/>
              <a:chOff x="769325" y="2021060"/>
              <a:chExt cx="430517" cy="734635"/>
            </a:xfrm>
          </p:grpSpPr>
          <p:sp>
            <p:nvSpPr>
              <p:cNvPr id="739" name="Rectangle: Rounded Corners 49">
                <a:extLst>
                  <a:ext uri="{FF2B5EF4-FFF2-40B4-BE49-F238E27FC236}">
                    <a16:creationId xmlns:a16="http://schemas.microsoft.com/office/drawing/2014/main" id="{0A6C7852-2379-4729-A0DA-F747246DB59C}"/>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0" name="Oval 739">
                <a:extLst>
                  <a:ext uri="{FF2B5EF4-FFF2-40B4-BE49-F238E27FC236}">
                    <a16:creationId xmlns:a16="http://schemas.microsoft.com/office/drawing/2014/main" id="{C4A29647-0078-4E49-9778-E5A08145AC47}"/>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4" name="Goblet Cell">
              <a:extLst>
                <a:ext uri="{FF2B5EF4-FFF2-40B4-BE49-F238E27FC236}">
                  <a16:creationId xmlns:a16="http://schemas.microsoft.com/office/drawing/2014/main" id="{8DE35C6C-4289-468F-B339-0136C26F0631}"/>
                </a:ext>
              </a:extLst>
            </p:cNvPr>
            <p:cNvGrpSpPr/>
            <p:nvPr/>
          </p:nvGrpSpPr>
          <p:grpSpPr>
            <a:xfrm>
              <a:off x="11360322" y="2158693"/>
              <a:ext cx="248594" cy="424201"/>
              <a:chOff x="769325" y="2021060"/>
              <a:chExt cx="430517" cy="734635"/>
            </a:xfrm>
          </p:grpSpPr>
          <p:sp>
            <p:nvSpPr>
              <p:cNvPr id="737" name="Rectangle: Rounded Corners 49">
                <a:extLst>
                  <a:ext uri="{FF2B5EF4-FFF2-40B4-BE49-F238E27FC236}">
                    <a16:creationId xmlns:a16="http://schemas.microsoft.com/office/drawing/2014/main" id="{65484985-B66F-4674-9C30-4539453E4A49}"/>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8" name="Oval 737">
                <a:extLst>
                  <a:ext uri="{FF2B5EF4-FFF2-40B4-BE49-F238E27FC236}">
                    <a16:creationId xmlns:a16="http://schemas.microsoft.com/office/drawing/2014/main" id="{B85D5475-F5BA-45D7-B02A-6A8C5078F98E}"/>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5" name="Mulberry Cells">
              <a:extLst>
                <a:ext uri="{FF2B5EF4-FFF2-40B4-BE49-F238E27FC236}">
                  <a16:creationId xmlns:a16="http://schemas.microsoft.com/office/drawing/2014/main" id="{65615A8C-1A5E-4D7B-A4EC-D96641C68587}"/>
                </a:ext>
              </a:extLst>
            </p:cNvPr>
            <p:cNvGrpSpPr/>
            <p:nvPr/>
          </p:nvGrpSpPr>
          <p:grpSpPr>
            <a:xfrm>
              <a:off x="8760549" y="2116524"/>
              <a:ext cx="270511" cy="193850"/>
              <a:chOff x="2201728" y="1941159"/>
              <a:chExt cx="468472" cy="335711"/>
            </a:xfrm>
          </p:grpSpPr>
          <p:sp>
            <p:nvSpPr>
              <p:cNvPr id="733" name="Oval 732">
                <a:extLst>
                  <a:ext uri="{FF2B5EF4-FFF2-40B4-BE49-F238E27FC236}">
                    <a16:creationId xmlns:a16="http://schemas.microsoft.com/office/drawing/2014/main" id="{E8734414-6260-4363-BD38-59915F859B69}"/>
                  </a:ext>
                </a:extLst>
              </p:cNvPr>
              <p:cNvSpPr/>
              <p:nvPr/>
            </p:nvSpPr>
            <p:spPr>
              <a:xfrm>
                <a:off x="2442461" y="2107642"/>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4" name="Oval 733">
                <a:extLst>
                  <a:ext uri="{FF2B5EF4-FFF2-40B4-BE49-F238E27FC236}">
                    <a16:creationId xmlns:a16="http://schemas.microsoft.com/office/drawing/2014/main" id="{CA5D4857-C159-485A-9831-E8D37B7E063B}"/>
                  </a:ext>
                </a:extLst>
              </p:cNvPr>
              <p:cNvSpPr/>
              <p:nvPr/>
            </p:nvSpPr>
            <p:spPr>
              <a:xfrm rot="2619738">
                <a:off x="2256792" y="1941159"/>
                <a:ext cx="231922" cy="17320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5" name="Oval 734">
                <a:extLst>
                  <a:ext uri="{FF2B5EF4-FFF2-40B4-BE49-F238E27FC236}">
                    <a16:creationId xmlns:a16="http://schemas.microsoft.com/office/drawing/2014/main" id="{3943A314-3FC2-4649-88C6-9A1128F21167}"/>
                  </a:ext>
                </a:extLst>
              </p:cNvPr>
              <p:cNvSpPr/>
              <p:nvPr/>
            </p:nvSpPr>
            <p:spPr>
              <a:xfrm>
                <a:off x="2201728" y="2120468"/>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6" name="Oval 735">
                <a:extLst>
                  <a:ext uri="{FF2B5EF4-FFF2-40B4-BE49-F238E27FC236}">
                    <a16:creationId xmlns:a16="http://schemas.microsoft.com/office/drawing/2014/main" id="{BEC34493-01CB-4D96-90B8-3E606BCF9C55}"/>
                  </a:ext>
                </a:extLst>
              </p:cNvPr>
              <p:cNvSpPr/>
              <p:nvPr/>
            </p:nvSpPr>
            <p:spPr>
              <a:xfrm>
                <a:off x="2505626" y="1943936"/>
                <a:ext cx="153895" cy="126073"/>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6" name="Mulberry Cells">
              <a:extLst>
                <a:ext uri="{FF2B5EF4-FFF2-40B4-BE49-F238E27FC236}">
                  <a16:creationId xmlns:a16="http://schemas.microsoft.com/office/drawing/2014/main" id="{15EF2293-02E9-464B-9662-7EBA08C7A183}"/>
                </a:ext>
              </a:extLst>
            </p:cNvPr>
            <p:cNvGrpSpPr/>
            <p:nvPr/>
          </p:nvGrpSpPr>
          <p:grpSpPr>
            <a:xfrm>
              <a:off x="9894552" y="2084598"/>
              <a:ext cx="296461" cy="248818"/>
              <a:chOff x="4165601" y="1885870"/>
              <a:chExt cx="513413" cy="430905"/>
            </a:xfrm>
          </p:grpSpPr>
          <p:sp>
            <p:nvSpPr>
              <p:cNvPr id="727" name="Oval 726">
                <a:extLst>
                  <a:ext uri="{FF2B5EF4-FFF2-40B4-BE49-F238E27FC236}">
                    <a16:creationId xmlns:a16="http://schemas.microsoft.com/office/drawing/2014/main" id="{F5B3BAF0-721F-4C94-AF7D-D43666369F0F}"/>
                  </a:ext>
                </a:extLst>
              </p:cNvPr>
              <p:cNvSpPr/>
              <p:nvPr/>
            </p:nvSpPr>
            <p:spPr>
              <a:xfrm>
                <a:off x="4304373" y="2170472"/>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8" name="Oval 727">
                <a:extLst>
                  <a:ext uri="{FF2B5EF4-FFF2-40B4-BE49-F238E27FC236}">
                    <a16:creationId xmlns:a16="http://schemas.microsoft.com/office/drawing/2014/main" id="{82091A06-AA74-48AF-A2D3-D8316A6AC182}"/>
                  </a:ext>
                </a:extLst>
              </p:cNvPr>
              <p:cNvSpPr/>
              <p:nvPr/>
            </p:nvSpPr>
            <p:spPr>
              <a:xfrm rot="20411541">
                <a:off x="4489193" y="2160373"/>
                <a:ext cx="180354"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9" name="Oval 728">
                <a:extLst>
                  <a:ext uri="{FF2B5EF4-FFF2-40B4-BE49-F238E27FC236}">
                    <a16:creationId xmlns:a16="http://schemas.microsoft.com/office/drawing/2014/main" id="{75A172FE-014E-457F-9A6E-78C58246BD9D}"/>
                  </a:ext>
                </a:extLst>
              </p:cNvPr>
              <p:cNvSpPr/>
              <p:nvPr/>
            </p:nvSpPr>
            <p:spPr>
              <a:xfrm rot="18704086">
                <a:off x="4378048" y="1898885"/>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0" name="Oval 729">
                <a:extLst>
                  <a:ext uri="{FF2B5EF4-FFF2-40B4-BE49-F238E27FC236}">
                    <a16:creationId xmlns:a16="http://schemas.microsoft.com/office/drawing/2014/main" id="{61B3E71A-D75E-4A21-B269-C52CBEA95D59}"/>
                  </a:ext>
                </a:extLst>
              </p:cNvPr>
              <p:cNvSpPr/>
              <p:nvPr/>
            </p:nvSpPr>
            <p:spPr>
              <a:xfrm rot="18704086">
                <a:off x="4531952" y="2007758"/>
                <a:ext cx="154064" cy="14006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1" name="Oval 730">
                <a:extLst>
                  <a:ext uri="{FF2B5EF4-FFF2-40B4-BE49-F238E27FC236}">
                    <a16:creationId xmlns:a16="http://schemas.microsoft.com/office/drawing/2014/main" id="{DD5BDE60-8C55-4B70-BBA5-614AA4C11A08}"/>
                  </a:ext>
                </a:extLst>
              </p:cNvPr>
              <p:cNvSpPr/>
              <p:nvPr/>
            </p:nvSpPr>
            <p:spPr>
              <a:xfrm rot="378857">
                <a:off x="4165601" y="2046019"/>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2" name="Oval 731">
                <a:extLst>
                  <a:ext uri="{FF2B5EF4-FFF2-40B4-BE49-F238E27FC236}">
                    <a16:creationId xmlns:a16="http://schemas.microsoft.com/office/drawing/2014/main" id="{93A85F9B-290C-4B07-8EAC-43F6EE6FCFE9}"/>
                  </a:ext>
                </a:extLst>
              </p:cNvPr>
              <p:cNvSpPr/>
              <p:nvPr/>
            </p:nvSpPr>
            <p:spPr>
              <a:xfrm rot="555277">
                <a:off x="4351821" y="2059533"/>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7" name="Mulberry Cells">
              <a:extLst>
                <a:ext uri="{FF2B5EF4-FFF2-40B4-BE49-F238E27FC236}">
                  <a16:creationId xmlns:a16="http://schemas.microsoft.com/office/drawing/2014/main" id="{6AC0069A-EC27-463E-AE78-986C5EAA6E18}"/>
                </a:ext>
              </a:extLst>
            </p:cNvPr>
            <p:cNvGrpSpPr/>
            <p:nvPr/>
          </p:nvGrpSpPr>
          <p:grpSpPr>
            <a:xfrm>
              <a:off x="11311059" y="2084125"/>
              <a:ext cx="291249" cy="220405"/>
              <a:chOff x="5626189" y="1885051"/>
              <a:chExt cx="504388" cy="381698"/>
            </a:xfrm>
          </p:grpSpPr>
          <p:sp>
            <p:nvSpPr>
              <p:cNvPr id="722" name="Oval 721">
                <a:extLst>
                  <a:ext uri="{FF2B5EF4-FFF2-40B4-BE49-F238E27FC236}">
                    <a16:creationId xmlns:a16="http://schemas.microsoft.com/office/drawing/2014/main" id="{355A91E5-30E8-4BAD-8716-FF6E4FF45EBC}"/>
                  </a:ext>
                </a:extLst>
              </p:cNvPr>
              <p:cNvSpPr/>
              <p:nvPr/>
            </p:nvSpPr>
            <p:spPr>
              <a:xfrm>
                <a:off x="5871614" y="1885051"/>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3" name="Oval 722">
                <a:extLst>
                  <a:ext uri="{FF2B5EF4-FFF2-40B4-BE49-F238E27FC236}">
                    <a16:creationId xmlns:a16="http://schemas.microsoft.com/office/drawing/2014/main" id="{F7841809-99CE-4E4F-9A08-6E879F8C463E}"/>
                  </a:ext>
                </a:extLst>
              </p:cNvPr>
              <p:cNvSpPr/>
              <p:nvPr/>
            </p:nvSpPr>
            <p:spPr>
              <a:xfrm rot="18704086">
                <a:off x="5962574" y="2058182"/>
                <a:ext cx="172648" cy="163358"/>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4" name="Oval 723">
                <a:extLst>
                  <a:ext uri="{FF2B5EF4-FFF2-40B4-BE49-F238E27FC236}">
                    <a16:creationId xmlns:a16="http://schemas.microsoft.com/office/drawing/2014/main" id="{3A88D1E2-8262-4BBB-A29F-3732D5154166}"/>
                  </a:ext>
                </a:extLst>
              </p:cNvPr>
              <p:cNvSpPr/>
              <p:nvPr/>
            </p:nvSpPr>
            <p:spPr>
              <a:xfrm>
                <a:off x="5802998" y="210206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5" name="Oval 724">
                <a:extLst>
                  <a:ext uri="{FF2B5EF4-FFF2-40B4-BE49-F238E27FC236}">
                    <a16:creationId xmlns:a16="http://schemas.microsoft.com/office/drawing/2014/main" id="{C17EAAEF-A3ED-4A7D-9CA1-AD2E8F8DCBC1}"/>
                  </a:ext>
                </a:extLst>
              </p:cNvPr>
              <p:cNvSpPr/>
              <p:nvPr/>
            </p:nvSpPr>
            <p:spPr>
              <a:xfrm rot="18704086">
                <a:off x="5704875" y="1957834"/>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6" name="Oval 725">
                <a:extLst>
                  <a:ext uri="{FF2B5EF4-FFF2-40B4-BE49-F238E27FC236}">
                    <a16:creationId xmlns:a16="http://schemas.microsoft.com/office/drawing/2014/main" id="{A89F1EAF-1543-4150-9602-96807A407B50}"/>
                  </a:ext>
                </a:extLst>
              </p:cNvPr>
              <p:cNvSpPr/>
              <p:nvPr/>
            </p:nvSpPr>
            <p:spPr>
              <a:xfrm rot="458189">
                <a:off x="5626189" y="2126893"/>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8" name="Epithelial Cell">
              <a:extLst>
                <a:ext uri="{FF2B5EF4-FFF2-40B4-BE49-F238E27FC236}">
                  <a16:creationId xmlns:a16="http://schemas.microsoft.com/office/drawing/2014/main" id="{DA025028-EC8E-402D-8E9C-B576058B78EB}"/>
                </a:ext>
              </a:extLst>
            </p:cNvPr>
            <p:cNvGrpSpPr/>
            <p:nvPr/>
          </p:nvGrpSpPr>
          <p:grpSpPr>
            <a:xfrm>
              <a:off x="9365363" y="2029995"/>
              <a:ext cx="292605" cy="552900"/>
              <a:chOff x="3262900" y="1525410"/>
              <a:chExt cx="506734" cy="957516"/>
            </a:xfrm>
          </p:grpSpPr>
          <p:grpSp>
            <p:nvGrpSpPr>
              <p:cNvPr id="700" name="Group 699">
                <a:extLst>
                  <a:ext uri="{FF2B5EF4-FFF2-40B4-BE49-F238E27FC236}">
                    <a16:creationId xmlns:a16="http://schemas.microsoft.com/office/drawing/2014/main" id="{9A26F66A-2E39-4545-BB1B-15D1E5D04242}"/>
                  </a:ext>
                </a:extLst>
              </p:cNvPr>
              <p:cNvGrpSpPr/>
              <p:nvPr/>
            </p:nvGrpSpPr>
            <p:grpSpPr>
              <a:xfrm>
                <a:off x="3286480" y="1539991"/>
                <a:ext cx="426997" cy="308271"/>
                <a:chOff x="1764230" y="1805888"/>
                <a:chExt cx="426997" cy="308271"/>
              </a:xfrm>
            </p:grpSpPr>
            <p:sp>
              <p:nvSpPr>
                <p:cNvPr id="713" name="Freeform: Shape 712">
                  <a:extLst>
                    <a:ext uri="{FF2B5EF4-FFF2-40B4-BE49-F238E27FC236}">
                      <a16:creationId xmlns:a16="http://schemas.microsoft.com/office/drawing/2014/main" id="{23AF47F6-693D-4901-BB33-D8F69FCF6999}"/>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4" name="Freeform: Shape 713">
                  <a:extLst>
                    <a:ext uri="{FF2B5EF4-FFF2-40B4-BE49-F238E27FC236}">
                      <a16:creationId xmlns:a16="http://schemas.microsoft.com/office/drawing/2014/main" id="{FE349F16-8925-4C4D-B567-3F94C32E8C06}"/>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5" name="Freeform: Shape 714">
                  <a:extLst>
                    <a:ext uri="{FF2B5EF4-FFF2-40B4-BE49-F238E27FC236}">
                      <a16:creationId xmlns:a16="http://schemas.microsoft.com/office/drawing/2014/main" id="{EDB38303-6FB2-409D-92CD-2D39FA0CE467}"/>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 name="Freeform: Shape 715">
                  <a:extLst>
                    <a:ext uri="{FF2B5EF4-FFF2-40B4-BE49-F238E27FC236}">
                      <a16:creationId xmlns:a16="http://schemas.microsoft.com/office/drawing/2014/main" id="{75954DF6-4BD4-42D3-8C17-3396C82B78A6}"/>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 name="Freeform: Shape 716">
                  <a:extLst>
                    <a:ext uri="{FF2B5EF4-FFF2-40B4-BE49-F238E27FC236}">
                      <a16:creationId xmlns:a16="http://schemas.microsoft.com/office/drawing/2014/main" id="{435C8F84-4E4B-4A11-A978-AA32CA573E07}"/>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 name="Freeform: Shape 717">
                  <a:extLst>
                    <a:ext uri="{FF2B5EF4-FFF2-40B4-BE49-F238E27FC236}">
                      <a16:creationId xmlns:a16="http://schemas.microsoft.com/office/drawing/2014/main" id="{D7DC2AC8-258A-4BEC-96E5-9444B31142AE}"/>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9" name="Freeform: Shape 718">
                  <a:extLst>
                    <a:ext uri="{FF2B5EF4-FFF2-40B4-BE49-F238E27FC236}">
                      <a16:creationId xmlns:a16="http://schemas.microsoft.com/office/drawing/2014/main" id="{62D807CC-1B38-4CA1-8F1D-FF47934296C7}"/>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0" name="Freeform: Shape 719">
                  <a:extLst>
                    <a:ext uri="{FF2B5EF4-FFF2-40B4-BE49-F238E27FC236}">
                      <a16:creationId xmlns:a16="http://schemas.microsoft.com/office/drawing/2014/main" id="{FE4DEDA3-6EAD-4D16-9B5F-8EE6E26D902E}"/>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1" name="Freeform: Shape 720">
                  <a:extLst>
                    <a:ext uri="{FF2B5EF4-FFF2-40B4-BE49-F238E27FC236}">
                      <a16:creationId xmlns:a16="http://schemas.microsoft.com/office/drawing/2014/main" id="{5F55003E-5F1D-4C9B-A435-A70C12016455}"/>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701" name="Freeform: Shape 700">
                <a:extLst>
                  <a:ext uri="{FF2B5EF4-FFF2-40B4-BE49-F238E27FC236}">
                    <a16:creationId xmlns:a16="http://schemas.microsoft.com/office/drawing/2014/main" id="{1A23A43C-94AA-4E9A-8CC2-63E2D5E02755}"/>
                  </a:ext>
                </a:extLst>
              </p:cNvPr>
              <p:cNvSpPr/>
              <p:nvPr/>
            </p:nvSpPr>
            <p:spPr>
              <a:xfrm>
                <a:off x="3439967" y="1527493"/>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2" name="Freeform: Shape 701">
                <a:extLst>
                  <a:ext uri="{FF2B5EF4-FFF2-40B4-BE49-F238E27FC236}">
                    <a16:creationId xmlns:a16="http://schemas.microsoft.com/office/drawing/2014/main" id="{705791DE-109B-470D-8C00-6C46FB1F2A54}"/>
                  </a:ext>
                </a:extLst>
              </p:cNvPr>
              <p:cNvSpPr/>
              <p:nvPr/>
            </p:nvSpPr>
            <p:spPr>
              <a:xfrm>
                <a:off x="3487875" y="1525410"/>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3" name="Freeform: Shape 702">
                <a:extLst>
                  <a:ext uri="{FF2B5EF4-FFF2-40B4-BE49-F238E27FC236}">
                    <a16:creationId xmlns:a16="http://schemas.microsoft.com/office/drawing/2014/main" id="{33B4A854-B90C-439B-836D-828F6547F30C}"/>
                  </a:ext>
                </a:extLst>
              </p:cNvPr>
              <p:cNvSpPr/>
              <p:nvPr/>
            </p:nvSpPr>
            <p:spPr>
              <a:xfrm>
                <a:off x="3533699" y="1529576"/>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4" name="Freeform: Shape 703">
                <a:extLst>
                  <a:ext uri="{FF2B5EF4-FFF2-40B4-BE49-F238E27FC236}">
                    <a16:creationId xmlns:a16="http://schemas.microsoft.com/office/drawing/2014/main" id="{34EE909D-D20E-4BA7-98A3-0A679F574E17}"/>
                  </a:ext>
                </a:extLst>
              </p:cNvPr>
              <p:cNvSpPr/>
              <p:nvPr/>
            </p:nvSpPr>
            <p:spPr>
              <a:xfrm>
                <a:off x="3585772" y="1539990"/>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5" name="Freeform: Shape 704">
                <a:extLst>
                  <a:ext uri="{FF2B5EF4-FFF2-40B4-BE49-F238E27FC236}">
                    <a16:creationId xmlns:a16="http://schemas.microsoft.com/office/drawing/2014/main" id="{AFF1F9EB-C104-4CE1-9218-93D6552B049D}"/>
                  </a:ext>
                </a:extLst>
              </p:cNvPr>
              <p:cNvSpPr/>
              <p:nvPr/>
            </p:nvSpPr>
            <p:spPr>
              <a:xfrm>
                <a:off x="3631596" y="1546239"/>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6" name="Freeform: Shape 705">
                <a:extLst>
                  <a:ext uri="{FF2B5EF4-FFF2-40B4-BE49-F238E27FC236}">
                    <a16:creationId xmlns:a16="http://schemas.microsoft.com/office/drawing/2014/main" id="{C6CF4213-D39E-48CD-A55D-D89EBC1861C3}"/>
                  </a:ext>
                </a:extLst>
              </p:cNvPr>
              <p:cNvSpPr/>
              <p:nvPr/>
            </p:nvSpPr>
            <p:spPr>
              <a:xfrm>
                <a:off x="3672898" y="1581649"/>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07" name="Group 706">
                <a:extLst>
                  <a:ext uri="{FF2B5EF4-FFF2-40B4-BE49-F238E27FC236}">
                    <a16:creationId xmlns:a16="http://schemas.microsoft.com/office/drawing/2014/main" id="{4905521C-9BC8-4946-8AC1-ED3C7EBC686D}"/>
                  </a:ext>
                </a:extLst>
              </p:cNvPr>
              <p:cNvGrpSpPr/>
              <p:nvPr/>
            </p:nvGrpSpPr>
            <p:grpSpPr>
              <a:xfrm>
                <a:off x="3262900" y="1767420"/>
                <a:ext cx="506734" cy="715506"/>
                <a:chOff x="664078" y="1946983"/>
                <a:chExt cx="506734" cy="715506"/>
              </a:xfrm>
            </p:grpSpPr>
            <p:sp>
              <p:nvSpPr>
                <p:cNvPr id="711" name="Rectangle: Rounded Corners 710">
                  <a:extLst>
                    <a:ext uri="{FF2B5EF4-FFF2-40B4-BE49-F238E27FC236}">
                      <a16:creationId xmlns:a16="http://schemas.microsoft.com/office/drawing/2014/main" id="{9CC42135-73DB-4570-8465-26D31A56006B}"/>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2" name="Oval 711">
                  <a:extLst>
                    <a:ext uri="{FF2B5EF4-FFF2-40B4-BE49-F238E27FC236}">
                      <a16:creationId xmlns:a16="http://schemas.microsoft.com/office/drawing/2014/main" id="{3C0362EF-722B-473F-94D0-EBD4E7F66CED}"/>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708" name="Freeform: Shape 707">
                <a:extLst>
                  <a:ext uri="{FF2B5EF4-FFF2-40B4-BE49-F238E27FC236}">
                    <a16:creationId xmlns:a16="http://schemas.microsoft.com/office/drawing/2014/main" id="{BCC37971-0C50-44A4-BD25-1927238F1FF5}"/>
                  </a:ext>
                </a:extLst>
              </p:cNvPr>
              <p:cNvSpPr/>
              <p:nvPr/>
            </p:nvSpPr>
            <p:spPr>
              <a:xfrm>
                <a:off x="3287915" y="1558737"/>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9" name="Freeform: Shape 708">
                <a:extLst>
                  <a:ext uri="{FF2B5EF4-FFF2-40B4-BE49-F238E27FC236}">
                    <a16:creationId xmlns:a16="http://schemas.microsoft.com/office/drawing/2014/main" id="{C1DBBCFD-C52B-4298-A7E9-9FFBB853BC96}"/>
                  </a:ext>
                </a:extLst>
              </p:cNvPr>
              <p:cNvSpPr/>
              <p:nvPr/>
            </p:nvSpPr>
            <p:spPr>
              <a:xfrm>
                <a:off x="3342070" y="1542073"/>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0" name="Freeform: Shape 709">
                <a:extLst>
                  <a:ext uri="{FF2B5EF4-FFF2-40B4-BE49-F238E27FC236}">
                    <a16:creationId xmlns:a16="http://schemas.microsoft.com/office/drawing/2014/main" id="{BB0FF54E-12BC-44A8-9173-2C2E10A4BF26}"/>
                  </a:ext>
                </a:extLst>
              </p:cNvPr>
              <p:cNvSpPr/>
              <p:nvPr/>
            </p:nvSpPr>
            <p:spPr>
              <a:xfrm>
                <a:off x="3389839" y="1535825"/>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9" name="Dendritic Cell">
              <a:extLst>
                <a:ext uri="{FF2B5EF4-FFF2-40B4-BE49-F238E27FC236}">
                  <a16:creationId xmlns:a16="http://schemas.microsoft.com/office/drawing/2014/main" id="{E0C1FE13-F3A8-4667-99C7-94CC1F5D49BE}"/>
                </a:ext>
              </a:extLst>
            </p:cNvPr>
            <p:cNvGrpSpPr/>
            <p:nvPr/>
          </p:nvGrpSpPr>
          <p:grpSpPr>
            <a:xfrm>
              <a:off x="9070296" y="2014676"/>
              <a:ext cx="593022" cy="872526"/>
              <a:chOff x="2755356" y="1735922"/>
              <a:chExt cx="1027000" cy="1511046"/>
            </a:xfrm>
          </p:grpSpPr>
          <p:sp>
            <p:nvSpPr>
              <p:cNvPr id="698" name="Freeform: Shape 697">
                <a:extLst>
                  <a:ext uri="{FF2B5EF4-FFF2-40B4-BE49-F238E27FC236}">
                    <a16:creationId xmlns:a16="http://schemas.microsoft.com/office/drawing/2014/main" id="{A0BE0592-3C2A-492E-8E63-4FF4F5BD0F2E}"/>
                  </a:ext>
                </a:extLst>
              </p:cNvPr>
              <p:cNvSpPr/>
              <p:nvPr/>
            </p:nvSpPr>
            <p:spPr>
              <a:xfrm>
                <a:off x="2755356" y="1735922"/>
                <a:ext cx="1027000" cy="1511046"/>
              </a:xfrm>
              <a:custGeom>
                <a:avLst/>
                <a:gdLst>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101529 w 1034979"/>
                  <a:gd name="connsiteY26" fmla="*/ 873597 h 1509906"/>
                  <a:gd name="connsiteX27" fmla="*/ 84384 w 1034979"/>
                  <a:gd name="connsiteY27" fmla="*/ 865977 h 1509906"/>
                  <a:gd name="connsiteX28" fmla="*/ 78669 w 1034979"/>
                  <a:gd name="connsiteY28" fmla="*/ 864072 h 1509906"/>
                  <a:gd name="connsiteX29" fmla="*/ 59619 w 1034979"/>
                  <a:gd name="connsiteY29" fmla="*/ 867882 h 1509906"/>
                  <a:gd name="connsiteX30" fmla="*/ 53904 w 1034979"/>
                  <a:gd name="connsiteY30" fmla="*/ 871692 h 1509906"/>
                  <a:gd name="connsiteX31" fmla="*/ 50094 w 1034979"/>
                  <a:gd name="connsiteY31" fmla="*/ 877407 h 1509906"/>
                  <a:gd name="connsiteX32" fmla="*/ 46284 w 1034979"/>
                  <a:gd name="connsiteY32" fmla="*/ 888837 h 1509906"/>
                  <a:gd name="connsiteX33" fmla="*/ 50094 w 1034979"/>
                  <a:gd name="connsiteY33" fmla="*/ 926937 h 1509906"/>
                  <a:gd name="connsiteX34" fmla="*/ 53904 w 1034979"/>
                  <a:gd name="connsiteY34" fmla="*/ 932652 h 1509906"/>
                  <a:gd name="connsiteX35" fmla="*/ 59619 w 1034979"/>
                  <a:gd name="connsiteY35" fmla="*/ 936462 h 1509906"/>
                  <a:gd name="connsiteX36" fmla="*/ 63429 w 1034979"/>
                  <a:gd name="connsiteY36" fmla="*/ 942177 h 1509906"/>
                  <a:gd name="connsiteX37" fmla="*/ 80574 w 1034979"/>
                  <a:gd name="connsiteY37" fmla="*/ 951702 h 1509906"/>
                  <a:gd name="connsiteX38" fmla="*/ 103434 w 1034979"/>
                  <a:gd name="connsiteY38" fmla="*/ 953607 h 1509906"/>
                  <a:gd name="connsiteX39" fmla="*/ 124389 w 1034979"/>
                  <a:gd name="connsiteY39" fmla="*/ 959322 h 1509906"/>
                  <a:gd name="connsiteX40" fmla="*/ 130104 w 1034979"/>
                  <a:gd name="connsiteY40" fmla="*/ 961227 h 1509906"/>
                  <a:gd name="connsiteX41" fmla="*/ 135819 w 1034979"/>
                  <a:gd name="connsiteY41" fmla="*/ 966942 h 1509906"/>
                  <a:gd name="connsiteX42" fmla="*/ 143439 w 1034979"/>
                  <a:gd name="connsiteY42" fmla="*/ 968847 h 1509906"/>
                  <a:gd name="connsiteX43" fmla="*/ 166299 w 1034979"/>
                  <a:gd name="connsiteY43" fmla="*/ 972657 h 1509906"/>
                  <a:gd name="connsiteX44" fmla="*/ 191064 w 1034979"/>
                  <a:gd name="connsiteY44" fmla="*/ 978372 h 1509906"/>
                  <a:gd name="connsiteX45" fmla="*/ 208209 w 1034979"/>
                  <a:gd name="connsiteY45" fmla="*/ 984087 h 1509906"/>
                  <a:gd name="connsiteX46" fmla="*/ 213924 w 1034979"/>
                  <a:gd name="connsiteY46" fmla="*/ 985992 h 1509906"/>
                  <a:gd name="connsiteX47" fmla="*/ 229164 w 1034979"/>
                  <a:gd name="connsiteY47" fmla="*/ 989802 h 1509906"/>
                  <a:gd name="connsiteX48" fmla="*/ 248214 w 1034979"/>
                  <a:gd name="connsiteY48" fmla="*/ 995517 h 1509906"/>
                  <a:gd name="connsiteX49" fmla="*/ 253929 w 1034979"/>
                  <a:gd name="connsiteY49" fmla="*/ 999327 h 1509906"/>
                  <a:gd name="connsiteX50" fmla="*/ 267264 w 1034979"/>
                  <a:gd name="connsiteY50" fmla="*/ 1014567 h 1509906"/>
                  <a:gd name="connsiteX51" fmla="*/ 272979 w 1034979"/>
                  <a:gd name="connsiteY51" fmla="*/ 1033617 h 1509906"/>
                  <a:gd name="connsiteX52" fmla="*/ 274884 w 1034979"/>
                  <a:gd name="connsiteY52" fmla="*/ 1039332 h 1509906"/>
                  <a:gd name="connsiteX53" fmla="*/ 276789 w 1034979"/>
                  <a:gd name="connsiteY53" fmla="*/ 1045047 h 1509906"/>
                  <a:gd name="connsiteX54" fmla="*/ 278694 w 1034979"/>
                  <a:gd name="connsiteY54" fmla="*/ 1069812 h 1509906"/>
                  <a:gd name="connsiteX55" fmla="*/ 280599 w 1034979"/>
                  <a:gd name="connsiteY55" fmla="*/ 1075527 h 1509906"/>
                  <a:gd name="connsiteX56" fmla="*/ 278694 w 1034979"/>
                  <a:gd name="connsiteY56" fmla="*/ 1094577 h 1509906"/>
                  <a:gd name="connsiteX57" fmla="*/ 276789 w 1034979"/>
                  <a:gd name="connsiteY57" fmla="*/ 1104102 h 1509906"/>
                  <a:gd name="connsiteX58" fmla="*/ 263454 w 1034979"/>
                  <a:gd name="connsiteY58" fmla="*/ 1117437 h 1509906"/>
                  <a:gd name="connsiteX59" fmla="*/ 252024 w 1034979"/>
                  <a:gd name="connsiteY59" fmla="*/ 1125057 h 1509906"/>
                  <a:gd name="connsiteX60" fmla="*/ 240594 w 1034979"/>
                  <a:gd name="connsiteY60" fmla="*/ 1128867 h 1509906"/>
                  <a:gd name="connsiteX61" fmla="*/ 126294 w 1034979"/>
                  <a:gd name="connsiteY61" fmla="*/ 1128867 h 1509906"/>
                  <a:gd name="connsiteX62" fmla="*/ 120579 w 1034979"/>
                  <a:gd name="connsiteY62" fmla="*/ 1130772 h 1509906"/>
                  <a:gd name="connsiteX63" fmla="*/ 105339 w 1034979"/>
                  <a:gd name="connsiteY63" fmla="*/ 1132677 h 1509906"/>
                  <a:gd name="connsiteX64" fmla="*/ 88194 w 1034979"/>
                  <a:gd name="connsiteY64" fmla="*/ 1138392 h 1509906"/>
                  <a:gd name="connsiteX65" fmla="*/ 82479 w 1034979"/>
                  <a:gd name="connsiteY65" fmla="*/ 1140297 h 1509906"/>
                  <a:gd name="connsiteX66" fmla="*/ 76764 w 1034979"/>
                  <a:gd name="connsiteY66" fmla="*/ 1144107 h 1509906"/>
                  <a:gd name="connsiteX67" fmla="*/ 65334 w 1034979"/>
                  <a:gd name="connsiteY67" fmla="*/ 1146012 h 1509906"/>
                  <a:gd name="connsiteX68" fmla="*/ 27234 w 1034979"/>
                  <a:gd name="connsiteY68" fmla="*/ 1147917 h 1509906"/>
                  <a:gd name="connsiteX69" fmla="*/ 15804 w 1034979"/>
                  <a:gd name="connsiteY69" fmla="*/ 1153632 h 1509906"/>
                  <a:gd name="connsiteX70" fmla="*/ 6279 w 1034979"/>
                  <a:gd name="connsiteY70" fmla="*/ 1163157 h 1509906"/>
                  <a:gd name="connsiteX71" fmla="*/ 4374 w 1034979"/>
                  <a:gd name="connsiteY71" fmla="*/ 1168872 h 1509906"/>
                  <a:gd name="connsiteX72" fmla="*/ 564 w 1034979"/>
                  <a:gd name="connsiteY72" fmla="*/ 1174587 h 1509906"/>
                  <a:gd name="connsiteX73" fmla="*/ 6279 w 1034979"/>
                  <a:gd name="connsiteY73" fmla="*/ 1206972 h 1509906"/>
                  <a:gd name="connsiteX74" fmla="*/ 11994 w 1034979"/>
                  <a:gd name="connsiteY74" fmla="*/ 1210782 h 1509906"/>
                  <a:gd name="connsiteX75" fmla="*/ 17709 w 1034979"/>
                  <a:gd name="connsiteY75" fmla="*/ 1212687 h 1509906"/>
                  <a:gd name="connsiteX76" fmla="*/ 145344 w 1034979"/>
                  <a:gd name="connsiteY76" fmla="*/ 1210782 h 1509906"/>
                  <a:gd name="connsiteX77" fmla="*/ 152964 w 1034979"/>
                  <a:gd name="connsiteY77" fmla="*/ 1208877 h 1509906"/>
                  <a:gd name="connsiteX78" fmla="*/ 303459 w 1034979"/>
                  <a:gd name="connsiteY78" fmla="*/ 1203162 h 1509906"/>
                  <a:gd name="connsiteX79" fmla="*/ 318699 w 1034979"/>
                  <a:gd name="connsiteY79" fmla="*/ 1210782 h 1509906"/>
                  <a:gd name="connsiteX80" fmla="*/ 330129 w 1034979"/>
                  <a:gd name="connsiteY80" fmla="*/ 1216497 h 1509906"/>
                  <a:gd name="connsiteX81" fmla="*/ 333939 w 1034979"/>
                  <a:gd name="connsiteY81" fmla="*/ 1222212 h 1509906"/>
                  <a:gd name="connsiteX82" fmla="*/ 339654 w 1034979"/>
                  <a:gd name="connsiteY82" fmla="*/ 1224117 h 1509906"/>
                  <a:gd name="connsiteX83" fmla="*/ 351084 w 1034979"/>
                  <a:gd name="connsiteY83" fmla="*/ 1231737 h 1509906"/>
                  <a:gd name="connsiteX84" fmla="*/ 356799 w 1034979"/>
                  <a:gd name="connsiteY84" fmla="*/ 1235547 h 1509906"/>
                  <a:gd name="connsiteX85" fmla="*/ 360609 w 1034979"/>
                  <a:gd name="connsiteY85" fmla="*/ 1241262 h 1509906"/>
                  <a:gd name="connsiteX86" fmla="*/ 366324 w 1034979"/>
                  <a:gd name="connsiteY86" fmla="*/ 1252692 h 1509906"/>
                  <a:gd name="connsiteX87" fmla="*/ 362514 w 1034979"/>
                  <a:gd name="connsiteY87" fmla="*/ 1279362 h 1509906"/>
                  <a:gd name="connsiteX88" fmla="*/ 358704 w 1034979"/>
                  <a:gd name="connsiteY88" fmla="*/ 1285077 h 1509906"/>
                  <a:gd name="connsiteX89" fmla="*/ 356799 w 1034979"/>
                  <a:gd name="connsiteY89" fmla="*/ 1290792 h 1509906"/>
                  <a:gd name="connsiteX90" fmla="*/ 352989 w 1034979"/>
                  <a:gd name="connsiteY90" fmla="*/ 1296507 h 1509906"/>
                  <a:gd name="connsiteX91" fmla="*/ 351084 w 1034979"/>
                  <a:gd name="connsiteY91" fmla="*/ 1302222 h 1509906"/>
                  <a:gd name="connsiteX92" fmla="*/ 347274 w 1034979"/>
                  <a:gd name="connsiteY92" fmla="*/ 1307937 h 1509906"/>
                  <a:gd name="connsiteX93" fmla="*/ 330129 w 1034979"/>
                  <a:gd name="connsiteY93" fmla="*/ 1374612 h 1509906"/>
                  <a:gd name="connsiteX94" fmla="*/ 328224 w 1034979"/>
                  <a:gd name="connsiteY94" fmla="*/ 1426047 h 1509906"/>
                  <a:gd name="connsiteX95" fmla="*/ 330129 w 1034979"/>
                  <a:gd name="connsiteY95" fmla="*/ 1450812 h 1509906"/>
                  <a:gd name="connsiteX96" fmla="*/ 332034 w 1034979"/>
                  <a:gd name="connsiteY96" fmla="*/ 1456527 h 1509906"/>
                  <a:gd name="connsiteX97" fmla="*/ 335844 w 1034979"/>
                  <a:gd name="connsiteY97" fmla="*/ 1460337 h 1509906"/>
                  <a:gd name="connsiteX98" fmla="*/ 364419 w 1034979"/>
                  <a:gd name="connsiteY98" fmla="*/ 1506057 h 1509906"/>
                  <a:gd name="connsiteX99" fmla="*/ 387279 w 1034979"/>
                  <a:gd name="connsiteY99" fmla="*/ 1507962 h 1509906"/>
                  <a:gd name="connsiteX100" fmla="*/ 392994 w 1034979"/>
                  <a:gd name="connsiteY100" fmla="*/ 1502247 h 1509906"/>
                  <a:gd name="connsiteX101" fmla="*/ 394899 w 1034979"/>
                  <a:gd name="connsiteY101" fmla="*/ 1490817 h 1509906"/>
                  <a:gd name="connsiteX102" fmla="*/ 396804 w 1034979"/>
                  <a:gd name="connsiteY102" fmla="*/ 1485102 h 1509906"/>
                  <a:gd name="connsiteX103" fmla="*/ 398709 w 1034979"/>
                  <a:gd name="connsiteY103" fmla="*/ 1467957 h 1509906"/>
                  <a:gd name="connsiteX104" fmla="*/ 400614 w 1034979"/>
                  <a:gd name="connsiteY104" fmla="*/ 1454622 h 1509906"/>
                  <a:gd name="connsiteX105" fmla="*/ 404424 w 1034979"/>
                  <a:gd name="connsiteY105" fmla="*/ 1397472 h 1509906"/>
                  <a:gd name="connsiteX106" fmla="*/ 410139 w 1034979"/>
                  <a:gd name="connsiteY106" fmla="*/ 1386042 h 1509906"/>
                  <a:gd name="connsiteX107" fmla="*/ 413949 w 1034979"/>
                  <a:gd name="connsiteY107" fmla="*/ 1372707 h 1509906"/>
                  <a:gd name="connsiteX108" fmla="*/ 415854 w 1034979"/>
                  <a:gd name="connsiteY108" fmla="*/ 1366992 h 1509906"/>
                  <a:gd name="connsiteX109" fmla="*/ 417759 w 1034979"/>
                  <a:gd name="connsiteY109" fmla="*/ 1353657 h 1509906"/>
                  <a:gd name="connsiteX110" fmla="*/ 421569 w 1034979"/>
                  <a:gd name="connsiteY110" fmla="*/ 1342227 h 1509906"/>
                  <a:gd name="connsiteX111" fmla="*/ 427284 w 1034979"/>
                  <a:gd name="connsiteY111" fmla="*/ 1328892 h 1509906"/>
                  <a:gd name="connsiteX112" fmla="*/ 436809 w 1034979"/>
                  <a:gd name="connsiteY112" fmla="*/ 1317462 h 1509906"/>
                  <a:gd name="connsiteX113" fmla="*/ 450144 w 1034979"/>
                  <a:gd name="connsiteY113" fmla="*/ 1302222 h 1509906"/>
                  <a:gd name="connsiteX114" fmla="*/ 457764 w 1034979"/>
                  <a:gd name="connsiteY114" fmla="*/ 1290792 h 1509906"/>
                  <a:gd name="connsiteX115" fmla="*/ 461574 w 1034979"/>
                  <a:gd name="connsiteY115" fmla="*/ 1279362 h 1509906"/>
                  <a:gd name="connsiteX116" fmla="*/ 465384 w 1034979"/>
                  <a:gd name="connsiteY116" fmla="*/ 1264122 h 1509906"/>
                  <a:gd name="connsiteX117" fmla="*/ 467289 w 1034979"/>
                  <a:gd name="connsiteY117" fmla="*/ 1258407 h 1509906"/>
                  <a:gd name="connsiteX118" fmla="*/ 507294 w 1034979"/>
                  <a:gd name="connsiteY118" fmla="*/ 1252692 h 1509906"/>
                  <a:gd name="connsiteX119" fmla="*/ 535869 w 1034979"/>
                  <a:gd name="connsiteY119" fmla="*/ 1243167 h 1509906"/>
                  <a:gd name="connsiteX120" fmla="*/ 541584 w 1034979"/>
                  <a:gd name="connsiteY120" fmla="*/ 1241262 h 1509906"/>
                  <a:gd name="connsiteX121" fmla="*/ 547299 w 1034979"/>
                  <a:gd name="connsiteY121" fmla="*/ 1239357 h 1509906"/>
                  <a:gd name="connsiteX122" fmla="*/ 554919 w 1034979"/>
                  <a:gd name="connsiteY122" fmla="*/ 1237452 h 1509906"/>
                  <a:gd name="connsiteX123" fmla="*/ 573969 w 1034979"/>
                  <a:gd name="connsiteY123" fmla="*/ 1229832 h 1509906"/>
                  <a:gd name="connsiteX124" fmla="*/ 585399 w 1034979"/>
                  <a:gd name="connsiteY124" fmla="*/ 1226022 h 1509906"/>
                  <a:gd name="connsiteX125" fmla="*/ 720654 w 1034979"/>
                  <a:gd name="connsiteY125" fmla="*/ 1309842 h 1509906"/>
                  <a:gd name="connsiteX126" fmla="*/ 733989 w 1034979"/>
                  <a:gd name="connsiteY126" fmla="*/ 1319367 h 1509906"/>
                  <a:gd name="connsiteX127" fmla="*/ 743514 w 1034979"/>
                  <a:gd name="connsiteY127" fmla="*/ 1321272 h 1509906"/>
                  <a:gd name="connsiteX128" fmla="*/ 749229 w 1034979"/>
                  <a:gd name="connsiteY128" fmla="*/ 1323177 h 1509906"/>
                  <a:gd name="connsiteX129" fmla="*/ 762564 w 1034979"/>
                  <a:gd name="connsiteY129" fmla="*/ 1328892 h 1509906"/>
                  <a:gd name="connsiteX130" fmla="*/ 777804 w 1034979"/>
                  <a:gd name="connsiteY130" fmla="*/ 1326987 h 1509906"/>
                  <a:gd name="connsiteX131" fmla="*/ 789234 w 1034979"/>
                  <a:gd name="connsiteY131" fmla="*/ 1321272 h 1509906"/>
                  <a:gd name="connsiteX132" fmla="*/ 794949 w 1034979"/>
                  <a:gd name="connsiteY132" fmla="*/ 1319367 h 1509906"/>
                  <a:gd name="connsiteX133" fmla="*/ 802569 w 1034979"/>
                  <a:gd name="connsiteY133" fmla="*/ 1302222 h 1509906"/>
                  <a:gd name="connsiteX134" fmla="*/ 800664 w 1034979"/>
                  <a:gd name="connsiteY134" fmla="*/ 1277457 h 1509906"/>
                  <a:gd name="connsiteX135" fmla="*/ 798759 w 1034979"/>
                  <a:gd name="connsiteY135" fmla="*/ 1271742 h 1509906"/>
                  <a:gd name="connsiteX136" fmla="*/ 796854 w 1034979"/>
                  <a:gd name="connsiteY136" fmla="*/ 1264122 h 1509906"/>
                  <a:gd name="connsiteX137" fmla="*/ 783519 w 1034979"/>
                  <a:gd name="connsiteY137" fmla="*/ 1246977 h 1509906"/>
                  <a:gd name="connsiteX138" fmla="*/ 773994 w 1034979"/>
                  <a:gd name="connsiteY138" fmla="*/ 1241262 h 1509906"/>
                  <a:gd name="connsiteX139" fmla="*/ 648264 w 1034979"/>
                  <a:gd name="connsiteY139" fmla="*/ 1149822 h 1509906"/>
                  <a:gd name="connsiteX140" fmla="*/ 644454 w 1034979"/>
                  <a:gd name="connsiteY140" fmla="*/ 1132677 h 1509906"/>
                  <a:gd name="connsiteX141" fmla="*/ 646359 w 1034979"/>
                  <a:gd name="connsiteY141" fmla="*/ 1125057 h 1509906"/>
                  <a:gd name="connsiteX142" fmla="*/ 650169 w 1034979"/>
                  <a:gd name="connsiteY142" fmla="*/ 1107912 h 1509906"/>
                  <a:gd name="connsiteX143" fmla="*/ 653979 w 1034979"/>
                  <a:gd name="connsiteY143" fmla="*/ 1102197 h 1509906"/>
                  <a:gd name="connsiteX144" fmla="*/ 655884 w 1034979"/>
                  <a:gd name="connsiteY144" fmla="*/ 1096482 h 1509906"/>
                  <a:gd name="connsiteX145" fmla="*/ 661599 w 1034979"/>
                  <a:gd name="connsiteY145" fmla="*/ 1094577 h 1509906"/>
                  <a:gd name="connsiteX146" fmla="*/ 671124 w 1034979"/>
                  <a:gd name="connsiteY146" fmla="*/ 1083147 h 1509906"/>
                  <a:gd name="connsiteX147" fmla="*/ 724464 w 1034979"/>
                  <a:gd name="connsiteY147" fmla="*/ 1075527 h 1509906"/>
                  <a:gd name="connsiteX148" fmla="*/ 842574 w 1034979"/>
                  <a:gd name="connsiteY148" fmla="*/ 1077432 h 1509906"/>
                  <a:gd name="connsiteX149" fmla="*/ 871149 w 1034979"/>
                  <a:gd name="connsiteY149" fmla="*/ 1079337 h 1509906"/>
                  <a:gd name="connsiteX150" fmla="*/ 899724 w 1034979"/>
                  <a:gd name="connsiteY150" fmla="*/ 1085052 h 1509906"/>
                  <a:gd name="connsiteX151" fmla="*/ 922584 w 1034979"/>
                  <a:gd name="connsiteY151" fmla="*/ 1088862 h 1509906"/>
                  <a:gd name="connsiteX152" fmla="*/ 951159 w 1034979"/>
                  <a:gd name="connsiteY152" fmla="*/ 1094577 h 1509906"/>
                  <a:gd name="connsiteX153" fmla="*/ 956874 w 1034979"/>
                  <a:gd name="connsiteY153" fmla="*/ 1094577 h 1509906"/>
                  <a:gd name="connsiteX154" fmla="*/ 1002594 w 1034979"/>
                  <a:gd name="connsiteY154" fmla="*/ 1092672 h 1509906"/>
                  <a:gd name="connsiteX155" fmla="*/ 1031169 w 1034979"/>
                  <a:gd name="connsiteY155" fmla="*/ 1085052 h 1509906"/>
                  <a:gd name="connsiteX156" fmla="*/ 1034979 w 1034979"/>
                  <a:gd name="connsiteY156" fmla="*/ 1079337 h 1509906"/>
                  <a:gd name="connsiteX157" fmla="*/ 1033074 w 1034979"/>
                  <a:gd name="connsiteY157" fmla="*/ 1060287 h 1509906"/>
                  <a:gd name="connsiteX158" fmla="*/ 1027359 w 1034979"/>
                  <a:gd name="connsiteY158" fmla="*/ 1056477 h 1509906"/>
                  <a:gd name="connsiteX159" fmla="*/ 1012119 w 1034979"/>
                  <a:gd name="connsiteY159" fmla="*/ 1054572 h 1509906"/>
                  <a:gd name="connsiteX160" fmla="*/ 1006404 w 1034979"/>
                  <a:gd name="connsiteY160" fmla="*/ 1052667 h 1509906"/>
                  <a:gd name="connsiteX161" fmla="*/ 998784 w 1034979"/>
                  <a:gd name="connsiteY161" fmla="*/ 1050762 h 1509906"/>
                  <a:gd name="connsiteX162" fmla="*/ 987354 w 1034979"/>
                  <a:gd name="connsiteY162" fmla="*/ 1043142 h 1509906"/>
                  <a:gd name="connsiteX163" fmla="*/ 975924 w 1034979"/>
                  <a:gd name="connsiteY163" fmla="*/ 1039332 h 1509906"/>
                  <a:gd name="connsiteX164" fmla="*/ 970209 w 1034979"/>
                  <a:gd name="connsiteY164" fmla="*/ 1037427 h 1509906"/>
                  <a:gd name="connsiteX165" fmla="*/ 962589 w 1034979"/>
                  <a:gd name="connsiteY165" fmla="*/ 1035522 h 1509906"/>
                  <a:gd name="connsiteX166" fmla="*/ 956874 w 1034979"/>
                  <a:gd name="connsiteY166" fmla="*/ 1033617 h 1509906"/>
                  <a:gd name="connsiteX167" fmla="*/ 935919 w 1034979"/>
                  <a:gd name="connsiteY167" fmla="*/ 1027902 h 1509906"/>
                  <a:gd name="connsiteX168" fmla="*/ 930204 w 1034979"/>
                  <a:gd name="connsiteY168" fmla="*/ 1025997 h 1509906"/>
                  <a:gd name="connsiteX169" fmla="*/ 825429 w 1034979"/>
                  <a:gd name="connsiteY169" fmla="*/ 1027902 h 1509906"/>
                  <a:gd name="connsiteX170" fmla="*/ 819714 w 1034979"/>
                  <a:gd name="connsiteY170" fmla="*/ 1029807 h 1509906"/>
                  <a:gd name="connsiteX171" fmla="*/ 730179 w 1034979"/>
                  <a:gd name="connsiteY171" fmla="*/ 1031712 h 1509906"/>
                  <a:gd name="connsiteX172" fmla="*/ 716844 w 1034979"/>
                  <a:gd name="connsiteY172" fmla="*/ 1035522 h 1509906"/>
                  <a:gd name="connsiteX173" fmla="*/ 695889 w 1034979"/>
                  <a:gd name="connsiteY173" fmla="*/ 1037427 h 1509906"/>
                  <a:gd name="connsiteX174" fmla="*/ 669219 w 1034979"/>
                  <a:gd name="connsiteY174" fmla="*/ 1039332 h 1509906"/>
                  <a:gd name="connsiteX175" fmla="*/ 669219 w 1034979"/>
                  <a:gd name="connsiteY175" fmla="*/ 1039332 h 1509906"/>
                  <a:gd name="connsiteX176" fmla="*/ 646359 w 1034979"/>
                  <a:gd name="connsiteY176" fmla="*/ 1043142 h 1509906"/>
                  <a:gd name="connsiteX177" fmla="*/ 642549 w 1034979"/>
                  <a:gd name="connsiteY177" fmla="*/ 1031712 h 1509906"/>
                  <a:gd name="connsiteX178" fmla="*/ 640644 w 1034979"/>
                  <a:gd name="connsiteY178" fmla="*/ 1025997 h 1509906"/>
                  <a:gd name="connsiteX179" fmla="*/ 642549 w 1034979"/>
                  <a:gd name="connsiteY179" fmla="*/ 1008852 h 1509906"/>
                  <a:gd name="connsiteX180" fmla="*/ 644454 w 1034979"/>
                  <a:gd name="connsiteY180" fmla="*/ 1003137 h 1509906"/>
                  <a:gd name="connsiteX181" fmla="*/ 661599 w 1034979"/>
                  <a:gd name="connsiteY181" fmla="*/ 993612 h 1509906"/>
                  <a:gd name="connsiteX182" fmla="*/ 673029 w 1034979"/>
                  <a:gd name="connsiteY182" fmla="*/ 985992 h 1509906"/>
                  <a:gd name="connsiteX183" fmla="*/ 674934 w 1034979"/>
                  <a:gd name="connsiteY183" fmla="*/ 980277 h 1509906"/>
                  <a:gd name="connsiteX184" fmla="*/ 680649 w 1034979"/>
                  <a:gd name="connsiteY184" fmla="*/ 978372 h 1509906"/>
                  <a:gd name="connsiteX185" fmla="*/ 686364 w 1034979"/>
                  <a:gd name="connsiteY185" fmla="*/ 974562 h 1509906"/>
                  <a:gd name="connsiteX186" fmla="*/ 695889 w 1034979"/>
                  <a:gd name="connsiteY186" fmla="*/ 965037 h 1509906"/>
                  <a:gd name="connsiteX187" fmla="*/ 705414 w 1034979"/>
                  <a:gd name="connsiteY187" fmla="*/ 953607 h 1509906"/>
                  <a:gd name="connsiteX188" fmla="*/ 716844 w 1034979"/>
                  <a:gd name="connsiteY188" fmla="*/ 945987 h 1509906"/>
                  <a:gd name="connsiteX189" fmla="*/ 732084 w 1034979"/>
                  <a:gd name="connsiteY189" fmla="*/ 932652 h 1509906"/>
                  <a:gd name="connsiteX190" fmla="*/ 741609 w 1034979"/>
                  <a:gd name="connsiteY190" fmla="*/ 921222 h 1509906"/>
                  <a:gd name="connsiteX191" fmla="*/ 753039 w 1034979"/>
                  <a:gd name="connsiteY191" fmla="*/ 911697 h 1509906"/>
                  <a:gd name="connsiteX192" fmla="*/ 758754 w 1034979"/>
                  <a:gd name="connsiteY192" fmla="*/ 900267 h 1509906"/>
                  <a:gd name="connsiteX193" fmla="*/ 760659 w 1034979"/>
                  <a:gd name="connsiteY193" fmla="*/ 894552 h 1509906"/>
                  <a:gd name="connsiteX194" fmla="*/ 766374 w 1034979"/>
                  <a:gd name="connsiteY194" fmla="*/ 883122 h 1509906"/>
                  <a:gd name="connsiteX195" fmla="*/ 764469 w 1034979"/>
                  <a:gd name="connsiteY195" fmla="*/ 867882 h 1509906"/>
                  <a:gd name="connsiteX196" fmla="*/ 758754 w 1034979"/>
                  <a:gd name="connsiteY196" fmla="*/ 865977 h 1509906"/>
                  <a:gd name="connsiteX197" fmla="*/ 737799 w 1034979"/>
                  <a:gd name="connsiteY197" fmla="*/ 867882 h 1509906"/>
                  <a:gd name="connsiteX198" fmla="*/ 732084 w 1034979"/>
                  <a:gd name="connsiteY198" fmla="*/ 871692 h 1509906"/>
                  <a:gd name="connsiteX199" fmla="*/ 720654 w 1034979"/>
                  <a:gd name="connsiteY199" fmla="*/ 875502 h 1509906"/>
                  <a:gd name="connsiteX200" fmla="*/ 716844 w 1034979"/>
                  <a:gd name="connsiteY200" fmla="*/ 881217 h 1509906"/>
                  <a:gd name="connsiteX201" fmla="*/ 711129 w 1034979"/>
                  <a:gd name="connsiteY201" fmla="*/ 883122 h 1509906"/>
                  <a:gd name="connsiteX202" fmla="*/ 705414 w 1034979"/>
                  <a:gd name="connsiteY202" fmla="*/ 886932 h 1509906"/>
                  <a:gd name="connsiteX203" fmla="*/ 699699 w 1034979"/>
                  <a:gd name="connsiteY203" fmla="*/ 892647 h 1509906"/>
                  <a:gd name="connsiteX204" fmla="*/ 692079 w 1034979"/>
                  <a:gd name="connsiteY204" fmla="*/ 896457 h 1509906"/>
                  <a:gd name="connsiteX205" fmla="*/ 650169 w 1034979"/>
                  <a:gd name="connsiteY205" fmla="*/ 925032 h 1509906"/>
                  <a:gd name="connsiteX206" fmla="*/ 636834 w 1034979"/>
                  <a:gd name="connsiteY206" fmla="*/ 936462 h 1509906"/>
                  <a:gd name="connsiteX207" fmla="*/ 627309 w 1034979"/>
                  <a:gd name="connsiteY207" fmla="*/ 953607 h 1509906"/>
                  <a:gd name="connsiteX208" fmla="*/ 602544 w 1034979"/>
                  <a:gd name="connsiteY208" fmla="*/ 959322 h 1509906"/>
                  <a:gd name="connsiteX209" fmla="*/ 589209 w 1034979"/>
                  <a:gd name="connsiteY209" fmla="*/ 963132 h 1509906"/>
                  <a:gd name="connsiteX210" fmla="*/ 573969 w 1034979"/>
                  <a:gd name="connsiteY210" fmla="*/ 961227 h 1509906"/>
                  <a:gd name="connsiteX211" fmla="*/ 562539 w 1034979"/>
                  <a:gd name="connsiteY211" fmla="*/ 957417 h 1509906"/>
                  <a:gd name="connsiteX212" fmla="*/ 551109 w 1034979"/>
                  <a:gd name="connsiteY212" fmla="*/ 953607 h 1509906"/>
                  <a:gd name="connsiteX213" fmla="*/ 539679 w 1034979"/>
                  <a:gd name="connsiteY213" fmla="*/ 949797 h 1509906"/>
                  <a:gd name="connsiteX214" fmla="*/ 533964 w 1034979"/>
                  <a:gd name="connsiteY214" fmla="*/ 947892 h 1509906"/>
                  <a:gd name="connsiteX215" fmla="*/ 528249 w 1034979"/>
                  <a:gd name="connsiteY215" fmla="*/ 944082 h 1509906"/>
                  <a:gd name="connsiteX216" fmla="*/ 516819 w 1034979"/>
                  <a:gd name="connsiteY216" fmla="*/ 938367 h 1509906"/>
                  <a:gd name="connsiteX217" fmla="*/ 509199 w 1034979"/>
                  <a:gd name="connsiteY217" fmla="*/ 926937 h 1509906"/>
                  <a:gd name="connsiteX218" fmla="*/ 505389 w 1034979"/>
                  <a:gd name="connsiteY218" fmla="*/ 905982 h 1509906"/>
                  <a:gd name="connsiteX219" fmla="*/ 507294 w 1034979"/>
                  <a:gd name="connsiteY219" fmla="*/ 841212 h 1509906"/>
                  <a:gd name="connsiteX220" fmla="*/ 513009 w 1034979"/>
                  <a:gd name="connsiteY220" fmla="*/ 827877 h 1509906"/>
                  <a:gd name="connsiteX221" fmla="*/ 503484 w 1034979"/>
                  <a:gd name="connsiteY221" fmla="*/ 351627 h 1509906"/>
                  <a:gd name="connsiteX222" fmla="*/ 499674 w 1034979"/>
                  <a:gd name="connsiteY222" fmla="*/ 60162 h 1509906"/>
                  <a:gd name="connsiteX223" fmla="*/ 490149 w 1034979"/>
                  <a:gd name="connsiteY223" fmla="*/ 33492 h 1509906"/>
                  <a:gd name="connsiteX224" fmla="*/ 488244 w 1034979"/>
                  <a:gd name="connsiteY224" fmla="*/ 27777 h 1509906"/>
                  <a:gd name="connsiteX225" fmla="*/ 484434 w 1034979"/>
                  <a:gd name="connsiteY225" fmla="*/ 22062 h 1509906"/>
                  <a:gd name="connsiteX226" fmla="*/ 478719 w 1034979"/>
                  <a:gd name="connsiteY226" fmla="*/ 10632 h 1509906"/>
                  <a:gd name="connsiteX227" fmla="*/ 473004 w 1034979"/>
                  <a:gd name="connsiteY227" fmla="*/ 6822 h 1509906"/>
                  <a:gd name="connsiteX228" fmla="*/ 469194 w 1034979"/>
                  <a:gd name="connsiteY228" fmla="*/ 1107 h 1509906"/>
                  <a:gd name="connsiteX229" fmla="*/ 429189 w 1034979"/>
                  <a:gd name="connsiteY229" fmla="*/ 4917 h 1509906"/>
                  <a:gd name="connsiteX230" fmla="*/ 421569 w 1034979"/>
                  <a:gd name="connsiteY230" fmla="*/ 16347 h 1509906"/>
                  <a:gd name="connsiteX231" fmla="*/ 417759 w 1034979"/>
                  <a:gd name="connsiteY231" fmla="*/ 22062 h 1509906"/>
                  <a:gd name="connsiteX232" fmla="*/ 419664 w 1034979"/>
                  <a:gd name="connsiteY232" fmla="*/ 54447 h 1509906"/>
                  <a:gd name="connsiteX233" fmla="*/ 423474 w 1034979"/>
                  <a:gd name="connsiteY233" fmla="*/ 65877 h 1509906"/>
                  <a:gd name="connsiteX234" fmla="*/ 425379 w 1034979"/>
                  <a:gd name="connsiteY234" fmla="*/ 71592 h 1509906"/>
                  <a:gd name="connsiteX235" fmla="*/ 425379 w 1034979"/>
                  <a:gd name="connsiteY235" fmla="*/ 77307 h 1509906"/>
                  <a:gd name="connsiteX236" fmla="*/ 429189 w 1034979"/>
                  <a:gd name="connsiteY236" fmla="*/ 231612 h 1509906"/>
                  <a:gd name="connsiteX237" fmla="*/ 440619 w 1034979"/>
                  <a:gd name="connsiteY237" fmla="*/ 414492 h 1509906"/>
                  <a:gd name="connsiteX238" fmla="*/ 425379 w 1034979"/>
                  <a:gd name="connsiteY238" fmla="*/ 711672 h 1509906"/>
                  <a:gd name="connsiteX239" fmla="*/ 417759 w 1034979"/>
                  <a:gd name="connsiteY239" fmla="*/ 839307 h 1509906"/>
                  <a:gd name="connsiteX240" fmla="*/ 413949 w 1034979"/>
                  <a:gd name="connsiteY240" fmla="*/ 856452 h 1509906"/>
                  <a:gd name="connsiteX241" fmla="*/ 417759 w 1034979"/>
                  <a:gd name="connsiteY241" fmla="*/ 877407 h 1509906"/>
                  <a:gd name="connsiteX242" fmla="*/ 421569 w 1034979"/>
                  <a:gd name="connsiteY242" fmla="*/ 883122 h 1509906"/>
                  <a:gd name="connsiteX243" fmla="*/ 425379 w 1034979"/>
                  <a:gd name="connsiteY243" fmla="*/ 894552 h 1509906"/>
                  <a:gd name="connsiteX244" fmla="*/ 423474 w 1034979"/>
                  <a:gd name="connsiteY244" fmla="*/ 921222 h 1509906"/>
                  <a:gd name="connsiteX245" fmla="*/ 417759 w 1034979"/>
                  <a:gd name="connsiteY245" fmla="*/ 923127 h 1509906"/>
                  <a:gd name="connsiteX246" fmla="*/ 412044 w 1034979"/>
                  <a:gd name="connsiteY246" fmla="*/ 926937 h 1509906"/>
                  <a:gd name="connsiteX247" fmla="*/ 421569 w 1034979"/>
                  <a:gd name="connsiteY24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16769 w 1034979"/>
                  <a:gd name="connsiteY23" fmla="*/ 896457 h 1509906"/>
                  <a:gd name="connsiteX24" fmla="*/ 111054 w 1034979"/>
                  <a:gd name="connsiteY24" fmla="*/ 890742 h 1509906"/>
                  <a:gd name="connsiteX25" fmla="*/ 84384 w 1034979"/>
                  <a:gd name="connsiteY25" fmla="*/ 865977 h 1509906"/>
                  <a:gd name="connsiteX26" fmla="*/ 78669 w 1034979"/>
                  <a:gd name="connsiteY26" fmla="*/ 864072 h 1509906"/>
                  <a:gd name="connsiteX27" fmla="*/ 59619 w 1034979"/>
                  <a:gd name="connsiteY27" fmla="*/ 867882 h 1509906"/>
                  <a:gd name="connsiteX28" fmla="*/ 53904 w 1034979"/>
                  <a:gd name="connsiteY28" fmla="*/ 871692 h 1509906"/>
                  <a:gd name="connsiteX29" fmla="*/ 50094 w 1034979"/>
                  <a:gd name="connsiteY29" fmla="*/ 877407 h 1509906"/>
                  <a:gd name="connsiteX30" fmla="*/ 46284 w 1034979"/>
                  <a:gd name="connsiteY30" fmla="*/ 888837 h 1509906"/>
                  <a:gd name="connsiteX31" fmla="*/ 50094 w 1034979"/>
                  <a:gd name="connsiteY31" fmla="*/ 926937 h 1509906"/>
                  <a:gd name="connsiteX32" fmla="*/ 53904 w 1034979"/>
                  <a:gd name="connsiteY32" fmla="*/ 932652 h 1509906"/>
                  <a:gd name="connsiteX33" fmla="*/ 59619 w 1034979"/>
                  <a:gd name="connsiteY33" fmla="*/ 936462 h 1509906"/>
                  <a:gd name="connsiteX34" fmla="*/ 63429 w 1034979"/>
                  <a:gd name="connsiteY34" fmla="*/ 942177 h 1509906"/>
                  <a:gd name="connsiteX35" fmla="*/ 80574 w 1034979"/>
                  <a:gd name="connsiteY35" fmla="*/ 951702 h 1509906"/>
                  <a:gd name="connsiteX36" fmla="*/ 103434 w 1034979"/>
                  <a:gd name="connsiteY36" fmla="*/ 953607 h 1509906"/>
                  <a:gd name="connsiteX37" fmla="*/ 124389 w 1034979"/>
                  <a:gd name="connsiteY37" fmla="*/ 959322 h 1509906"/>
                  <a:gd name="connsiteX38" fmla="*/ 130104 w 1034979"/>
                  <a:gd name="connsiteY38" fmla="*/ 961227 h 1509906"/>
                  <a:gd name="connsiteX39" fmla="*/ 135819 w 1034979"/>
                  <a:gd name="connsiteY39" fmla="*/ 966942 h 1509906"/>
                  <a:gd name="connsiteX40" fmla="*/ 143439 w 1034979"/>
                  <a:gd name="connsiteY40" fmla="*/ 968847 h 1509906"/>
                  <a:gd name="connsiteX41" fmla="*/ 166299 w 1034979"/>
                  <a:gd name="connsiteY41" fmla="*/ 972657 h 1509906"/>
                  <a:gd name="connsiteX42" fmla="*/ 191064 w 1034979"/>
                  <a:gd name="connsiteY42" fmla="*/ 978372 h 1509906"/>
                  <a:gd name="connsiteX43" fmla="*/ 208209 w 1034979"/>
                  <a:gd name="connsiteY43" fmla="*/ 984087 h 1509906"/>
                  <a:gd name="connsiteX44" fmla="*/ 213924 w 1034979"/>
                  <a:gd name="connsiteY44" fmla="*/ 985992 h 1509906"/>
                  <a:gd name="connsiteX45" fmla="*/ 229164 w 1034979"/>
                  <a:gd name="connsiteY45" fmla="*/ 989802 h 1509906"/>
                  <a:gd name="connsiteX46" fmla="*/ 248214 w 1034979"/>
                  <a:gd name="connsiteY46" fmla="*/ 995517 h 1509906"/>
                  <a:gd name="connsiteX47" fmla="*/ 253929 w 1034979"/>
                  <a:gd name="connsiteY47" fmla="*/ 999327 h 1509906"/>
                  <a:gd name="connsiteX48" fmla="*/ 267264 w 1034979"/>
                  <a:gd name="connsiteY48" fmla="*/ 1014567 h 1509906"/>
                  <a:gd name="connsiteX49" fmla="*/ 272979 w 1034979"/>
                  <a:gd name="connsiteY49" fmla="*/ 1033617 h 1509906"/>
                  <a:gd name="connsiteX50" fmla="*/ 274884 w 1034979"/>
                  <a:gd name="connsiteY50" fmla="*/ 1039332 h 1509906"/>
                  <a:gd name="connsiteX51" fmla="*/ 276789 w 1034979"/>
                  <a:gd name="connsiteY51" fmla="*/ 1045047 h 1509906"/>
                  <a:gd name="connsiteX52" fmla="*/ 278694 w 1034979"/>
                  <a:gd name="connsiteY52" fmla="*/ 1069812 h 1509906"/>
                  <a:gd name="connsiteX53" fmla="*/ 280599 w 1034979"/>
                  <a:gd name="connsiteY53" fmla="*/ 1075527 h 1509906"/>
                  <a:gd name="connsiteX54" fmla="*/ 278694 w 1034979"/>
                  <a:gd name="connsiteY54" fmla="*/ 1094577 h 1509906"/>
                  <a:gd name="connsiteX55" fmla="*/ 276789 w 1034979"/>
                  <a:gd name="connsiteY55" fmla="*/ 1104102 h 1509906"/>
                  <a:gd name="connsiteX56" fmla="*/ 263454 w 1034979"/>
                  <a:gd name="connsiteY56" fmla="*/ 1117437 h 1509906"/>
                  <a:gd name="connsiteX57" fmla="*/ 252024 w 1034979"/>
                  <a:gd name="connsiteY57" fmla="*/ 1125057 h 1509906"/>
                  <a:gd name="connsiteX58" fmla="*/ 240594 w 1034979"/>
                  <a:gd name="connsiteY58" fmla="*/ 1128867 h 1509906"/>
                  <a:gd name="connsiteX59" fmla="*/ 126294 w 1034979"/>
                  <a:gd name="connsiteY59" fmla="*/ 1128867 h 1509906"/>
                  <a:gd name="connsiteX60" fmla="*/ 120579 w 1034979"/>
                  <a:gd name="connsiteY60" fmla="*/ 1130772 h 1509906"/>
                  <a:gd name="connsiteX61" fmla="*/ 105339 w 1034979"/>
                  <a:gd name="connsiteY61" fmla="*/ 1132677 h 1509906"/>
                  <a:gd name="connsiteX62" fmla="*/ 88194 w 1034979"/>
                  <a:gd name="connsiteY62" fmla="*/ 1138392 h 1509906"/>
                  <a:gd name="connsiteX63" fmla="*/ 82479 w 1034979"/>
                  <a:gd name="connsiteY63" fmla="*/ 1140297 h 1509906"/>
                  <a:gd name="connsiteX64" fmla="*/ 76764 w 1034979"/>
                  <a:gd name="connsiteY64" fmla="*/ 1144107 h 1509906"/>
                  <a:gd name="connsiteX65" fmla="*/ 65334 w 1034979"/>
                  <a:gd name="connsiteY65" fmla="*/ 1146012 h 1509906"/>
                  <a:gd name="connsiteX66" fmla="*/ 27234 w 1034979"/>
                  <a:gd name="connsiteY66" fmla="*/ 1147917 h 1509906"/>
                  <a:gd name="connsiteX67" fmla="*/ 15804 w 1034979"/>
                  <a:gd name="connsiteY67" fmla="*/ 1153632 h 1509906"/>
                  <a:gd name="connsiteX68" fmla="*/ 6279 w 1034979"/>
                  <a:gd name="connsiteY68" fmla="*/ 1163157 h 1509906"/>
                  <a:gd name="connsiteX69" fmla="*/ 4374 w 1034979"/>
                  <a:gd name="connsiteY69" fmla="*/ 1168872 h 1509906"/>
                  <a:gd name="connsiteX70" fmla="*/ 564 w 1034979"/>
                  <a:gd name="connsiteY70" fmla="*/ 1174587 h 1509906"/>
                  <a:gd name="connsiteX71" fmla="*/ 6279 w 1034979"/>
                  <a:gd name="connsiteY71" fmla="*/ 1206972 h 1509906"/>
                  <a:gd name="connsiteX72" fmla="*/ 11994 w 1034979"/>
                  <a:gd name="connsiteY72" fmla="*/ 1210782 h 1509906"/>
                  <a:gd name="connsiteX73" fmla="*/ 17709 w 1034979"/>
                  <a:gd name="connsiteY73" fmla="*/ 1212687 h 1509906"/>
                  <a:gd name="connsiteX74" fmla="*/ 145344 w 1034979"/>
                  <a:gd name="connsiteY74" fmla="*/ 1210782 h 1509906"/>
                  <a:gd name="connsiteX75" fmla="*/ 152964 w 1034979"/>
                  <a:gd name="connsiteY75" fmla="*/ 1208877 h 1509906"/>
                  <a:gd name="connsiteX76" fmla="*/ 303459 w 1034979"/>
                  <a:gd name="connsiteY76" fmla="*/ 1203162 h 1509906"/>
                  <a:gd name="connsiteX77" fmla="*/ 318699 w 1034979"/>
                  <a:gd name="connsiteY77" fmla="*/ 1210782 h 1509906"/>
                  <a:gd name="connsiteX78" fmla="*/ 330129 w 1034979"/>
                  <a:gd name="connsiteY78" fmla="*/ 1216497 h 1509906"/>
                  <a:gd name="connsiteX79" fmla="*/ 333939 w 1034979"/>
                  <a:gd name="connsiteY79" fmla="*/ 1222212 h 1509906"/>
                  <a:gd name="connsiteX80" fmla="*/ 339654 w 1034979"/>
                  <a:gd name="connsiteY80" fmla="*/ 1224117 h 1509906"/>
                  <a:gd name="connsiteX81" fmla="*/ 351084 w 1034979"/>
                  <a:gd name="connsiteY81" fmla="*/ 1231737 h 1509906"/>
                  <a:gd name="connsiteX82" fmla="*/ 356799 w 1034979"/>
                  <a:gd name="connsiteY82" fmla="*/ 1235547 h 1509906"/>
                  <a:gd name="connsiteX83" fmla="*/ 360609 w 1034979"/>
                  <a:gd name="connsiteY83" fmla="*/ 1241262 h 1509906"/>
                  <a:gd name="connsiteX84" fmla="*/ 366324 w 1034979"/>
                  <a:gd name="connsiteY84" fmla="*/ 1252692 h 1509906"/>
                  <a:gd name="connsiteX85" fmla="*/ 362514 w 1034979"/>
                  <a:gd name="connsiteY85" fmla="*/ 1279362 h 1509906"/>
                  <a:gd name="connsiteX86" fmla="*/ 358704 w 1034979"/>
                  <a:gd name="connsiteY86" fmla="*/ 1285077 h 1509906"/>
                  <a:gd name="connsiteX87" fmla="*/ 356799 w 1034979"/>
                  <a:gd name="connsiteY87" fmla="*/ 1290792 h 1509906"/>
                  <a:gd name="connsiteX88" fmla="*/ 352989 w 1034979"/>
                  <a:gd name="connsiteY88" fmla="*/ 1296507 h 1509906"/>
                  <a:gd name="connsiteX89" fmla="*/ 351084 w 1034979"/>
                  <a:gd name="connsiteY89" fmla="*/ 1302222 h 1509906"/>
                  <a:gd name="connsiteX90" fmla="*/ 347274 w 1034979"/>
                  <a:gd name="connsiteY90" fmla="*/ 1307937 h 1509906"/>
                  <a:gd name="connsiteX91" fmla="*/ 330129 w 1034979"/>
                  <a:gd name="connsiteY91" fmla="*/ 1374612 h 1509906"/>
                  <a:gd name="connsiteX92" fmla="*/ 328224 w 1034979"/>
                  <a:gd name="connsiteY92" fmla="*/ 1426047 h 1509906"/>
                  <a:gd name="connsiteX93" fmla="*/ 330129 w 1034979"/>
                  <a:gd name="connsiteY93" fmla="*/ 1450812 h 1509906"/>
                  <a:gd name="connsiteX94" fmla="*/ 332034 w 1034979"/>
                  <a:gd name="connsiteY94" fmla="*/ 1456527 h 1509906"/>
                  <a:gd name="connsiteX95" fmla="*/ 335844 w 1034979"/>
                  <a:gd name="connsiteY95" fmla="*/ 1460337 h 1509906"/>
                  <a:gd name="connsiteX96" fmla="*/ 364419 w 1034979"/>
                  <a:gd name="connsiteY96" fmla="*/ 1506057 h 1509906"/>
                  <a:gd name="connsiteX97" fmla="*/ 387279 w 1034979"/>
                  <a:gd name="connsiteY97" fmla="*/ 1507962 h 1509906"/>
                  <a:gd name="connsiteX98" fmla="*/ 392994 w 1034979"/>
                  <a:gd name="connsiteY98" fmla="*/ 1502247 h 1509906"/>
                  <a:gd name="connsiteX99" fmla="*/ 394899 w 1034979"/>
                  <a:gd name="connsiteY99" fmla="*/ 1490817 h 1509906"/>
                  <a:gd name="connsiteX100" fmla="*/ 396804 w 1034979"/>
                  <a:gd name="connsiteY100" fmla="*/ 1485102 h 1509906"/>
                  <a:gd name="connsiteX101" fmla="*/ 398709 w 1034979"/>
                  <a:gd name="connsiteY101" fmla="*/ 1467957 h 1509906"/>
                  <a:gd name="connsiteX102" fmla="*/ 400614 w 1034979"/>
                  <a:gd name="connsiteY102" fmla="*/ 1454622 h 1509906"/>
                  <a:gd name="connsiteX103" fmla="*/ 404424 w 1034979"/>
                  <a:gd name="connsiteY103" fmla="*/ 1397472 h 1509906"/>
                  <a:gd name="connsiteX104" fmla="*/ 410139 w 1034979"/>
                  <a:gd name="connsiteY104" fmla="*/ 1386042 h 1509906"/>
                  <a:gd name="connsiteX105" fmla="*/ 413949 w 1034979"/>
                  <a:gd name="connsiteY105" fmla="*/ 1372707 h 1509906"/>
                  <a:gd name="connsiteX106" fmla="*/ 415854 w 1034979"/>
                  <a:gd name="connsiteY106" fmla="*/ 1366992 h 1509906"/>
                  <a:gd name="connsiteX107" fmla="*/ 417759 w 1034979"/>
                  <a:gd name="connsiteY107" fmla="*/ 1353657 h 1509906"/>
                  <a:gd name="connsiteX108" fmla="*/ 421569 w 1034979"/>
                  <a:gd name="connsiteY108" fmla="*/ 1342227 h 1509906"/>
                  <a:gd name="connsiteX109" fmla="*/ 427284 w 1034979"/>
                  <a:gd name="connsiteY109" fmla="*/ 1328892 h 1509906"/>
                  <a:gd name="connsiteX110" fmla="*/ 436809 w 1034979"/>
                  <a:gd name="connsiteY110" fmla="*/ 1317462 h 1509906"/>
                  <a:gd name="connsiteX111" fmla="*/ 450144 w 1034979"/>
                  <a:gd name="connsiteY111" fmla="*/ 1302222 h 1509906"/>
                  <a:gd name="connsiteX112" fmla="*/ 457764 w 1034979"/>
                  <a:gd name="connsiteY112" fmla="*/ 1290792 h 1509906"/>
                  <a:gd name="connsiteX113" fmla="*/ 461574 w 1034979"/>
                  <a:gd name="connsiteY113" fmla="*/ 1279362 h 1509906"/>
                  <a:gd name="connsiteX114" fmla="*/ 465384 w 1034979"/>
                  <a:gd name="connsiteY114" fmla="*/ 1264122 h 1509906"/>
                  <a:gd name="connsiteX115" fmla="*/ 467289 w 1034979"/>
                  <a:gd name="connsiteY115" fmla="*/ 1258407 h 1509906"/>
                  <a:gd name="connsiteX116" fmla="*/ 507294 w 1034979"/>
                  <a:gd name="connsiteY116" fmla="*/ 1252692 h 1509906"/>
                  <a:gd name="connsiteX117" fmla="*/ 535869 w 1034979"/>
                  <a:gd name="connsiteY117" fmla="*/ 1243167 h 1509906"/>
                  <a:gd name="connsiteX118" fmla="*/ 541584 w 1034979"/>
                  <a:gd name="connsiteY118" fmla="*/ 1241262 h 1509906"/>
                  <a:gd name="connsiteX119" fmla="*/ 547299 w 1034979"/>
                  <a:gd name="connsiteY119" fmla="*/ 1239357 h 1509906"/>
                  <a:gd name="connsiteX120" fmla="*/ 554919 w 1034979"/>
                  <a:gd name="connsiteY120" fmla="*/ 1237452 h 1509906"/>
                  <a:gd name="connsiteX121" fmla="*/ 573969 w 1034979"/>
                  <a:gd name="connsiteY121" fmla="*/ 1229832 h 1509906"/>
                  <a:gd name="connsiteX122" fmla="*/ 585399 w 1034979"/>
                  <a:gd name="connsiteY122" fmla="*/ 1226022 h 1509906"/>
                  <a:gd name="connsiteX123" fmla="*/ 720654 w 1034979"/>
                  <a:gd name="connsiteY123" fmla="*/ 1309842 h 1509906"/>
                  <a:gd name="connsiteX124" fmla="*/ 733989 w 1034979"/>
                  <a:gd name="connsiteY124" fmla="*/ 1319367 h 1509906"/>
                  <a:gd name="connsiteX125" fmla="*/ 743514 w 1034979"/>
                  <a:gd name="connsiteY125" fmla="*/ 1321272 h 1509906"/>
                  <a:gd name="connsiteX126" fmla="*/ 749229 w 1034979"/>
                  <a:gd name="connsiteY126" fmla="*/ 1323177 h 1509906"/>
                  <a:gd name="connsiteX127" fmla="*/ 762564 w 1034979"/>
                  <a:gd name="connsiteY127" fmla="*/ 1328892 h 1509906"/>
                  <a:gd name="connsiteX128" fmla="*/ 777804 w 1034979"/>
                  <a:gd name="connsiteY128" fmla="*/ 1326987 h 1509906"/>
                  <a:gd name="connsiteX129" fmla="*/ 789234 w 1034979"/>
                  <a:gd name="connsiteY129" fmla="*/ 1321272 h 1509906"/>
                  <a:gd name="connsiteX130" fmla="*/ 794949 w 1034979"/>
                  <a:gd name="connsiteY130" fmla="*/ 1319367 h 1509906"/>
                  <a:gd name="connsiteX131" fmla="*/ 802569 w 1034979"/>
                  <a:gd name="connsiteY131" fmla="*/ 1302222 h 1509906"/>
                  <a:gd name="connsiteX132" fmla="*/ 800664 w 1034979"/>
                  <a:gd name="connsiteY132" fmla="*/ 1277457 h 1509906"/>
                  <a:gd name="connsiteX133" fmla="*/ 798759 w 1034979"/>
                  <a:gd name="connsiteY133" fmla="*/ 1271742 h 1509906"/>
                  <a:gd name="connsiteX134" fmla="*/ 796854 w 1034979"/>
                  <a:gd name="connsiteY134" fmla="*/ 1264122 h 1509906"/>
                  <a:gd name="connsiteX135" fmla="*/ 783519 w 1034979"/>
                  <a:gd name="connsiteY135" fmla="*/ 1246977 h 1509906"/>
                  <a:gd name="connsiteX136" fmla="*/ 773994 w 1034979"/>
                  <a:gd name="connsiteY136" fmla="*/ 1241262 h 1509906"/>
                  <a:gd name="connsiteX137" fmla="*/ 648264 w 1034979"/>
                  <a:gd name="connsiteY137" fmla="*/ 1149822 h 1509906"/>
                  <a:gd name="connsiteX138" fmla="*/ 644454 w 1034979"/>
                  <a:gd name="connsiteY138" fmla="*/ 1132677 h 1509906"/>
                  <a:gd name="connsiteX139" fmla="*/ 646359 w 1034979"/>
                  <a:gd name="connsiteY139" fmla="*/ 1125057 h 1509906"/>
                  <a:gd name="connsiteX140" fmla="*/ 650169 w 1034979"/>
                  <a:gd name="connsiteY140" fmla="*/ 1107912 h 1509906"/>
                  <a:gd name="connsiteX141" fmla="*/ 653979 w 1034979"/>
                  <a:gd name="connsiteY141" fmla="*/ 1102197 h 1509906"/>
                  <a:gd name="connsiteX142" fmla="*/ 655884 w 1034979"/>
                  <a:gd name="connsiteY142" fmla="*/ 1096482 h 1509906"/>
                  <a:gd name="connsiteX143" fmla="*/ 661599 w 1034979"/>
                  <a:gd name="connsiteY143" fmla="*/ 1094577 h 1509906"/>
                  <a:gd name="connsiteX144" fmla="*/ 671124 w 1034979"/>
                  <a:gd name="connsiteY144" fmla="*/ 1083147 h 1509906"/>
                  <a:gd name="connsiteX145" fmla="*/ 724464 w 1034979"/>
                  <a:gd name="connsiteY145" fmla="*/ 1075527 h 1509906"/>
                  <a:gd name="connsiteX146" fmla="*/ 842574 w 1034979"/>
                  <a:gd name="connsiteY146" fmla="*/ 1077432 h 1509906"/>
                  <a:gd name="connsiteX147" fmla="*/ 871149 w 1034979"/>
                  <a:gd name="connsiteY147" fmla="*/ 1079337 h 1509906"/>
                  <a:gd name="connsiteX148" fmla="*/ 899724 w 1034979"/>
                  <a:gd name="connsiteY148" fmla="*/ 1085052 h 1509906"/>
                  <a:gd name="connsiteX149" fmla="*/ 922584 w 1034979"/>
                  <a:gd name="connsiteY149" fmla="*/ 1088862 h 1509906"/>
                  <a:gd name="connsiteX150" fmla="*/ 951159 w 1034979"/>
                  <a:gd name="connsiteY150" fmla="*/ 1094577 h 1509906"/>
                  <a:gd name="connsiteX151" fmla="*/ 956874 w 1034979"/>
                  <a:gd name="connsiteY151" fmla="*/ 1094577 h 1509906"/>
                  <a:gd name="connsiteX152" fmla="*/ 1002594 w 1034979"/>
                  <a:gd name="connsiteY152" fmla="*/ 1092672 h 1509906"/>
                  <a:gd name="connsiteX153" fmla="*/ 1031169 w 1034979"/>
                  <a:gd name="connsiteY153" fmla="*/ 1085052 h 1509906"/>
                  <a:gd name="connsiteX154" fmla="*/ 1034979 w 1034979"/>
                  <a:gd name="connsiteY154" fmla="*/ 1079337 h 1509906"/>
                  <a:gd name="connsiteX155" fmla="*/ 1033074 w 1034979"/>
                  <a:gd name="connsiteY155" fmla="*/ 1060287 h 1509906"/>
                  <a:gd name="connsiteX156" fmla="*/ 1027359 w 1034979"/>
                  <a:gd name="connsiteY156" fmla="*/ 1056477 h 1509906"/>
                  <a:gd name="connsiteX157" fmla="*/ 1012119 w 1034979"/>
                  <a:gd name="connsiteY157" fmla="*/ 1054572 h 1509906"/>
                  <a:gd name="connsiteX158" fmla="*/ 1006404 w 1034979"/>
                  <a:gd name="connsiteY158" fmla="*/ 1052667 h 1509906"/>
                  <a:gd name="connsiteX159" fmla="*/ 998784 w 1034979"/>
                  <a:gd name="connsiteY159" fmla="*/ 1050762 h 1509906"/>
                  <a:gd name="connsiteX160" fmla="*/ 987354 w 1034979"/>
                  <a:gd name="connsiteY160" fmla="*/ 1043142 h 1509906"/>
                  <a:gd name="connsiteX161" fmla="*/ 975924 w 1034979"/>
                  <a:gd name="connsiteY161" fmla="*/ 1039332 h 1509906"/>
                  <a:gd name="connsiteX162" fmla="*/ 970209 w 1034979"/>
                  <a:gd name="connsiteY162" fmla="*/ 1037427 h 1509906"/>
                  <a:gd name="connsiteX163" fmla="*/ 962589 w 1034979"/>
                  <a:gd name="connsiteY163" fmla="*/ 1035522 h 1509906"/>
                  <a:gd name="connsiteX164" fmla="*/ 956874 w 1034979"/>
                  <a:gd name="connsiteY164" fmla="*/ 1033617 h 1509906"/>
                  <a:gd name="connsiteX165" fmla="*/ 935919 w 1034979"/>
                  <a:gd name="connsiteY165" fmla="*/ 1027902 h 1509906"/>
                  <a:gd name="connsiteX166" fmla="*/ 930204 w 1034979"/>
                  <a:gd name="connsiteY166" fmla="*/ 1025997 h 1509906"/>
                  <a:gd name="connsiteX167" fmla="*/ 825429 w 1034979"/>
                  <a:gd name="connsiteY167" fmla="*/ 1027902 h 1509906"/>
                  <a:gd name="connsiteX168" fmla="*/ 819714 w 1034979"/>
                  <a:gd name="connsiteY168" fmla="*/ 1029807 h 1509906"/>
                  <a:gd name="connsiteX169" fmla="*/ 730179 w 1034979"/>
                  <a:gd name="connsiteY169" fmla="*/ 1031712 h 1509906"/>
                  <a:gd name="connsiteX170" fmla="*/ 716844 w 1034979"/>
                  <a:gd name="connsiteY170" fmla="*/ 1035522 h 1509906"/>
                  <a:gd name="connsiteX171" fmla="*/ 695889 w 1034979"/>
                  <a:gd name="connsiteY171" fmla="*/ 1037427 h 1509906"/>
                  <a:gd name="connsiteX172" fmla="*/ 669219 w 1034979"/>
                  <a:gd name="connsiteY172" fmla="*/ 1039332 h 1509906"/>
                  <a:gd name="connsiteX173" fmla="*/ 669219 w 1034979"/>
                  <a:gd name="connsiteY173" fmla="*/ 1039332 h 1509906"/>
                  <a:gd name="connsiteX174" fmla="*/ 646359 w 1034979"/>
                  <a:gd name="connsiteY174" fmla="*/ 1043142 h 1509906"/>
                  <a:gd name="connsiteX175" fmla="*/ 642549 w 1034979"/>
                  <a:gd name="connsiteY175" fmla="*/ 1031712 h 1509906"/>
                  <a:gd name="connsiteX176" fmla="*/ 640644 w 1034979"/>
                  <a:gd name="connsiteY176" fmla="*/ 1025997 h 1509906"/>
                  <a:gd name="connsiteX177" fmla="*/ 642549 w 1034979"/>
                  <a:gd name="connsiteY177" fmla="*/ 1008852 h 1509906"/>
                  <a:gd name="connsiteX178" fmla="*/ 644454 w 1034979"/>
                  <a:gd name="connsiteY178" fmla="*/ 1003137 h 1509906"/>
                  <a:gd name="connsiteX179" fmla="*/ 661599 w 1034979"/>
                  <a:gd name="connsiteY179" fmla="*/ 993612 h 1509906"/>
                  <a:gd name="connsiteX180" fmla="*/ 673029 w 1034979"/>
                  <a:gd name="connsiteY180" fmla="*/ 985992 h 1509906"/>
                  <a:gd name="connsiteX181" fmla="*/ 674934 w 1034979"/>
                  <a:gd name="connsiteY181" fmla="*/ 980277 h 1509906"/>
                  <a:gd name="connsiteX182" fmla="*/ 680649 w 1034979"/>
                  <a:gd name="connsiteY182" fmla="*/ 978372 h 1509906"/>
                  <a:gd name="connsiteX183" fmla="*/ 686364 w 1034979"/>
                  <a:gd name="connsiteY183" fmla="*/ 974562 h 1509906"/>
                  <a:gd name="connsiteX184" fmla="*/ 695889 w 1034979"/>
                  <a:gd name="connsiteY184" fmla="*/ 965037 h 1509906"/>
                  <a:gd name="connsiteX185" fmla="*/ 705414 w 1034979"/>
                  <a:gd name="connsiteY185" fmla="*/ 953607 h 1509906"/>
                  <a:gd name="connsiteX186" fmla="*/ 716844 w 1034979"/>
                  <a:gd name="connsiteY186" fmla="*/ 945987 h 1509906"/>
                  <a:gd name="connsiteX187" fmla="*/ 732084 w 1034979"/>
                  <a:gd name="connsiteY187" fmla="*/ 932652 h 1509906"/>
                  <a:gd name="connsiteX188" fmla="*/ 741609 w 1034979"/>
                  <a:gd name="connsiteY188" fmla="*/ 921222 h 1509906"/>
                  <a:gd name="connsiteX189" fmla="*/ 753039 w 1034979"/>
                  <a:gd name="connsiteY189" fmla="*/ 911697 h 1509906"/>
                  <a:gd name="connsiteX190" fmla="*/ 758754 w 1034979"/>
                  <a:gd name="connsiteY190" fmla="*/ 900267 h 1509906"/>
                  <a:gd name="connsiteX191" fmla="*/ 760659 w 1034979"/>
                  <a:gd name="connsiteY191" fmla="*/ 894552 h 1509906"/>
                  <a:gd name="connsiteX192" fmla="*/ 766374 w 1034979"/>
                  <a:gd name="connsiteY192" fmla="*/ 883122 h 1509906"/>
                  <a:gd name="connsiteX193" fmla="*/ 764469 w 1034979"/>
                  <a:gd name="connsiteY193" fmla="*/ 867882 h 1509906"/>
                  <a:gd name="connsiteX194" fmla="*/ 758754 w 1034979"/>
                  <a:gd name="connsiteY194" fmla="*/ 865977 h 1509906"/>
                  <a:gd name="connsiteX195" fmla="*/ 737799 w 1034979"/>
                  <a:gd name="connsiteY195" fmla="*/ 867882 h 1509906"/>
                  <a:gd name="connsiteX196" fmla="*/ 732084 w 1034979"/>
                  <a:gd name="connsiteY196" fmla="*/ 871692 h 1509906"/>
                  <a:gd name="connsiteX197" fmla="*/ 720654 w 1034979"/>
                  <a:gd name="connsiteY197" fmla="*/ 875502 h 1509906"/>
                  <a:gd name="connsiteX198" fmla="*/ 716844 w 1034979"/>
                  <a:gd name="connsiteY198" fmla="*/ 881217 h 1509906"/>
                  <a:gd name="connsiteX199" fmla="*/ 711129 w 1034979"/>
                  <a:gd name="connsiteY199" fmla="*/ 883122 h 1509906"/>
                  <a:gd name="connsiteX200" fmla="*/ 705414 w 1034979"/>
                  <a:gd name="connsiteY200" fmla="*/ 886932 h 1509906"/>
                  <a:gd name="connsiteX201" fmla="*/ 699699 w 1034979"/>
                  <a:gd name="connsiteY201" fmla="*/ 892647 h 1509906"/>
                  <a:gd name="connsiteX202" fmla="*/ 692079 w 1034979"/>
                  <a:gd name="connsiteY202" fmla="*/ 896457 h 1509906"/>
                  <a:gd name="connsiteX203" fmla="*/ 650169 w 1034979"/>
                  <a:gd name="connsiteY203" fmla="*/ 925032 h 1509906"/>
                  <a:gd name="connsiteX204" fmla="*/ 636834 w 1034979"/>
                  <a:gd name="connsiteY204" fmla="*/ 936462 h 1509906"/>
                  <a:gd name="connsiteX205" fmla="*/ 627309 w 1034979"/>
                  <a:gd name="connsiteY205" fmla="*/ 953607 h 1509906"/>
                  <a:gd name="connsiteX206" fmla="*/ 602544 w 1034979"/>
                  <a:gd name="connsiteY206" fmla="*/ 959322 h 1509906"/>
                  <a:gd name="connsiteX207" fmla="*/ 589209 w 1034979"/>
                  <a:gd name="connsiteY207" fmla="*/ 963132 h 1509906"/>
                  <a:gd name="connsiteX208" fmla="*/ 573969 w 1034979"/>
                  <a:gd name="connsiteY208" fmla="*/ 961227 h 1509906"/>
                  <a:gd name="connsiteX209" fmla="*/ 562539 w 1034979"/>
                  <a:gd name="connsiteY209" fmla="*/ 957417 h 1509906"/>
                  <a:gd name="connsiteX210" fmla="*/ 551109 w 1034979"/>
                  <a:gd name="connsiteY210" fmla="*/ 953607 h 1509906"/>
                  <a:gd name="connsiteX211" fmla="*/ 539679 w 1034979"/>
                  <a:gd name="connsiteY211" fmla="*/ 949797 h 1509906"/>
                  <a:gd name="connsiteX212" fmla="*/ 533964 w 1034979"/>
                  <a:gd name="connsiteY212" fmla="*/ 947892 h 1509906"/>
                  <a:gd name="connsiteX213" fmla="*/ 528249 w 1034979"/>
                  <a:gd name="connsiteY213" fmla="*/ 944082 h 1509906"/>
                  <a:gd name="connsiteX214" fmla="*/ 516819 w 1034979"/>
                  <a:gd name="connsiteY214" fmla="*/ 938367 h 1509906"/>
                  <a:gd name="connsiteX215" fmla="*/ 509199 w 1034979"/>
                  <a:gd name="connsiteY215" fmla="*/ 926937 h 1509906"/>
                  <a:gd name="connsiteX216" fmla="*/ 505389 w 1034979"/>
                  <a:gd name="connsiteY216" fmla="*/ 905982 h 1509906"/>
                  <a:gd name="connsiteX217" fmla="*/ 507294 w 1034979"/>
                  <a:gd name="connsiteY217" fmla="*/ 841212 h 1509906"/>
                  <a:gd name="connsiteX218" fmla="*/ 513009 w 1034979"/>
                  <a:gd name="connsiteY218" fmla="*/ 827877 h 1509906"/>
                  <a:gd name="connsiteX219" fmla="*/ 503484 w 1034979"/>
                  <a:gd name="connsiteY219" fmla="*/ 351627 h 1509906"/>
                  <a:gd name="connsiteX220" fmla="*/ 499674 w 1034979"/>
                  <a:gd name="connsiteY220" fmla="*/ 60162 h 1509906"/>
                  <a:gd name="connsiteX221" fmla="*/ 490149 w 1034979"/>
                  <a:gd name="connsiteY221" fmla="*/ 33492 h 1509906"/>
                  <a:gd name="connsiteX222" fmla="*/ 488244 w 1034979"/>
                  <a:gd name="connsiteY222" fmla="*/ 27777 h 1509906"/>
                  <a:gd name="connsiteX223" fmla="*/ 484434 w 1034979"/>
                  <a:gd name="connsiteY223" fmla="*/ 22062 h 1509906"/>
                  <a:gd name="connsiteX224" fmla="*/ 478719 w 1034979"/>
                  <a:gd name="connsiteY224" fmla="*/ 10632 h 1509906"/>
                  <a:gd name="connsiteX225" fmla="*/ 473004 w 1034979"/>
                  <a:gd name="connsiteY225" fmla="*/ 6822 h 1509906"/>
                  <a:gd name="connsiteX226" fmla="*/ 469194 w 1034979"/>
                  <a:gd name="connsiteY226" fmla="*/ 1107 h 1509906"/>
                  <a:gd name="connsiteX227" fmla="*/ 429189 w 1034979"/>
                  <a:gd name="connsiteY227" fmla="*/ 4917 h 1509906"/>
                  <a:gd name="connsiteX228" fmla="*/ 421569 w 1034979"/>
                  <a:gd name="connsiteY228" fmla="*/ 16347 h 1509906"/>
                  <a:gd name="connsiteX229" fmla="*/ 417759 w 1034979"/>
                  <a:gd name="connsiteY229" fmla="*/ 22062 h 1509906"/>
                  <a:gd name="connsiteX230" fmla="*/ 419664 w 1034979"/>
                  <a:gd name="connsiteY230" fmla="*/ 54447 h 1509906"/>
                  <a:gd name="connsiteX231" fmla="*/ 423474 w 1034979"/>
                  <a:gd name="connsiteY231" fmla="*/ 65877 h 1509906"/>
                  <a:gd name="connsiteX232" fmla="*/ 425379 w 1034979"/>
                  <a:gd name="connsiteY232" fmla="*/ 71592 h 1509906"/>
                  <a:gd name="connsiteX233" fmla="*/ 425379 w 1034979"/>
                  <a:gd name="connsiteY233" fmla="*/ 77307 h 1509906"/>
                  <a:gd name="connsiteX234" fmla="*/ 429189 w 1034979"/>
                  <a:gd name="connsiteY234" fmla="*/ 231612 h 1509906"/>
                  <a:gd name="connsiteX235" fmla="*/ 440619 w 1034979"/>
                  <a:gd name="connsiteY235" fmla="*/ 414492 h 1509906"/>
                  <a:gd name="connsiteX236" fmla="*/ 425379 w 1034979"/>
                  <a:gd name="connsiteY236" fmla="*/ 711672 h 1509906"/>
                  <a:gd name="connsiteX237" fmla="*/ 417759 w 1034979"/>
                  <a:gd name="connsiteY237" fmla="*/ 839307 h 1509906"/>
                  <a:gd name="connsiteX238" fmla="*/ 413949 w 1034979"/>
                  <a:gd name="connsiteY238" fmla="*/ 856452 h 1509906"/>
                  <a:gd name="connsiteX239" fmla="*/ 417759 w 1034979"/>
                  <a:gd name="connsiteY239" fmla="*/ 877407 h 1509906"/>
                  <a:gd name="connsiteX240" fmla="*/ 421569 w 1034979"/>
                  <a:gd name="connsiteY240" fmla="*/ 883122 h 1509906"/>
                  <a:gd name="connsiteX241" fmla="*/ 425379 w 1034979"/>
                  <a:gd name="connsiteY241" fmla="*/ 894552 h 1509906"/>
                  <a:gd name="connsiteX242" fmla="*/ 423474 w 1034979"/>
                  <a:gd name="connsiteY242" fmla="*/ 921222 h 1509906"/>
                  <a:gd name="connsiteX243" fmla="*/ 417759 w 1034979"/>
                  <a:gd name="connsiteY243" fmla="*/ 923127 h 1509906"/>
                  <a:gd name="connsiteX244" fmla="*/ 412044 w 1034979"/>
                  <a:gd name="connsiteY244" fmla="*/ 926937 h 1509906"/>
                  <a:gd name="connsiteX245" fmla="*/ 421569 w 1034979"/>
                  <a:gd name="connsiteY24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827877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5379 w 1034979"/>
                  <a:gd name="connsiteY239" fmla="*/ 894552 h 1509906"/>
                  <a:gd name="connsiteX240" fmla="*/ 423474 w 1034979"/>
                  <a:gd name="connsiteY240" fmla="*/ 921222 h 1509906"/>
                  <a:gd name="connsiteX241" fmla="*/ 417759 w 1034979"/>
                  <a:gd name="connsiteY241" fmla="*/ 923127 h 1509906"/>
                  <a:gd name="connsiteX242" fmla="*/ 412044 w 1034979"/>
                  <a:gd name="connsiteY242" fmla="*/ 926937 h 1509906"/>
                  <a:gd name="connsiteX243" fmla="*/ 421569 w 1034979"/>
                  <a:gd name="connsiteY24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25379 w 1034979"/>
                  <a:gd name="connsiteY238" fmla="*/ 894552 h 1509906"/>
                  <a:gd name="connsiteX239" fmla="*/ 423474 w 1034979"/>
                  <a:gd name="connsiteY239" fmla="*/ 921222 h 1509906"/>
                  <a:gd name="connsiteX240" fmla="*/ 417759 w 1034979"/>
                  <a:gd name="connsiteY240" fmla="*/ 923127 h 1509906"/>
                  <a:gd name="connsiteX241" fmla="*/ 412044 w 1034979"/>
                  <a:gd name="connsiteY241" fmla="*/ 926937 h 1509906"/>
                  <a:gd name="connsiteX242" fmla="*/ 421569 w 1034979"/>
                  <a:gd name="connsiteY24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03484 w 1034979"/>
                  <a:gd name="connsiteY217" fmla="*/ 351627 h 1509906"/>
                  <a:gd name="connsiteX218" fmla="*/ 499674 w 1034979"/>
                  <a:gd name="connsiteY218" fmla="*/ 60162 h 1509906"/>
                  <a:gd name="connsiteX219" fmla="*/ 490149 w 1034979"/>
                  <a:gd name="connsiteY219" fmla="*/ 33492 h 1509906"/>
                  <a:gd name="connsiteX220" fmla="*/ 488244 w 1034979"/>
                  <a:gd name="connsiteY220" fmla="*/ 27777 h 1509906"/>
                  <a:gd name="connsiteX221" fmla="*/ 484434 w 1034979"/>
                  <a:gd name="connsiteY221" fmla="*/ 22062 h 1509906"/>
                  <a:gd name="connsiteX222" fmla="*/ 478719 w 1034979"/>
                  <a:gd name="connsiteY222" fmla="*/ 10632 h 1509906"/>
                  <a:gd name="connsiteX223" fmla="*/ 473004 w 1034979"/>
                  <a:gd name="connsiteY223" fmla="*/ 6822 h 1509906"/>
                  <a:gd name="connsiteX224" fmla="*/ 469194 w 1034979"/>
                  <a:gd name="connsiteY224" fmla="*/ 1107 h 1509906"/>
                  <a:gd name="connsiteX225" fmla="*/ 429189 w 1034979"/>
                  <a:gd name="connsiteY225" fmla="*/ 4917 h 1509906"/>
                  <a:gd name="connsiteX226" fmla="*/ 421569 w 1034979"/>
                  <a:gd name="connsiteY226" fmla="*/ 16347 h 1509906"/>
                  <a:gd name="connsiteX227" fmla="*/ 417759 w 1034979"/>
                  <a:gd name="connsiteY227" fmla="*/ 22062 h 1509906"/>
                  <a:gd name="connsiteX228" fmla="*/ 419664 w 1034979"/>
                  <a:gd name="connsiteY228" fmla="*/ 54447 h 1509906"/>
                  <a:gd name="connsiteX229" fmla="*/ 423474 w 1034979"/>
                  <a:gd name="connsiteY229" fmla="*/ 65877 h 1509906"/>
                  <a:gd name="connsiteX230" fmla="*/ 425379 w 1034979"/>
                  <a:gd name="connsiteY230" fmla="*/ 71592 h 1509906"/>
                  <a:gd name="connsiteX231" fmla="*/ 425379 w 1034979"/>
                  <a:gd name="connsiteY231" fmla="*/ 77307 h 1509906"/>
                  <a:gd name="connsiteX232" fmla="*/ 429189 w 1034979"/>
                  <a:gd name="connsiteY232" fmla="*/ 231612 h 1509906"/>
                  <a:gd name="connsiteX233" fmla="*/ 440619 w 1034979"/>
                  <a:gd name="connsiteY233" fmla="*/ 414492 h 1509906"/>
                  <a:gd name="connsiteX234" fmla="*/ 425379 w 1034979"/>
                  <a:gd name="connsiteY234" fmla="*/ 711672 h 1509906"/>
                  <a:gd name="connsiteX235" fmla="*/ 425173 w 1034979"/>
                  <a:gd name="connsiteY235" fmla="*/ 765165 h 1509906"/>
                  <a:gd name="connsiteX236" fmla="*/ 421363 w 1034979"/>
                  <a:gd name="connsiteY236" fmla="*/ 844096 h 1509906"/>
                  <a:gd name="connsiteX237" fmla="*/ 425379 w 1034979"/>
                  <a:gd name="connsiteY237" fmla="*/ 894552 h 1509906"/>
                  <a:gd name="connsiteX238" fmla="*/ 423474 w 1034979"/>
                  <a:gd name="connsiteY238" fmla="*/ 921222 h 1509906"/>
                  <a:gd name="connsiteX239" fmla="*/ 417759 w 1034979"/>
                  <a:gd name="connsiteY239" fmla="*/ 923127 h 1509906"/>
                  <a:gd name="connsiteX240" fmla="*/ 412044 w 1034979"/>
                  <a:gd name="connsiteY240" fmla="*/ 926937 h 1509906"/>
                  <a:gd name="connsiteX241" fmla="*/ 421569 w 1034979"/>
                  <a:gd name="connsiteY24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39654 w 1034979"/>
                  <a:gd name="connsiteY5" fmla="*/ 949797 h 1509906"/>
                  <a:gd name="connsiteX6" fmla="*/ 328224 w 1034979"/>
                  <a:gd name="connsiteY6" fmla="*/ 953607 h 1509906"/>
                  <a:gd name="connsiteX7" fmla="*/ 312984 w 1034979"/>
                  <a:gd name="connsiteY7" fmla="*/ 959322 h 1509906"/>
                  <a:gd name="connsiteX8" fmla="*/ 265359 w 1034979"/>
                  <a:gd name="connsiteY8" fmla="*/ 955512 h 1509906"/>
                  <a:gd name="connsiteX9" fmla="*/ 253929 w 1034979"/>
                  <a:gd name="connsiteY9" fmla="*/ 951702 h 1509906"/>
                  <a:gd name="connsiteX10" fmla="*/ 242499 w 1034979"/>
                  <a:gd name="connsiteY10" fmla="*/ 947892 h 1509906"/>
                  <a:gd name="connsiteX11" fmla="*/ 236784 w 1034979"/>
                  <a:gd name="connsiteY11" fmla="*/ 945987 h 1509906"/>
                  <a:gd name="connsiteX12" fmla="*/ 231069 w 1034979"/>
                  <a:gd name="connsiteY12" fmla="*/ 944082 h 1509906"/>
                  <a:gd name="connsiteX13" fmla="*/ 219639 w 1034979"/>
                  <a:gd name="connsiteY13" fmla="*/ 942177 h 1509906"/>
                  <a:gd name="connsiteX14" fmla="*/ 213924 w 1034979"/>
                  <a:gd name="connsiteY14" fmla="*/ 940272 h 1509906"/>
                  <a:gd name="connsiteX15" fmla="*/ 206304 w 1034979"/>
                  <a:gd name="connsiteY15" fmla="*/ 938367 h 1509906"/>
                  <a:gd name="connsiteX16" fmla="*/ 194874 w 1034979"/>
                  <a:gd name="connsiteY16" fmla="*/ 934557 h 1509906"/>
                  <a:gd name="connsiteX17" fmla="*/ 189159 w 1034979"/>
                  <a:gd name="connsiteY17" fmla="*/ 932652 h 1509906"/>
                  <a:gd name="connsiteX18" fmla="*/ 181539 w 1034979"/>
                  <a:gd name="connsiteY18" fmla="*/ 930747 h 1509906"/>
                  <a:gd name="connsiteX19" fmla="*/ 170109 w 1034979"/>
                  <a:gd name="connsiteY19" fmla="*/ 925032 h 1509906"/>
                  <a:gd name="connsiteX20" fmla="*/ 164394 w 1034979"/>
                  <a:gd name="connsiteY20" fmla="*/ 921222 h 1509906"/>
                  <a:gd name="connsiteX21" fmla="*/ 116769 w 1034979"/>
                  <a:gd name="connsiteY21" fmla="*/ 896457 h 1509906"/>
                  <a:gd name="connsiteX22" fmla="*/ 111054 w 1034979"/>
                  <a:gd name="connsiteY22" fmla="*/ 890742 h 1509906"/>
                  <a:gd name="connsiteX23" fmla="*/ 84384 w 1034979"/>
                  <a:gd name="connsiteY23" fmla="*/ 865977 h 1509906"/>
                  <a:gd name="connsiteX24" fmla="*/ 78669 w 1034979"/>
                  <a:gd name="connsiteY24" fmla="*/ 864072 h 1509906"/>
                  <a:gd name="connsiteX25" fmla="*/ 59619 w 1034979"/>
                  <a:gd name="connsiteY25" fmla="*/ 867882 h 1509906"/>
                  <a:gd name="connsiteX26" fmla="*/ 53904 w 1034979"/>
                  <a:gd name="connsiteY26" fmla="*/ 871692 h 1509906"/>
                  <a:gd name="connsiteX27" fmla="*/ 50094 w 1034979"/>
                  <a:gd name="connsiteY27" fmla="*/ 877407 h 1509906"/>
                  <a:gd name="connsiteX28" fmla="*/ 46284 w 1034979"/>
                  <a:gd name="connsiteY28" fmla="*/ 888837 h 1509906"/>
                  <a:gd name="connsiteX29" fmla="*/ 50094 w 1034979"/>
                  <a:gd name="connsiteY29" fmla="*/ 926937 h 1509906"/>
                  <a:gd name="connsiteX30" fmla="*/ 53904 w 1034979"/>
                  <a:gd name="connsiteY30" fmla="*/ 932652 h 1509906"/>
                  <a:gd name="connsiteX31" fmla="*/ 59619 w 1034979"/>
                  <a:gd name="connsiteY31" fmla="*/ 936462 h 1509906"/>
                  <a:gd name="connsiteX32" fmla="*/ 63429 w 1034979"/>
                  <a:gd name="connsiteY32" fmla="*/ 942177 h 1509906"/>
                  <a:gd name="connsiteX33" fmla="*/ 80574 w 1034979"/>
                  <a:gd name="connsiteY33" fmla="*/ 951702 h 1509906"/>
                  <a:gd name="connsiteX34" fmla="*/ 103434 w 1034979"/>
                  <a:gd name="connsiteY34" fmla="*/ 953607 h 1509906"/>
                  <a:gd name="connsiteX35" fmla="*/ 124389 w 1034979"/>
                  <a:gd name="connsiteY35" fmla="*/ 959322 h 1509906"/>
                  <a:gd name="connsiteX36" fmla="*/ 130104 w 1034979"/>
                  <a:gd name="connsiteY36" fmla="*/ 961227 h 1509906"/>
                  <a:gd name="connsiteX37" fmla="*/ 135819 w 1034979"/>
                  <a:gd name="connsiteY37" fmla="*/ 966942 h 1509906"/>
                  <a:gd name="connsiteX38" fmla="*/ 143439 w 1034979"/>
                  <a:gd name="connsiteY38" fmla="*/ 968847 h 1509906"/>
                  <a:gd name="connsiteX39" fmla="*/ 166299 w 1034979"/>
                  <a:gd name="connsiteY39" fmla="*/ 972657 h 1509906"/>
                  <a:gd name="connsiteX40" fmla="*/ 191064 w 1034979"/>
                  <a:gd name="connsiteY40" fmla="*/ 978372 h 1509906"/>
                  <a:gd name="connsiteX41" fmla="*/ 208209 w 1034979"/>
                  <a:gd name="connsiteY41" fmla="*/ 984087 h 1509906"/>
                  <a:gd name="connsiteX42" fmla="*/ 213924 w 1034979"/>
                  <a:gd name="connsiteY42" fmla="*/ 985992 h 1509906"/>
                  <a:gd name="connsiteX43" fmla="*/ 229164 w 1034979"/>
                  <a:gd name="connsiteY43" fmla="*/ 989802 h 1509906"/>
                  <a:gd name="connsiteX44" fmla="*/ 248214 w 1034979"/>
                  <a:gd name="connsiteY44" fmla="*/ 995517 h 1509906"/>
                  <a:gd name="connsiteX45" fmla="*/ 253929 w 1034979"/>
                  <a:gd name="connsiteY45" fmla="*/ 999327 h 1509906"/>
                  <a:gd name="connsiteX46" fmla="*/ 267264 w 1034979"/>
                  <a:gd name="connsiteY46" fmla="*/ 1014567 h 1509906"/>
                  <a:gd name="connsiteX47" fmla="*/ 272979 w 1034979"/>
                  <a:gd name="connsiteY47" fmla="*/ 1033617 h 1509906"/>
                  <a:gd name="connsiteX48" fmla="*/ 274884 w 1034979"/>
                  <a:gd name="connsiteY48" fmla="*/ 1039332 h 1509906"/>
                  <a:gd name="connsiteX49" fmla="*/ 276789 w 1034979"/>
                  <a:gd name="connsiteY49" fmla="*/ 1045047 h 1509906"/>
                  <a:gd name="connsiteX50" fmla="*/ 278694 w 1034979"/>
                  <a:gd name="connsiteY50" fmla="*/ 1069812 h 1509906"/>
                  <a:gd name="connsiteX51" fmla="*/ 280599 w 1034979"/>
                  <a:gd name="connsiteY51" fmla="*/ 1075527 h 1509906"/>
                  <a:gd name="connsiteX52" fmla="*/ 278694 w 1034979"/>
                  <a:gd name="connsiteY52" fmla="*/ 1094577 h 1509906"/>
                  <a:gd name="connsiteX53" fmla="*/ 276789 w 1034979"/>
                  <a:gd name="connsiteY53" fmla="*/ 1104102 h 1509906"/>
                  <a:gd name="connsiteX54" fmla="*/ 263454 w 1034979"/>
                  <a:gd name="connsiteY54" fmla="*/ 1117437 h 1509906"/>
                  <a:gd name="connsiteX55" fmla="*/ 252024 w 1034979"/>
                  <a:gd name="connsiteY55" fmla="*/ 1125057 h 1509906"/>
                  <a:gd name="connsiteX56" fmla="*/ 240594 w 1034979"/>
                  <a:gd name="connsiteY56" fmla="*/ 1128867 h 1509906"/>
                  <a:gd name="connsiteX57" fmla="*/ 126294 w 1034979"/>
                  <a:gd name="connsiteY57" fmla="*/ 1128867 h 1509906"/>
                  <a:gd name="connsiteX58" fmla="*/ 120579 w 1034979"/>
                  <a:gd name="connsiteY58" fmla="*/ 1130772 h 1509906"/>
                  <a:gd name="connsiteX59" fmla="*/ 105339 w 1034979"/>
                  <a:gd name="connsiteY59" fmla="*/ 1132677 h 1509906"/>
                  <a:gd name="connsiteX60" fmla="*/ 88194 w 1034979"/>
                  <a:gd name="connsiteY60" fmla="*/ 1138392 h 1509906"/>
                  <a:gd name="connsiteX61" fmla="*/ 82479 w 1034979"/>
                  <a:gd name="connsiteY61" fmla="*/ 1140297 h 1509906"/>
                  <a:gd name="connsiteX62" fmla="*/ 76764 w 1034979"/>
                  <a:gd name="connsiteY62" fmla="*/ 1144107 h 1509906"/>
                  <a:gd name="connsiteX63" fmla="*/ 65334 w 1034979"/>
                  <a:gd name="connsiteY63" fmla="*/ 1146012 h 1509906"/>
                  <a:gd name="connsiteX64" fmla="*/ 27234 w 1034979"/>
                  <a:gd name="connsiteY64" fmla="*/ 1147917 h 1509906"/>
                  <a:gd name="connsiteX65" fmla="*/ 15804 w 1034979"/>
                  <a:gd name="connsiteY65" fmla="*/ 1153632 h 1509906"/>
                  <a:gd name="connsiteX66" fmla="*/ 6279 w 1034979"/>
                  <a:gd name="connsiteY66" fmla="*/ 1163157 h 1509906"/>
                  <a:gd name="connsiteX67" fmla="*/ 4374 w 1034979"/>
                  <a:gd name="connsiteY67" fmla="*/ 1168872 h 1509906"/>
                  <a:gd name="connsiteX68" fmla="*/ 564 w 1034979"/>
                  <a:gd name="connsiteY68" fmla="*/ 1174587 h 1509906"/>
                  <a:gd name="connsiteX69" fmla="*/ 6279 w 1034979"/>
                  <a:gd name="connsiteY69" fmla="*/ 1206972 h 1509906"/>
                  <a:gd name="connsiteX70" fmla="*/ 11994 w 1034979"/>
                  <a:gd name="connsiteY70" fmla="*/ 1210782 h 1509906"/>
                  <a:gd name="connsiteX71" fmla="*/ 17709 w 1034979"/>
                  <a:gd name="connsiteY71" fmla="*/ 1212687 h 1509906"/>
                  <a:gd name="connsiteX72" fmla="*/ 145344 w 1034979"/>
                  <a:gd name="connsiteY72" fmla="*/ 1210782 h 1509906"/>
                  <a:gd name="connsiteX73" fmla="*/ 152964 w 1034979"/>
                  <a:gd name="connsiteY73" fmla="*/ 1208877 h 1509906"/>
                  <a:gd name="connsiteX74" fmla="*/ 303459 w 1034979"/>
                  <a:gd name="connsiteY74" fmla="*/ 1203162 h 1509906"/>
                  <a:gd name="connsiteX75" fmla="*/ 318699 w 1034979"/>
                  <a:gd name="connsiteY75" fmla="*/ 1210782 h 1509906"/>
                  <a:gd name="connsiteX76" fmla="*/ 330129 w 1034979"/>
                  <a:gd name="connsiteY76" fmla="*/ 1216497 h 1509906"/>
                  <a:gd name="connsiteX77" fmla="*/ 333939 w 1034979"/>
                  <a:gd name="connsiteY77" fmla="*/ 1222212 h 1509906"/>
                  <a:gd name="connsiteX78" fmla="*/ 339654 w 1034979"/>
                  <a:gd name="connsiteY78" fmla="*/ 1224117 h 1509906"/>
                  <a:gd name="connsiteX79" fmla="*/ 351084 w 1034979"/>
                  <a:gd name="connsiteY79" fmla="*/ 1231737 h 1509906"/>
                  <a:gd name="connsiteX80" fmla="*/ 356799 w 1034979"/>
                  <a:gd name="connsiteY80" fmla="*/ 1235547 h 1509906"/>
                  <a:gd name="connsiteX81" fmla="*/ 360609 w 1034979"/>
                  <a:gd name="connsiteY81" fmla="*/ 1241262 h 1509906"/>
                  <a:gd name="connsiteX82" fmla="*/ 366324 w 1034979"/>
                  <a:gd name="connsiteY82" fmla="*/ 1252692 h 1509906"/>
                  <a:gd name="connsiteX83" fmla="*/ 362514 w 1034979"/>
                  <a:gd name="connsiteY83" fmla="*/ 1279362 h 1509906"/>
                  <a:gd name="connsiteX84" fmla="*/ 358704 w 1034979"/>
                  <a:gd name="connsiteY84" fmla="*/ 1285077 h 1509906"/>
                  <a:gd name="connsiteX85" fmla="*/ 356799 w 1034979"/>
                  <a:gd name="connsiteY85" fmla="*/ 1290792 h 1509906"/>
                  <a:gd name="connsiteX86" fmla="*/ 352989 w 1034979"/>
                  <a:gd name="connsiteY86" fmla="*/ 1296507 h 1509906"/>
                  <a:gd name="connsiteX87" fmla="*/ 351084 w 1034979"/>
                  <a:gd name="connsiteY87" fmla="*/ 1302222 h 1509906"/>
                  <a:gd name="connsiteX88" fmla="*/ 347274 w 1034979"/>
                  <a:gd name="connsiteY88" fmla="*/ 1307937 h 1509906"/>
                  <a:gd name="connsiteX89" fmla="*/ 330129 w 1034979"/>
                  <a:gd name="connsiteY89" fmla="*/ 1374612 h 1509906"/>
                  <a:gd name="connsiteX90" fmla="*/ 328224 w 1034979"/>
                  <a:gd name="connsiteY90" fmla="*/ 1426047 h 1509906"/>
                  <a:gd name="connsiteX91" fmla="*/ 330129 w 1034979"/>
                  <a:gd name="connsiteY91" fmla="*/ 1450812 h 1509906"/>
                  <a:gd name="connsiteX92" fmla="*/ 332034 w 1034979"/>
                  <a:gd name="connsiteY92" fmla="*/ 1456527 h 1509906"/>
                  <a:gd name="connsiteX93" fmla="*/ 335844 w 1034979"/>
                  <a:gd name="connsiteY93" fmla="*/ 1460337 h 1509906"/>
                  <a:gd name="connsiteX94" fmla="*/ 364419 w 1034979"/>
                  <a:gd name="connsiteY94" fmla="*/ 1506057 h 1509906"/>
                  <a:gd name="connsiteX95" fmla="*/ 387279 w 1034979"/>
                  <a:gd name="connsiteY95" fmla="*/ 1507962 h 1509906"/>
                  <a:gd name="connsiteX96" fmla="*/ 392994 w 1034979"/>
                  <a:gd name="connsiteY96" fmla="*/ 1502247 h 1509906"/>
                  <a:gd name="connsiteX97" fmla="*/ 394899 w 1034979"/>
                  <a:gd name="connsiteY97" fmla="*/ 1490817 h 1509906"/>
                  <a:gd name="connsiteX98" fmla="*/ 396804 w 1034979"/>
                  <a:gd name="connsiteY98" fmla="*/ 1485102 h 1509906"/>
                  <a:gd name="connsiteX99" fmla="*/ 398709 w 1034979"/>
                  <a:gd name="connsiteY99" fmla="*/ 1467957 h 1509906"/>
                  <a:gd name="connsiteX100" fmla="*/ 400614 w 1034979"/>
                  <a:gd name="connsiteY100" fmla="*/ 1454622 h 1509906"/>
                  <a:gd name="connsiteX101" fmla="*/ 404424 w 1034979"/>
                  <a:gd name="connsiteY101" fmla="*/ 1397472 h 1509906"/>
                  <a:gd name="connsiteX102" fmla="*/ 410139 w 1034979"/>
                  <a:gd name="connsiteY102" fmla="*/ 1386042 h 1509906"/>
                  <a:gd name="connsiteX103" fmla="*/ 413949 w 1034979"/>
                  <a:gd name="connsiteY103" fmla="*/ 1372707 h 1509906"/>
                  <a:gd name="connsiteX104" fmla="*/ 415854 w 1034979"/>
                  <a:gd name="connsiteY104" fmla="*/ 1366992 h 1509906"/>
                  <a:gd name="connsiteX105" fmla="*/ 417759 w 1034979"/>
                  <a:gd name="connsiteY105" fmla="*/ 1353657 h 1509906"/>
                  <a:gd name="connsiteX106" fmla="*/ 421569 w 1034979"/>
                  <a:gd name="connsiteY106" fmla="*/ 1342227 h 1509906"/>
                  <a:gd name="connsiteX107" fmla="*/ 427284 w 1034979"/>
                  <a:gd name="connsiteY107" fmla="*/ 1328892 h 1509906"/>
                  <a:gd name="connsiteX108" fmla="*/ 436809 w 1034979"/>
                  <a:gd name="connsiteY108" fmla="*/ 1317462 h 1509906"/>
                  <a:gd name="connsiteX109" fmla="*/ 450144 w 1034979"/>
                  <a:gd name="connsiteY109" fmla="*/ 1302222 h 1509906"/>
                  <a:gd name="connsiteX110" fmla="*/ 457764 w 1034979"/>
                  <a:gd name="connsiteY110" fmla="*/ 1290792 h 1509906"/>
                  <a:gd name="connsiteX111" fmla="*/ 461574 w 1034979"/>
                  <a:gd name="connsiteY111" fmla="*/ 1279362 h 1509906"/>
                  <a:gd name="connsiteX112" fmla="*/ 465384 w 1034979"/>
                  <a:gd name="connsiteY112" fmla="*/ 1264122 h 1509906"/>
                  <a:gd name="connsiteX113" fmla="*/ 467289 w 1034979"/>
                  <a:gd name="connsiteY113" fmla="*/ 1258407 h 1509906"/>
                  <a:gd name="connsiteX114" fmla="*/ 507294 w 1034979"/>
                  <a:gd name="connsiteY114" fmla="*/ 1252692 h 1509906"/>
                  <a:gd name="connsiteX115" fmla="*/ 535869 w 1034979"/>
                  <a:gd name="connsiteY115" fmla="*/ 1243167 h 1509906"/>
                  <a:gd name="connsiteX116" fmla="*/ 541584 w 1034979"/>
                  <a:gd name="connsiteY116" fmla="*/ 1241262 h 1509906"/>
                  <a:gd name="connsiteX117" fmla="*/ 547299 w 1034979"/>
                  <a:gd name="connsiteY117" fmla="*/ 1239357 h 1509906"/>
                  <a:gd name="connsiteX118" fmla="*/ 554919 w 1034979"/>
                  <a:gd name="connsiteY118" fmla="*/ 1237452 h 1509906"/>
                  <a:gd name="connsiteX119" fmla="*/ 573969 w 1034979"/>
                  <a:gd name="connsiteY119" fmla="*/ 1229832 h 1509906"/>
                  <a:gd name="connsiteX120" fmla="*/ 585399 w 1034979"/>
                  <a:gd name="connsiteY120" fmla="*/ 1226022 h 1509906"/>
                  <a:gd name="connsiteX121" fmla="*/ 720654 w 1034979"/>
                  <a:gd name="connsiteY121" fmla="*/ 1309842 h 1509906"/>
                  <a:gd name="connsiteX122" fmla="*/ 733989 w 1034979"/>
                  <a:gd name="connsiteY122" fmla="*/ 1319367 h 1509906"/>
                  <a:gd name="connsiteX123" fmla="*/ 743514 w 1034979"/>
                  <a:gd name="connsiteY123" fmla="*/ 1321272 h 1509906"/>
                  <a:gd name="connsiteX124" fmla="*/ 749229 w 1034979"/>
                  <a:gd name="connsiteY124" fmla="*/ 1323177 h 1509906"/>
                  <a:gd name="connsiteX125" fmla="*/ 762564 w 1034979"/>
                  <a:gd name="connsiteY125" fmla="*/ 1328892 h 1509906"/>
                  <a:gd name="connsiteX126" fmla="*/ 777804 w 1034979"/>
                  <a:gd name="connsiteY126" fmla="*/ 1326987 h 1509906"/>
                  <a:gd name="connsiteX127" fmla="*/ 789234 w 1034979"/>
                  <a:gd name="connsiteY127" fmla="*/ 1321272 h 1509906"/>
                  <a:gd name="connsiteX128" fmla="*/ 794949 w 1034979"/>
                  <a:gd name="connsiteY128" fmla="*/ 1319367 h 1509906"/>
                  <a:gd name="connsiteX129" fmla="*/ 802569 w 1034979"/>
                  <a:gd name="connsiteY129" fmla="*/ 1302222 h 1509906"/>
                  <a:gd name="connsiteX130" fmla="*/ 800664 w 1034979"/>
                  <a:gd name="connsiteY130" fmla="*/ 1277457 h 1509906"/>
                  <a:gd name="connsiteX131" fmla="*/ 798759 w 1034979"/>
                  <a:gd name="connsiteY131" fmla="*/ 1271742 h 1509906"/>
                  <a:gd name="connsiteX132" fmla="*/ 796854 w 1034979"/>
                  <a:gd name="connsiteY132" fmla="*/ 1264122 h 1509906"/>
                  <a:gd name="connsiteX133" fmla="*/ 783519 w 1034979"/>
                  <a:gd name="connsiteY133" fmla="*/ 1246977 h 1509906"/>
                  <a:gd name="connsiteX134" fmla="*/ 773994 w 1034979"/>
                  <a:gd name="connsiteY134" fmla="*/ 1241262 h 1509906"/>
                  <a:gd name="connsiteX135" fmla="*/ 648264 w 1034979"/>
                  <a:gd name="connsiteY135" fmla="*/ 1149822 h 1509906"/>
                  <a:gd name="connsiteX136" fmla="*/ 644454 w 1034979"/>
                  <a:gd name="connsiteY136" fmla="*/ 1132677 h 1509906"/>
                  <a:gd name="connsiteX137" fmla="*/ 646359 w 1034979"/>
                  <a:gd name="connsiteY137" fmla="*/ 1125057 h 1509906"/>
                  <a:gd name="connsiteX138" fmla="*/ 650169 w 1034979"/>
                  <a:gd name="connsiteY138" fmla="*/ 1107912 h 1509906"/>
                  <a:gd name="connsiteX139" fmla="*/ 653979 w 1034979"/>
                  <a:gd name="connsiteY139" fmla="*/ 1102197 h 1509906"/>
                  <a:gd name="connsiteX140" fmla="*/ 655884 w 1034979"/>
                  <a:gd name="connsiteY140" fmla="*/ 1096482 h 1509906"/>
                  <a:gd name="connsiteX141" fmla="*/ 661599 w 1034979"/>
                  <a:gd name="connsiteY141" fmla="*/ 1094577 h 1509906"/>
                  <a:gd name="connsiteX142" fmla="*/ 671124 w 1034979"/>
                  <a:gd name="connsiteY142" fmla="*/ 1083147 h 1509906"/>
                  <a:gd name="connsiteX143" fmla="*/ 724464 w 1034979"/>
                  <a:gd name="connsiteY143" fmla="*/ 1075527 h 1509906"/>
                  <a:gd name="connsiteX144" fmla="*/ 842574 w 1034979"/>
                  <a:gd name="connsiteY144" fmla="*/ 1077432 h 1509906"/>
                  <a:gd name="connsiteX145" fmla="*/ 871149 w 1034979"/>
                  <a:gd name="connsiteY145" fmla="*/ 1079337 h 1509906"/>
                  <a:gd name="connsiteX146" fmla="*/ 899724 w 1034979"/>
                  <a:gd name="connsiteY146" fmla="*/ 1085052 h 1509906"/>
                  <a:gd name="connsiteX147" fmla="*/ 922584 w 1034979"/>
                  <a:gd name="connsiteY147" fmla="*/ 1088862 h 1509906"/>
                  <a:gd name="connsiteX148" fmla="*/ 951159 w 1034979"/>
                  <a:gd name="connsiteY148" fmla="*/ 1094577 h 1509906"/>
                  <a:gd name="connsiteX149" fmla="*/ 956874 w 1034979"/>
                  <a:gd name="connsiteY149" fmla="*/ 1094577 h 1509906"/>
                  <a:gd name="connsiteX150" fmla="*/ 1002594 w 1034979"/>
                  <a:gd name="connsiteY150" fmla="*/ 1092672 h 1509906"/>
                  <a:gd name="connsiteX151" fmla="*/ 1031169 w 1034979"/>
                  <a:gd name="connsiteY151" fmla="*/ 1085052 h 1509906"/>
                  <a:gd name="connsiteX152" fmla="*/ 1034979 w 1034979"/>
                  <a:gd name="connsiteY152" fmla="*/ 1079337 h 1509906"/>
                  <a:gd name="connsiteX153" fmla="*/ 1033074 w 1034979"/>
                  <a:gd name="connsiteY153" fmla="*/ 1060287 h 1509906"/>
                  <a:gd name="connsiteX154" fmla="*/ 1027359 w 1034979"/>
                  <a:gd name="connsiteY154" fmla="*/ 1056477 h 1509906"/>
                  <a:gd name="connsiteX155" fmla="*/ 1012119 w 1034979"/>
                  <a:gd name="connsiteY155" fmla="*/ 1054572 h 1509906"/>
                  <a:gd name="connsiteX156" fmla="*/ 1006404 w 1034979"/>
                  <a:gd name="connsiteY156" fmla="*/ 1052667 h 1509906"/>
                  <a:gd name="connsiteX157" fmla="*/ 998784 w 1034979"/>
                  <a:gd name="connsiteY157" fmla="*/ 1050762 h 1509906"/>
                  <a:gd name="connsiteX158" fmla="*/ 987354 w 1034979"/>
                  <a:gd name="connsiteY158" fmla="*/ 1043142 h 1509906"/>
                  <a:gd name="connsiteX159" fmla="*/ 975924 w 1034979"/>
                  <a:gd name="connsiteY159" fmla="*/ 1039332 h 1509906"/>
                  <a:gd name="connsiteX160" fmla="*/ 970209 w 1034979"/>
                  <a:gd name="connsiteY160" fmla="*/ 1037427 h 1509906"/>
                  <a:gd name="connsiteX161" fmla="*/ 962589 w 1034979"/>
                  <a:gd name="connsiteY161" fmla="*/ 1035522 h 1509906"/>
                  <a:gd name="connsiteX162" fmla="*/ 956874 w 1034979"/>
                  <a:gd name="connsiteY162" fmla="*/ 1033617 h 1509906"/>
                  <a:gd name="connsiteX163" fmla="*/ 935919 w 1034979"/>
                  <a:gd name="connsiteY163" fmla="*/ 1027902 h 1509906"/>
                  <a:gd name="connsiteX164" fmla="*/ 930204 w 1034979"/>
                  <a:gd name="connsiteY164" fmla="*/ 1025997 h 1509906"/>
                  <a:gd name="connsiteX165" fmla="*/ 825429 w 1034979"/>
                  <a:gd name="connsiteY165" fmla="*/ 1027902 h 1509906"/>
                  <a:gd name="connsiteX166" fmla="*/ 819714 w 1034979"/>
                  <a:gd name="connsiteY166" fmla="*/ 1029807 h 1509906"/>
                  <a:gd name="connsiteX167" fmla="*/ 730179 w 1034979"/>
                  <a:gd name="connsiteY167" fmla="*/ 1031712 h 1509906"/>
                  <a:gd name="connsiteX168" fmla="*/ 716844 w 1034979"/>
                  <a:gd name="connsiteY168" fmla="*/ 1035522 h 1509906"/>
                  <a:gd name="connsiteX169" fmla="*/ 695889 w 1034979"/>
                  <a:gd name="connsiteY169" fmla="*/ 1037427 h 1509906"/>
                  <a:gd name="connsiteX170" fmla="*/ 669219 w 1034979"/>
                  <a:gd name="connsiteY170" fmla="*/ 1039332 h 1509906"/>
                  <a:gd name="connsiteX171" fmla="*/ 669219 w 1034979"/>
                  <a:gd name="connsiteY171" fmla="*/ 1039332 h 1509906"/>
                  <a:gd name="connsiteX172" fmla="*/ 646359 w 1034979"/>
                  <a:gd name="connsiteY172" fmla="*/ 1043142 h 1509906"/>
                  <a:gd name="connsiteX173" fmla="*/ 642549 w 1034979"/>
                  <a:gd name="connsiteY173" fmla="*/ 1031712 h 1509906"/>
                  <a:gd name="connsiteX174" fmla="*/ 640644 w 1034979"/>
                  <a:gd name="connsiteY174" fmla="*/ 1025997 h 1509906"/>
                  <a:gd name="connsiteX175" fmla="*/ 642549 w 1034979"/>
                  <a:gd name="connsiteY175" fmla="*/ 1008852 h 1509906"/>
                  <a:gd name="connsiteX176" fmla="*/ 644454 w 1034979"/>
                  <a:gd name="connsiteY176" fmla="*/ 1003137 h 1509906"/>
                  <a:gd name="connsiteX177" fmla="*/ 661599 w 1034979"/>
                  <a:gd name="connsiteY177" fmla="*/ 993612 h 1509906"/>
                  <a:gd name="connsiteX178" fmla="*/ 673029 w 1034979"/>
                  <a:gd name="connsiteY178" fmla="*/ 985992 h 1509906"/>
                  <a:gd name="connsiteX179" fmla="*/ 674934 w 1034979"/>
                  <a:gd name="connsiteY179" fmla="*/ 980277 h 1509906"/>
                  <a:gd name="connsiteX180" fmla="*/ 680649 w 1034979"/>
                  <a:gd name="connsiteY180" fmla="*/ 978372 h 1509906"/>
                  <a:gd name="connsiteX181" fmla="*/ 686364 w 1034979"/>
                  <a:gd name="connsiteY181" fmla="*/ 974562 h 1509906"/>
                  <a:gd name="connsiteX182" fmla="*/ 695889 w 1034979"/>
                  <a:gd name="connsiteY182" fmla="*/ 965037 h 1509906"/>
                  <a:gd name="connsiteX183" fmla="*/ 705414 w 1034979"/>
                  <a:gd name="connsiteY183" fmla="*/ 953607 h 1509906"/>
                  <a:gd name="connsiteX184" fmla="*/ 716844 w 1034979"/>
                  <a:gd name="connsiteY184" fmla="*/ 945987 h 1509906"/>
                  <a:gd name="connsiteX185" fmla="*/ 732084 w 1034979"/>
                  <a:gd name="connsiteY185" fmla="*/ 932652 h 1509906"/>
                  <a:gd name="connsiteX186" fmla="*/ 741609 w 1034979"/>
                  <a:gd name="connsiteY186" fmla="*/ 921222 h 1509906"/>
                  <a:gd name="connsiteX187" fmla="*/ 753039 w 1034979"/>
                  <a:gd name="connsiteY187" fmla="*/ 911697 h 1509906"/>
                  <a:gd name="connsiteX188" fmla="*/ 758754 w 1034979"/>
                  <a:gd name="connsiteY188" fmla="*/ 900267 h 1509906"/>
                  <a:gd name="connsiteX189" fmla="*/ 760659 w 1034979"/>
                  <a:gd name="connsiteY189" fmla="*/ 894552 h 1509906"/>
                  <a:gd name="connsiteX190" fmla="*/ 766374 w 1034979"/>
                  <a:gd name="connsiteY190" fmla="*/ 883122 h 1509906"/>
                  <a:gd name="connsiteX191" fmla="*/ 764469 w 1034979"/>
                  <a:gd name="connsiteY191" fmla="*/ 867882 h 1509906"/>
                  <a:gd name="connsiteX192" fmla="*/ 758754 w 1034979"/>
                  <a:gd name="connsiteY192" fmla="*/ 865977 h 1509906"/>
                  <a:gd name="connsiteX193" fmla="*/ 737799 w 1034979"/>
                  <a:gd name="connsiteY193" fmla="*/ 867882 h 1509906"/>
                  <a:gd name="connsiteX194" fmla="*/ 732084 w 1034979"/>
                  <a:gd name="connsiteY194" fmla="*/ 871692 h 1509906"/>
                  <a:gd name="connsiteX195" fmla="*/ 720654 w 1034979"/>
                  <a:gd name="connsiteY195" fmla="*/ 875502 h 1509906"/>
                  <a:gd name="connsiteX196" fmla="*/ 716844 w 1034979"/>
                  <a:gd name="connsiteY196" fmla="*/ 881217 h 1509906"/>
                  <a:gd name="connsiteX197" fmla="*/ 711129 w 1034979"/>
                  <a:gd name="connsiteY197" fmla="*/ 883122 h 1509906"/>
                  <a:gd name="connsiteX198" fmla="*/ 705414 w 1034979"/>
                  <a:gd name="connsiteY198" fmla="*/ 886932 h 1509906"/>
                  <a:gd name="connsiteX199" fmla="*/ 699699 w 1034979"/>
                  <a:gd name="connsiteY199" fmla="*/ 892647 h 1509906"/>
                  <a:gd name="connsiteX200" fmla="*/ 692079 w 1034979"/>
                  <a:gd name="connsiteY200" fmla="*/ 896457 h 1509906"/>
                  <a:gd name="connsiteX201" fmla="*/ 650169 w 1034979"/>
                  <a:gd name="connsiteY201" fmla="*/ 925032 h 1509906"/>
                  <a:gd name="connsiteX202" fmla="*/ 636834 w 1034979"/>
                  <a:gd name="connsiteY202" fmla="*/ 936462 h 1509906"/>
                  <a:gd name="connsiteX203" fmla="*/ 627309 w 1034979"/>
                  <a:gd name="connsiteY203" fmla="*/ 953607 h 1509906"/>
                  <a:gd name="connsiteX204" fmla="*/ 602544 w 1034979"/>
                  <a:gd name="connsiteY204" fmla="*/ 959322 h 1509906"/>
                  <a:gd name="connsiteX205" fmla="*/ 589209 w 1034979"/>
                  <a:gd name="connsiteY205" fmla="*/ 963132 h 1509906"/>
                  <a:gd name="connsiteX206" fmla="*/ 573969 w 1034979"/>
                  <a:gd name="connsiteY206" fmla="*/ 961227 h 1509906"/>
                  <a:gd name="connsiteX207" fmla="*/ 562539 w 1034979"/>
                  <a:gd name="connsiteY207" fmla="*/ 957417 h 1509906"/>
                  <a:gd name="connsiteX208" fmla="*/ 551109 w 1034979"/>
                  <a:gd name="connsiteY208" fmla="*/ 953607 h 1509906"/>
                  <a:gd name="connsiteX209" fmla="*/ 539679 w 1034979"/>
                  <a:gd name="connsiteY209" fmla="*/ 949797 h 1509906"/>
                  <a:gd name="connsiteX210" fmla="*/ 533964 w 1034979"/>
                  <a:gd name="connsiteY210" fmla="*/ 947892 h 1509906"/>
                  <a:gd name="connsiteX211" fmla="*/ 528249 w 1034979"/>
                  <a:gd name="connsiteY211" fmla="*/ 944082 h 1509906"/>
                  <a:gd name="connsiteX212" fmla="*/ 516819 w 1034979"/>
                  <a:gd name="connsiteY212" fmla="*/ 938367 h 1509906"/>
                  <a:gd name="connsiteX213" fmla="*/ 509199 w 1034979"/>
                  <a:gd name="connsiteY213" fmla="*/ 926937 h 1509906"/>
                  <a:gd name="connsiteX214" fmla="*/ 505389 w 1034979"/>
                  <a:gd name="connsiteY214" fmla="*/ 905982 h 1509906"/>
                  <a:gd name="connsiteX215" fmla="*/ 507294 w 1034979"/>
                  <a:gd name="connsiteY215" fmla="*/ 841212 h 1509906"/>
                  <a:gd name="connsiteX216" fmla="*/ 503484 w 1034979"/>
                  <a:gd name="connsiteY216" fmla="*/ 351627 h 1509906"/>
                  <a:gd name="connsiteX217" fmla="*/ 499674 w 1034979"/>
                  <a:gd name="connsiteY217" fmla="*/ 60162 h 1509906"/>
                  <a:gd name="connsiteX218" fmla="*/ 490149 w 1034979"/>
                  <a:gd name="connsiteY218" fmla="*/ 33492 h 1509906"/>
                  <a:gd name="connsiteX219" fmla="*/ 488244 w 1034979"/>
                  <a:gd name="connsiteY219" fmla="*/ 27777 h 1509906"/>
                  <a:gd name="connsiteX220" fmla="*/ 484434 w 1034979"/>
                  <a:gd name="connsiteY220" fmla="*/ 22062 h 1509906"/>
                  <a:gd name="connsiteX221" fmla="*/ 478719 w 1034979"/>
                  <a:gd name="connsiteY221" fmla="*/ 10632 h 1509906"/>
                  <a:gd name="connsiteX222" fmla="*/ 473004 w 1034979"/>
                  <a:gd name="connsiteY222" fmla="*/ 6822 h 1509906"/>
                  <a:gd name="connsiteX223" fmla="*/ 469194 w 1034979"/>
                  <a:gd name="connsiteY223" fmla="*/ 1107 h 1509906"/>
                  <a:gd name="connsiteX224" fmla="*/ 429189 w 1034979"/>
                  <a:gd name="connsiteY224" fmla="*/ 4917 h 1509906"/>
                  <a:gd name="connsiteX225" fmla="*/ 421569 w 1034979"/>
                  <a:gd name="connsiteY225" fmla="*/ 16347 h 1509906"/>
                  <a:gd name="connsiteX226" fmla="*/ 417759 w 1034979"/>
                  <a:gd name="connsiteY226" fmla="*/ 22062 h 1509906"/>
                  <a:gd name="connsiteX227" fmla="*/ 419664 w 1034979"/>
                  <a:gd name="connsiteY227" fmla="*/ 54447 h 1509906"/>
                  <a:gd name="connsiteX228" fmla="*/ 423474 w 1034979"/>
                  <a:gd name="connsiteY228" fmla="*/ 65877 h 1509906"/>
                  <a:gd name="connsiteX229" fmla="*/ 425379 w 1034979"/>
                  <a:gd name="connsiteY229" fmla="*/ 71592 h 1509906"/>
                  <a:gd name="connsiteX230" fmla="*/ 425379 w 1034979"/>
                  <a:gd name="connsiteY230" fmla="*/ 77307 h 1509906"/>
                  <a:gd name="connsiteX231" fmla="*/ 429189 w 1034979"/>
                  <a:gd name="connsiteY231" fmla="*/ 231612 h 1509906"/>
                  <a:gd name="connsiteX232" fmla="*/ 440619 w 1034979"/>
                  <a:gd name="connsiteY232" fmla="*/ 414492 h 1509906"/>
                  <a:gd name="connsiteX233" fmla="*/ 425379 w 1034979"/>
                  <a:gd name="connsiteY233" fmla="*/ 711672 h 1509906"/>
                  <a:gd name="connsiteX234" fmla="*/ 425173 w 1034979"/>
                  <a:gd name="connsiteY234" fmla="*/ 765165 h 1509906"/>
                  <a:gd name="connsiteX235" fmla="*/ 421363 w 1034979"/>
                  <a:gd name="connsiteY235" fmla="*/ 844096 h 1509906"/>
                  <a:gd name="connsiteX236" fmla="*/ 425379 w 1034979"/>
                  <a:gd name="connsiteY236" fmla="*/ 894552 h 1509906"/>
                  <a:gd name="connsiteX237" fmla="*/ 423474 w 1034979"/>
                  <a:gd name="connsiteY237" fmla="*/ 921222 h 1509906"/>
                  <a:gd name="connsiteX238" fmla="*/ 417759 w 1034979"/>
                  <a:gd name="connsiteY238" fmla="*/ 923127 h 1509906"/>
                  <a:gd name="connsiteX239" fmla="*/ 412044 w 1034979"/>
                  <a:gd name="connsiteY239" fmla="*/ 926937 h 1509906"/>
                  <a:gd name="connsiteX240" fmla="*/ 421569 w 1034979"/>
                  <a:gd name="connsiteY24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07294 w 1034979"/>
                  <a:gd name="connsiteY113" fmla="*/ 1252692 h 1509906"/>
                  <a:gd name="connsiteX114" fmla="*/ 535869 w 1034979"/>
                  <a:gd name="connsiteY114" fmla="*/ 1243167 h 1509906"/>
                  <a:gd name="connsiteX115" fmla="*/ 541584 w 1034979"/>
                  <a:gd name="connsiteY115" fmla="*/ 1241262 h 1509906"/>
                  <a:gd name="connsiteX116" fmla="*/ 547299 w 1034979"/>
                  <a:gd name="connsiteY116" fmla="*/ 1239357 h 1509906"/>
                  <a:gd name="connsiteX117" fmla="*/ 554919 w 1034979"/>
                  <a:gd name="connsiteY117" fmla="*/ 1237452 h 1509906"/>
                  <a:gd name="connsiteX118" fmla="*/ 573969 w 1034979"/>
                  <a:gd name="connsiteY118" fmla="*/ 1229832 h 1509906"/>
                  <a:gd name="connsiteX119" fmla="*/ 585399 w 1034979"/>
                  <a:gd name="connsiteY119" fmla="*/ 1226022 h 1509906"/>
                  <a:gd name="connsiteX120" fmla="*/ 720654 w 1034979"/>
                  <a:gd name="connsiteY120" fmla="*/ 1309842 h 1509906"/>
                  <a:gd name="connsiteX121" fmla="*/ 733989 w 1034979"/>
                  <a:gd name="connsiteY121" fmla="*/ 1319367 h 1509906"/>
                  <a:gd name="connsiteX122" fmla="*/ 743514 w 1034979"/>
                  <a:gd name="connsiteY122" fmla="*/ 1321272 h 1509906"/>
                  <a:gd name="connsiteX123" fmla="*/ 749229 w 1034979"/>
                  <a:gd name="connsiteY123" fmla="*/ 1323177 h 1509906"/>
                  <a:gd name="connsiteX124" fmla="*/ 762564 w 1034979"/>
                  <a:gd name="connsiteY124" fmla="*/ 1328892 h 1509906"/>
                  <a:gd name="connsiteX125" fmla="*/ 777804 w 1034979"/>
                  <a:gd name="connsiteY125" fmla="*/ 1326987 h 1509906"/>
                  <a:gd name="connsiteX126" fmla="*/ 789234 w 1034979"/>
                  <a:gd name="connsiteY126" fmla="*/ 1321272 h 1509906"/>
                  <a:gd name="connsiteX127" fmla="*/ 794949 w 1034979"/>
                  <a:gd name="connsiteY127" fmla="*/ 1319367 h 1509906"/>
                  <a:gd name="connsiteX128" fmla="*/ 802569 w 1034979"/>
                  <a:gd name="connsiteY128" fmla="*/ 1302222 h 1509906"/>
                  <a:gd name="connsiteX129" fmla="*/ 800664 w 1034979"/>
                  <a:gd name="connsiteY129" fmla="*/ 1277457 h 1509906"/>
                  <a:gd name="connsiteX130" fmla="*/ 798759 w 1034979"/>
                  <a:gd name="connsiteY130" fmla="*/ 1271742 h 1509906"/>
                  <a:gd name="connsiteX131" fmla="*/ 796854 w 1034979"/>
                  <a:gd name="connsiteY131" fmla="*/ 1264122 h 1509906"/>
                  <a:gd name="connsiteX132" fmla="*/ 783519 w 1034979"/>
                  <a:gd name="connsiteY132" fmla="*/ 1246977 h 1509906"/>
                  <a:gd name="connsiteX133" fmla="*/ 773994 w 1034979"/>
                  <a:gd name="connsiteY133" fmla="*/ 1241262 h 1509906"/>
                  <a:gd name="connsiteX134" fmla="*/ 648264 w 1034979"/>
                  <a:gd name="connsiteY134" fmla="*/ 1149822 h 1509906"/>
                  <a:gd name="connsiteX135" fmla="*/ 644454 w 1034979"/>
                  <a:gd name="connsiteY135" fmla="*/ 1132677 h 1509906"/>
                  <a:gd name="connsiteX136" fmla="*/ 646359 w 1034979"/>
                  <a:gd name="connsiteY136" fmla="*/ 1125057 h 1509906"/>
                  <a:gd name="connsiteX137" fmla="*/ 650169 w 1034979"/>
                  <a:gd name="connsiteY137" fmla="*/ 1107912 h 1509906"/>
                  <a:gd name="connsiteX138" fmla="*/ 653979 w 1034979"/>
                  <a:gd name="connsiteY138" fmla="*/ 1102197 h 1509906"/>
                  <a:gd name="connsiteX139" fmla="*/ 655884 w 1034979"/>
                  <a:gd name="connsiteY139" fmla="*/ 1096482 h 1509906"/>
                  <a:gd name="connsiteX140" fmla="*/ 661599 w 1034979"/>
                  <a:gd name="connsiteY140" fmla="*/ 1094577 h 1509906"/>
                  <a:gd name="connsiteX141" fmla="*/ 671124 w 1034979"/>
                  <a:gd name="connsiteY141" fmla="*/ 1083147 h 1509906"/>
                  <a:gd name="connsiteX142" fmla="*/ 724464 w 1034979"/>
                  <a:gd name="connsiteY142" fmla="*/ 1075527 h 1509906"/>
                  <a:gd name="connsiteX143" fmla="*/ 842574 w 1034979"/>
                  <a:gd name="connsiteY143" fmla="*/ 1077432 h 1509906"/>
                  <a:gd name="connsiteX144" fmla="*/ 871149 w 1034979"/>
                  <a:gd name="connsiteY144" fmla="*/ 1079337 h 1509906"/>
                  <a:gd name="connsiteX145" fmla="*/ 899724 w 1034979"/>
                  <a:gd name="connsiteY145" fmla="*/ 1085052 h 1509906"/>
                  <a:gd name="connsiteX146" fmla="*/ 922584 w 1034979"/>
                  <a:gd name="connsiteY146" fmla="*/ 1088862 h 1509906"/>
                  <a:gd name="connsiteX147" fmla="*/ 951159 w 1034979"/>
                  <a:gd name="connsiteY147" fmla="*/ 1094577 h 1509906"/>
                  <a:gd name="connsiteX148" fmla="*/ 956874 w 1034979"/>
                  <a:gd name="connsiteY148" fmla="*/ 1094577 h 1509906"/>
                  <a:gd name="connsiteX149" fmla="*/ 1002594 w 1034979"/>
                  <a:gd name="connsiteY149" fmla="*/ 1092672 h 1509906"/>
                  <a:gd name="connsiteX150" fmla="*/ 1031169 w 1034979"/>
                  <a:gd name="connsiteY150" fmla="*/ 1085052 h 1509906"/>
                  <a:gd name="connsiteX151" fmla="*/ 1034979 w 1034979"/>
                  <a:gd name="connsiteY151" fmla="*/ 1079337 h 1509906"/>
                  <a:gd name="connsiteX152" fmla="*/ 1033074 w 1034979"/>
                  <a:gd name="connsiteY152" fmla="*/ 1060287 h 1509906"/>
                  <a:gd name="connsiteX153" fmla="*/ 1027359 w 1034979"/>
                  <a:gd name="connsiteY153" fmla="*/ 1056477 h 1509906"/>
                  <a:gd name="connsiteX154" fmla="*/ 1012119 w 1034979"/>
                  <a:gd name="connsiteY154" fmla="*/ 1054572 h 1509906"/>
                  <a:gd name="connsiteX155" fmla="*/ 1006404 w 1034979"/>
                  <a:gd name="connsiteY155" fmla="*/ 1052667 h 1509906"/>
                  <a:gd name="connsiteX156" fmla="*/ 998784 w 1034979"/>
                  <a:gd name="connsiteY156" fmla="*/ 1050762 h 1509906"/>
                  <a:gd name="connsiteX157" fmla="*/ 987354 w 1034979"/>
                  <a:gd name="connsiteY157" fmla="*/ 1043142 h 1509906"/>
                  <a:gd name="connsiteX158" fmla="*/ 975924 w 1034979"/>
                  <a:gd name="connsiteY158" fmla="*/ 1039332 h 1509906"/>
                  <a:gd name="connsiteX159" fmla="*/ 970209 w 1034979"/>
                  <a:gd name="connsiteY159" fmla="*/ 1037427 h 1509906"/>
                  <a:gd name="connsiteX160" fmla="*/ 962589 w 1034979"/>
                  <a:gd name="connsiteY160" fmla="*/ 1035522 h 1509906"/>
                  <a:gd name="connsiteX161" fmla="*/ 956874 w 1034979"/>
                  <a:gd name="connsiteY161" fmla="*/ 1033617 h 1509906"/>
                  <a:gd name="connsiteX162" fmla="*/ 935919 w 1034979"/>
                  <a:gd name="connsiteY162" fmla="*/ 1027902 h 1509906"/>
                  <a:gd name="connsiteX163" fmla="*/ 930204 w 1034979"/>
                  <a:gd name="connsiteY163" fmla="*/ 1025997 h 1509906"/>
                  <a:gd name="connsiteX164" fmla="*/ 825429 w 1034979"/>
                  <a:gd name="connsiteY164" fmla="*/ 1027902 h 1509906"/>
                  <a:gd name="connsiteX165" fmla="*/ 819714 w 1034979"/>
                  <a:gd name="connsiteY165" fmla="*/ 1029807 h 1509906"/>
                  <a:gd name="connsiteX166" fmla="*/ 730179 w 1034979"/>
                  <a:gd name="connsiteY166" fmla="*/ 1031712 h 1509906"/>
                  <a:gd name="connsiteX167" fmla="*/ 716844 w 1034979"/>
                  <a:gd name="connsiteY167" fmla="*/ 1035522 h 1509906"/>
                  <a:gd name="connsiteX168" fmla="*/ 695889 w 1034979"/>
                  <a:gd name="connsiteY168" fmla="*/ 1037427 h 1509906"/>
                  <a:gd name="connsiteX169" fmla="*/ 669219 w 1034979"/>
                  <a:gd name="connsiteY169" fmla="*/ 1039332 h 1509906"/>
                  <a:gd name="connsiteX170" fmla="*/ 669219 w 1034979"/>
                  <a:gd name="connsiteY170" fmla="*/ 1039332 h 1509906"/>
                  <a:gd name="connsiteX171" fmla="*/ 646359 w 1034979"/>
                  <a:gd name="connsiteY171" fmla="*/ 1043142 h 1509906"/>
                  <a:gd name="connsiteX172" fmla="*/ 642549 w 1034979"/>
                  <a:gd name="connsiteY172" fmla="*/ 1031712 h 1509906"/>
                  <a:gd name="connsiteX173" fmla="*/ 640644 w 1034979"/>
                  <a:gd name="connsiteY173" fmla="*/ 1025997 h 1509906"/>
                  <a:gd name="connsiteX174" fmla="*/ 642549 w 1034979"/>
                  <a:gd name="connsiteY174" fmla="*/ 1008852 h 1509906"/>
                  <a:gd name="connsiteX175" fmla="*/ 644454 w 1034979"/>
                  <a:gd name="connsiteY175" fmla="*/ 1003137 h 1509906"/>
                  <a:gd name="connsiteX176" fmla="*/ 661599 w 1034979"/>
                  <a:gd name="connsiteY176" fmla="*/ 993612 h 1509906"/>
                  <a:gd name="connsiteX177" fmla="*/ 673029 w 1034979"/>
                  <a:gd name="connsiteY177" fmla="*/ 985992 h 1509906"/>
                  <a:gd name="connsiteX178" fmla="*/ 674934 w 1034979"/>
                  <a:gd name="connsiteY178" fmla="*/ 980277 h 1509906"/>
                  <a:gd name="connsiteX179" fmla="*/ 680649 w 1034979"/>
                  <a:gd name="connsiteY179" fmla="*/ 978372 h 1509906"/>
                  <a:gd name="connsiteX180" fmla="*/ 686364 w 1034979"/>
                  <a:gd name="connsiteY180" fmla="*/ 974562 h 1509906"/>
                  <a:gd name="connsiteX181" fmla="*/ 695889 w 1034979"/>
                  <a:gd name="connsiteY181" fmla="*/ 965037 h 1509906"/>
                  <a:gd name="connsiteX182" fmla="*/ 705414 w 1034979"/>
                  <a:gd name="connsiteY182" fmla="*/ 953607 h 1509906"/>
                  <a:gd name="connsiteX183" fmla="*/ 716844 w 1034979"/>
                  <a:gd name="connsiteY183" fmla="*/ 945987 h 1509906"/>
                  <a:gd name="connsiteX184" fmla="*/ 732084 w 1034979"/>
                  <a:gd name="connsiteY184" fmla="*/ 932652 h 1509906"/>
                  <a:gd name="connsiteX185" fmla="*/ 741609 w 1034979"/>
                  <a:gd name="connsiteY185" fmla="*/ 921222 h 1509906"/>
                  <a:gd name="connsiteX186" fmla="*/ 753039 w 1034979"/>
                  <a:gd name="connsiteY186" fmla="*/ 911697 h 1509906"/>
                  <a:gd name="connsiteX187" fmla="*/ 758754 w 1034979"/>
                  <a:gd name="connsiteY187" fmla="*/ 900267 h 1509906"/>
                  <a:gd name="connsiteX188" fmla="*/ 760659 w 1034979"/>
                  <a:gd name="connsiteY188" fmla="*/ 894552 h 1509906"/>
                  <a:gd name="connsiteX189" fmla="*/ 766374 w 1034979"/>
                  <a:gd name="connsiteY189" fmla="*/ 883122 h 1509906"/>
                  <a:gd name="connsiteX190" fmla="*/ 764469 w 1034979"/>
                  <a:gd name="connsiteY190" fmla="*/ 867882 h 1509906"/>
                  <a:gd name="connsiteX191" fmla="*/ 758754 w 1034979"/>
                  <a:gd name="connsiteY191" fmla="*/ 865977 h 1509906"/>
                  <a:gd name="connsiteX192" fmla="*/ 737799 w 1034979"/>
                  <a:gd name="connsiteY192" fmla="*/ 867882 h 1509906"/>
                  <a:gd name="connsiteX193" fmla="*/ 732084 w 1034979"/>
                  <a:gd name="connsiteY193" fmla="*/ 871692 h 1509906"/>
                  <a:gd name="connsiteX194" fmla="*/ 720654 w 1034979"/>
                  <a:gd name="connsiteY194" fmla="*/ 875502 h 1509906"/>
                  <a:gd name="connsiteX195" fmla="*/ 716844 w 1034979"/>
                  <a:gd name="connsiteY195" fmla="*/ 881217 h 1509906"/>
                  <a:gd name="connsiteX196" fmla="*/ 711129 w 1034979"/>
                  <a:gd name="connsiteY196" fmla="*/ 883122 h 1509906"/>
                  <a:gd name="connsiteX197" fmla="*/ 705414 w 1034979"/>
                  <a:gd name="connsiteY197" fmla="*/ 886932 h 1509906"/>
                  <a:gd name="connsiteX198" fmla="*/ 699699 w 1034979"/>
                  <a:gd name="connsiteY198" fmla="*/ 892647 h 1509906"/>
                  <a:gd name="connsiteX199" fmla="*/ 692079 w 1034979"/>
                  <a:gd name="connsiteY199" fmla="*/ 896457 h 1509906"/>
                  <a:gd name="connsiteX200" fmla="*/ 650169 w 1034979"/>
                  <a:gd name="connsiteY200" fmla="*/ 925032 h 1509906"/>
                  <a:gd name="connsiteX201" fmla="*/ 636834 w 1034979"/>
                  <a:gd name="connsiteY201" fmla="*/ 936462 h 1509906"/>
                  <a:gd name="connsiteX202" fmla="*/ 627309 w 1034979"/>
                  <a:gd name="connsiteY202" fmla="*/ 953607 h 1509906"/>
                  <a:gd name="connsiteX203" fmla="*/ 602544 w 1034979"/>
                  <a:gd name="connsiteY203" fmla="*/ 959322 h 1509906"/>
                  <a:gd name="connsiteX204" fmla="*/ 589209 w 1034979"/>
                  <a:gd name="connsiteY204" fmla="*/ 963132 h 1509906"/>
                  <a:gd name="connsiteX205" fmla="*/ 573969 w 1034979"/>
                  <a:gd name="connsiteY205" fmla="*/ 961227 h 1509906"/>
                  <a:gd name="connsiteX206" fmla="*/ 562539 w 1034979"/>
                  <a:gd name="connsiteY206" fmla="*/ 957417 h 1509906"/>
                  <a:gd name="connsiteX207" fmla="*/ 551109 w 1034979"/>
                  <a:gd name="connsiteY207" fmla="*/ 953607 h 1509906"/>
                  <a:gd name="connsiteX208" fmla="*/ 539679 w 1034979"/>
                  <a:gd name="connsiteY208" fmla="*/ 949797 h 1509906"/>
                  <a:gd name="connsiteX209" fmla="*/ 533964 w 1034979"/>
                  <a:gd name="connsiteY209" fmla="*/ 947892 h 1509906"/>
                  <a:gd name="connsiteX210" fmla="*/ 528249 w 1034979"/>
                  <a:gd name="connsiteY210" fmla="*/ 944082 h 1509906"/>
                  <a:gd name="connsiteX211" fmla="*/ 516819 w 1034979"/>
                  <a:gd name="connsiteY211" fmla="*/ 938367 h 1509906"/>
                  <a:gd name="connsiteX212" fmla="*/ 509199 w 1034979"/>
                  <a:gd name="connsiteY212" fmla="*/ 926937 h 1509906"/>
                  <a:gd name="connsiteX213" fmla="*/ 505389 w 1034979"/>
                  <a:gd name="connsiteY213" fmla="*/ 905982 h 1509906"/>
                  <a:gd name="connsiteX214" fmla="*/ 507294 w 1034979"/>
                  <a:gd name="connsiteY214" fmla="*/ 841212 h 1509906"/>
                  <a:gd name="connsiteX215" fmla="*/ 503484 w 1034979"/>
                  <a:gd name="connsiteY215" fmla="*/ 351627 h 1509906"/>
                  <a:gd name="connsiteX216" fmla="*/ 499674 w 1034979"/>
                  <a:gd name="connsiteY216" fmla="*/ 60162 h 1509906"/>
                  <a:gd name="connsiteX217" fmla="*/ 490149 w 1034979"/>
                  <a:gd name="connsiteY217" fmla="*/ 33492 h 1509906"/>
                  <a:gd name="connsiteX218" fmla="*/ 488244 w 1034979"/>
                  <a:gd name="connsiteY218" fmla="*/ 27777 h 1509906"/>
                  <a:gd name="connsiteX219" fmla="*/ 484434 w 1034979"/>
                  <a:gd name="connsiteY219" fmla="*/ 22062 h 1509906"/>
                  <a:gd name="connsiteX220" fmla="*/ 478719 w 1034979"/>
                  <a:gd name="connsiteY220" fmla="*/ 10632 h 1509906"/>
                  <a:gd name="connsiteX221" fmla="*/ 473004 w 1034979"/>
                  <a:gd name="connsiteY221" fmla="*/ 6822 h 1509906"/>
                  <a:gd name="connsiteX222" fmla="*/ 469194 w 1034979"/>
                  <a:gd name="connsiteY222" fmla="*/ 1107 h 1509906"/>
                  <a:gd name="connsiteX223" fmla="*/ 429189 w 1034979"/>
                  <a:gd name="connsiteY223" fmla="*/ 4917 h 1509906"/>
                  <a:gd name="connsiteX224" fmla="*/ 421569 w 1034979"/>
                  <a:gd name="connsiteY224" fmla="*/ 16347 h 1509906"/>
                  <a:gd name="connsiteX225" fmla="*/ 417759 w 1034979"/>
                  <a:gd name="connsiteY225" fmla="*/ 22062 h 1509906"/>
                  <a:gd name="connsiteX226" fmla="*/ 419664 w 1034979"/>
                  <a:gd name="connsiteY226" fmla="*/ 54447 h 1509906"/>
                  <a:gd name="connsiteX227" fmla="*/ 423474 w 1034979"/>
                  <a:gd name="connsiteY227" fmla="*/ 65877 h 1509906"/>
                  <a:gd name="connsiteX228" fmla="*/ 425379 w 1034979"/>
                  <a:gd name="connsiteY228" fmla="*/ 71592 h 1509906"/>
                  <a:gd name="connsiteX229" fmla="*/ 425379 w 1034979"/>
                  <a:gd name="connsiteY229" fmla="*/ 77307 h 1509906"/>
                  <a:gd name="connsiteX230" fmla="*/ 429189 w 1034979"/>
                  <a:gd name="connsiteY230" fmla="*/ 231612 h 1509906"/>
                  <a:gd name="connsiteX231" fmla="*/ 440619 w 1034979"/>
                  <a:gd name="connsiteY231" fmla="*/ 414492 h 1509906"/>
                  <a:gd name="connsiteX232" fmla="*/ 425379 w 1034979"/>
                  <a:gd name="connsiteY232" fmla="*/ 711672 h 1509906"/>
                  <a:gd name="connsiteX233" fmla="*/ 425173 w 1034979"/>
                  <a:gd name="connsiteY233" fmla="*/ 765165 h 1509906"/>
                  <a:gd name="connsiteX234" fmla="*/ 421363 w 1034979"/>
                  <a:gd name="connsiteY234" fmla="*/ 844096 h 1509906"/>
                  <a:gd name="connsiteX235" fmla="*/ 425379 w 1034979"/>
                  <a:gd name="connsiteY235" fmla="*/ 894552 h 1509906"/>
                  <a:gd name="connsiteX236" fmla="*/ 423474 w 1034979"/>
                  <a:gd name="connsiteY236" fmla="*/ 921222 h 1509906"/>
                  <a:gd name="connsiteX237" fmla="*/ 417759 w 1034979"/>
                  <a:gd name="connsiteY237" fmla="*/ 923127 h 1509906"/>
                  <a:gd name="connsiteX238" fmla="*/ 412044 w 1034979"/>
                  <a:gd name="connsiteY238" fmla="*/ 926937 h 1509906"/>
                  <a:gd name="connsiteX239" fmla="*/ 421569 w 1034979"/>
                  <a:gd name="connsiteY23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35869 w 1034979"/>
                  <a:gd name="connsiteY113" fmla="*/ 1243167 h 1509906"/>
                  <a:gd name="connsiteX114" fmla="*/ 541584 w 1034979"/>
                  <a:gd name="connsiteY114" fmla="*/ 1241262 h 1509906"/>
                  <a:gd name="connsiteX115" fmla="*/ 547299 w 1034979"/>
                  <a:gd name="connsiteY115" fmla="*/ 1239357 h 1509906"/>
                  <a:gd name="connsiteX116" fmla="*/ 554919 w 1034979"/>
                  <a:gd name="connsiteY116" fmla="*/ 1237452 h 1509906"/>
                  <a:gd name="connsiteX117" fmla="*/ 573969 w 1034979"/>
                  <a:gd name="connsiteY117" fmla="*/ 1229832 h 1509906"/>
                  <a:gd name="connsiteX118" fmla="*/ 585399 w 1034979"/>
                  <a:gd name="connsiteY118" fmla="*/ 1226022 h 1509906"/>
                  <a:gd name="connsiteX119" fmla="*/ 720654 w 1034979"/>
                  <a:gd name="connsiteY119" fmla="*/ 1309842 h 1509906"/>
                  <a:gd name="connsiteX120" fmla="*/ 733989 w 1034979"/>
                  <a:gd name="connsiteY120" fmla="*/ 1319367 h 1509906"/>
                  <a:gd name="connsiteX121" fmla="*/ 743514 w 1034979"/>
                  <a:gd name="connsiteY121" fmla="*/ 1321272 h 1509906"/>
                  <a:gd name="connsiteX122" fmla="*/ 749229 w 1034979"/>
                  <a:gd name="connsiteY122" fmla="*/ 1323177 h 1509906"/>
                  <a:gd name="connsiteX123" fmla="*/ 762564 w 1034979"/>
                  <a:gd name="connsiteY123" fmla="*/ 1328892 h 1509906"/>
                  <a:gd name="connsiteX124" fmla="*/ 777804 w 1034979"/>
                  <a:gd name="connsiteY124" fmla="*/ 1326987 h 1509906"/>
                  <a:gd name="connsiteX125" fmla="*/ 789234 w 1034979"/>
                  <a:gd name="connsiteY125" fmla="*/ 1321272 h 1509906"/>
                  <a:gd name="connsiteX126" fmla="*/ 794949 w 1034979"/>
                  <a:gd name="connsiteY126" fmla="*/ 1319367 h 1509906"/>
                  <a:gd name="connsiteX127" fmla="*/ 802569 w 1034979"/>
                  <a:gd name="connsiteY127" fmla="*/ 1302222 h 1509906"/>
                  <a:gd name="connsiteX128" fmla="*/ 800664 w 1034979"/>
                  <a:gd name="connsiteY128" fmla="*/ 1277457 h 1509906"/>
                  <a:gd name="connsiteX129" fmla="*/ 798759 w 1034979"/>
                  <a:gd name="connsiteY129" fmla="*/ 1271742 h 1509906"/>
                  <a:gd name="connsiteX130" fmla="*/ 796854 w 1034979"/>
                  <a:gd name="connsiteY130" fmla="*/ 1264122 h 1509906"/>
                  <a:gd name="connsiteX131" fmla="*/ 783519 w 1034979"/>
                  <a:gd name="connsiteY131" fmla="*/ 1246977 h 1509906"/>
                  <a:gd name="connsiteX132" fmla="*/ 773994 w 1034979"/>
                  <a:gd name="connsiteY132" fmla="*/ 1241262 h 1509906"/>
                  <a:gd name="connsiteX133" fmla="*/ 648264 w 1034979"/>
                  <a:gd name="connsiteY133" fmla="*/ 1149822 h 1509906"/>
                  <a:gd name="connsiteX134" fmla="*/ 644454 w 1034979"/>
                  <a:gd name="connsiteY134" fmla="*/ 1132677 h 1509906"/>
                  <a:gd name="connsiteX135" fmla="*/ 646359 w 1034979"/>
                  <a:gd name="connsiteY135" fmla="*/ 1125057 h 1509906"/>
                  <a:gd name="connsiteX136" fmla="*/ 650169 w 1034979"/>
                  <a:gd name="connsiteY136" fmla="*/ 1107912 h 1509906"/>
                  <a:gd name="connsiteX137" fmla="*/ 653979 w 1034979"/>
                  <a:gd name="connsiteY137" fmla="*/ 1102197 h 1509906"/>
                  <a:gd name="connsiteX138" fmla="*/ 655884 w 1034979"/>
                  <a:gd name="connsiteY138" fmla="*/ 1096482 h 1509906"/>
                  <a:gd name="connsiteX139" fmla="*/ 661599 w 1034979"/>
                  <a:gd name="connsiteY139" fmla="*/ 1094577 h 1509906"/>
                  <a:gd name="connsiteX140" fmla="*/ 671124 w 1034979"/>
                  <a:gd name="connsiteY140" fmla="*/ 1083147 h 1509906"/>
                  <a:gd name="connsiteX141" fmla="*/ 724464 w 1034979"/>
                  <a:gd name="connsiteY141" fmla="*/ 1075527 h 1509906"/>
                  <a:gd name="connsiteX142" fmla="*/ 842574 w 1034979"/>
                  <a:gd name="connsiteY142" fmla="*/ 1077432 h 1509906"/>
                  <a:gd name="connsiteX143" fmla="*/ 871149 w 1034979"/>
                  <a:gd name="connsiteY143" fmla="*/ 1079337 h 1509906"/>
                  <a:gd name="connsiteX144" fmla="*/ 899724 w 1034979"/>
                  <a:gd name="connsiteY144" fmla="*/ 1085052 h 1509906"/>
                  <a:gd name="connsiteX145" fmla="*/ 922584 w 1034979"/>
                  <a:gd name="connsiteY145" fmla="*/ 1088862 h 1509906"/>
                  <a:gd name="connsiteX146" fmla="*/ 951159 w 1034979"/>
                  <a:gd name="connsiteY146" fmla="*/ 1094577 h 1509906"/>
                  <a:gd name="connsiteX147" fmla="*/ 956874 w 1034979"/>
                  <a:gd name="connsiteY147" fmla="*/ 1094577 h 1509906"/>
                  <a:gd name="connsiteX148" fmla="*/ 1002594 w 1034979"/>
                  <a:gd name="connsiteY148" fmla="*/ 1092672 h 1509906"/>
                  <a:gd name="connsiteX149" fmla="*/ 1031169 w 1034979"/>
                  <a:gd name="connsiteY149" fmla="*/ 1085052 h 1509906"/>
                  <a:gd name="connsiteX150" fmla="*/ 1034979 w 1034979"/>
                  <a:gd name="connsiteY150" fmla="*/ 1079337 h 1509906"/>
                  <a:gd name="connsiteX151" fmla="*/ 1033074 w 1034979"/>
                  <a:gd name="connsiteY151" fmla="*/ 1060287 h 1509906"/>
                  <a:gd name="connsiteX152" fmla="*/ 1027359 w 1034979"/>
                  <a:gd name="connsiteY152" fmla="*/ 1056477 h 1509906"/>
                  <a:gd name="connsiteX153" fmla="*/ 1012119 w 1034979"/>
                  <a:gd name="connsiteY153" fmla="*/ 1054572 h 1509906"/>
                  <a:gd name="connsiteX154" fmla="*/ 1006404 w 1034979"/>
                  <a:gd name="connsiteY154" fmla="*/ 1052667 h 1509906"/>
                  <a:gd name="connsiteX155" fmla="*/ 998784 w 1034979"/>
                  <a:gd name="connsiteY155" fmla="*/ 1050762 h 1509906"/>
                  <a:gd name="connsiteX156" fmla="*/ 987354 w 1034979"/>
                  <a:gd name="connsiteY156" fmla="*/ 1043142 h 1509906"/>
                  <a:gd name="connsiteX157" fmla="*/ 975924 w 1034979"/>
                  <a:gd name="connsiteY157" fmla="*/ 1039332 h 1509906"/>
                  <a:gd name="connsiteX158" fmla="*/ 970209 w 1034979"/>
                  <a:gd name="connsiteY158" fmla="*/ 1037427 h 1509906"/>
                  <a:gd name="connsiteX159" fmla="*/ 962589 w 1034979"/>
                  <a:gd name="connsiteY159" fmla="*/ 1035522 h 1509906"/>
                  <a:gd name="connsiteX160" fmla="*/ 956874 w 1034979"/>
                  <a:gd name="connsiteY160" fmla="*/ 1033617 h 1509906"/>
                  <a:gd name="connsiteX161" fmla="*/ 935919 w 1034979"/>
                  <a:gd name="connsiteY161" fmla="*/ 1027902 h 1509906"/>
                  <a:gd name="connsiteX162" fmla="*/ 930204 w 1034979"/>
                  <a:gd name="connsiteY162" fmla="*/ 1025997 h 1509906"/>
                  <a:gd name="connsiteX163" fmla="*/ 825429 w 1034979"/>
                  <a:gd name="connsiteY163" fmla="*/ 1027902 h 1509906"/>
                  <a:gd name="connsiteX164" fmla="*/ 819714 w 1034979"/>
                  <a:gd name="connsiteY164" fmla="*/ 1029807 h 1509906"/>
                  <a:gd name="connsiteX165" fmla="*/ 730179 w 1034979"/>
                  <a:gd name="connsiteY165" fmla="*/ 1031712 h 1509906"/>
                  <a:gd name="connsiteX166" fmla="*/ 716844 w 1034979"/>
                  <a:gd name="connsiteY166" fmla="*/ 1035522 h 1509906"/>
                  <a:gd name="connsiteX167" fmla="*/ 695889 w 1034979"/>
                  <a:gd name="connsiteY167" fmla="*/ 1037427 h 1509906"/>
                  <a:gd name="connsiteX168" fmla="*/ 669219 w 1034979"/>
                  <a:gd name="connsiteY168" fmla="*/ 1039332 h 1509906"/>
                  <a:gd name="connsiteX169" fmla="*/ 669219 w 1034979"/>
                  <a:gd name="connsiteY169" fmla="*/ 1039332 h 1509906"/>
                  <a:gd name="connsiteX170" fmla="*/ 646359 w 1034979"/>
                  <a:gd name="connsiteY170" fmla="*/ 1043142 h 1509906"/>
                  <a:gd name="connsiteX171" fmla="*/ 642549 w 1034979"/>
                  <a:gd name="connsiteY171" fmla="*/ 1031712 h 1509906"/>
                  <a:gd name="connsiteX172" fmla="*/ 640644 w 1034979"/>
                  <a:gd name="connsiteY172" fmla="*/ 1025997 h 1509906"/>
                  <a:gd name="connsiteX173" fmla="*/ 642549 w 1034979"/>
                  <a:gd name="connsiteY173" fmla="*/ 1008852 h 1509906"/>
                  <a:gd name="connsiteX174" fmla="*/ 644454 w 1034979"/>
                  <a:gd name="connsiteY174" fmla="*/ 1003137 h 1509906"/>
                  <a:gd name="connsiteX175" fmla="*/ 661599 w 1034979"/>
                  <a:gd name="connsiteY175" fmla="*/ 993612 h 1509906"/>
                  <a:gd name="connsiteX176" fmla="*/ 673029 w 1034979"/>
                  <a:gd name="connsiteY176" fmla="*/ 985992 h 1509906"/>
                  <a:gd name="connsiteX177" fmla="*/ 674934 w 1034979"/>
                  <a:gd name="connsiteY177" fmla="*/ 980277 h 1509906"/>
                  <a:gd name="connsiteX178" fmla="*/ 680649 w 1034979"/>
                  <a:gd name="connsiteY178" fmla="*/ 978372 h 1509906"/>
                  <a:gd name="connsiteX179" fmla="*/ 686364 w 1034979"/>
                  <a:gd name="connsiteY179" fmla="*/ 974562 h 1509906"/>
                  <a:gd name="connsiteX180" fmla="*/ 695889 w 1034979"/>
                  <a:gd name="connsiteY180" fmla="*/ 965037 h 1509906"/>
                  <a:gd name="connsiteX181" fmla="*/ 705414 w 1034979"/>
                  <a:gd name="connsiteY181" fmla="*/ 953607 h 1509906"/>
                  <a:gd name="connsiteX182" fmla="*/ 716844 w 1034979"/>
                  <a:gd name="connsiteY182" fmla="*/ 945987 h 1509906"/>
                  <a:gd name="connsiteX183" fmla="*/ 732084 w 1034979"/>
                  <a:gd name="connsiteY183" fmla="*/ 932652 h 1509906"/>
                  <a:gd name="connsiteX184" fmla="*/ 741609 w 1034979"/>
                  <a:gd name="connsiteY184" fmla="*/ 921222 h 1509906"/>
                  <a:gd name="connsiteX185" fmla="*/ 753039 w 1034979"/>
                  <a:gd name="connsiteY185" fmla="*/ 911697 h 1509906"/>
                  <a:gd name="connsiteX186" fmla="*/ 758754 w 1034979"/>
                  <a:gd name="connsiteY186" fmla="*/ 900267 h 1509906"/>
                  <a:gd name="connsiteX187" fmla="*/ 760659 w 1034979"/>
                  <a:gd name="connsiteY187" fmla="*/ 894552 h 1509906"/>
                  <a:gd name="connsiteX188" fmla="*/ 766374 w 1034979"/>
                  <a:gd name="connsiteY188" fmla="*/ 883122 h 1509906"/>
                  <a:gd name="connsiteX189" fmla="*/ 764469 w 1034979"/>
                  <a:gd name="connsiteY189" fmla="*/ 867882 h 1509906"/>
                  <a:gd name="connsiteX190" fmla="*/ 758754 w 1034979"/>
                  <a:gd name="connsiteY190" fmla="*/ 865977 h 1509906"/>
                  <a:gd name="connsiteX191" fmla="*/ 737799 w 1034979"/>
                  <a:gd name="connsiteY191" fmla="*/ 867882 h 1509906"/>
                  <a:gd name="connsiteX192" fmla="*/ 732084 w 1034979"/>
                  <a:gd name="connsiteY192" fmla="*/ 871692 h 1509906"/>
                  <a:gd name="connsiteX193" fmla="*/ 720654 w 1034979"/>
                  <a:gd name="connsiteY193" fmla="*/ 875502 h 1509906"/>
                  <a:gd name="connsiteX194" fmla="*/ 716844 w 1034979"/>
                  <a:gd name="connsiteY194" fmla="*/ 881217 h 1509906"/>
                  <a:gd name="connsiteX195" fmla="*/ 711129 w 1034979"/>
                  <a:gd name="connsiteY195" fmla="*/ 883122 h 1509906"/>
                  <a:gd name="connsiteX196" fmla="*/ 705414 w 1034979"/>
                  <a:gd name="connsiteY196" fmla="*/ 886932 h 1509906"/>
                  <a:gd name="connsiteX197" fmla="*/ 699699 w 1034979"/>
                  <a:gd name="connsiteY197" fmla="*/ 892647 h 1509906"/>
                  <a:gd name="connsiteX198" fmla="*/ 692079 w 1034979"/>
                  <a:gd name="connsiteY198" fmla="*/ 896457 h 1509906"/>
                  <a:gd name="connsiteX199" fmla="*/ 650169 w 1034979"/>
                  <a:gd name="connsiteY199" fmla="*/ 925032 h 1509906"/>
                  <a:gd name="connsiteX200" fmla="*/ 636834 w 1034979"/>
                  <a:gd name="connsiteY200" fmla="*/ 936462 h 1509906"/>
                  <a:gd name="connsiteX201" fmla="*/ 627309 w 1034979"/>
                  <a:gd name="connsiteY201" fmla="*/ 953607 h 1509906"/>
                  <a:gd name="connsiteX202" fmla="*/ 602544 w 1034979"/>
                  <a:gd name="connsiteY202" fmla="*/ 959322 h 1509906"/>
                  <a:gd name="connsiteX203" fmla="*/ 589209 w 1034979"/>
                  <a:gd name="connsiteY203" fmla="*/ 963132 h 1509906"/>
                  <a:gd name="connsiteX204" fmla="*/ 573969 w 1034979"/>
                  <a:gd name="connsiteY204" fmla="*/ 961227 h 1509906"/>
                  <a:gd name="connsiteX205" fmla="*/ 562539 w 1034979"/>
                  <a:gd name="connsiteY205" fmla="*/ 957417 h 1509906"/>
                  <a:gd name="connsiteX206" fmla="*/ 551109 w 1034979"/>
                  <a:gd name="connsiteY206" fmla="*/ 953607 h 1509906"/>
                  <a:gd name="connsiteX207" fmla="*/ 539679 w 1034979"/>
                  <a:gd name="connsiteY207" fmla="*/ 949797 h 1509906"/>
                  <a:gd name="connsiteX208" fmla="*/ 533964 w 1034979"/>
                  <a:gd name="connsiteY208" fmla="*/ 947892 h 1509906"/>
                  <a:gd name="connsiteX209" fmla="*/ 528249 w 1034979"/>
                  <a:gd name="connsiteY209" fmla="*/ 944082 h 1509906"/>
                  <a:gd name="connsiteX210" fmla="*/ 516819 w 1034979"/>
                  <a:gd name="connsiteY210" fmla="*/ 938367 h 1509906"/>
                  <a:gd name="connsiteX211" fmla="*/ 509199 w 1034979"/>
                  <a:gd name="connsiteY211" fmla="*/ 926937 h 1509906"/>
                  <a:gd name="connsiteX212" fmla="*/ 505389 w 1034979"/>
                  <a:gd name="connsiteY212" fmla="*/ 905982 h 1509906"/>
                  <a:gd name="connsiteX213" fmla="*/ 507294 w 1034979"/>
                  <a:gd name="connsiteY213" fmla="*/ 841212 h 1509906"/>
                  <a:gd name="connsiteX214" fmla="*/ 503484 w 1034979"/>
                  <a:gd name="connsiteY214" fmla="*/ 351627 h 1509906"/>
                  <a:gd name="connsiteX215" fmla="*/ 499674 w 1034979"/>
                  <a:gd name="connsiteY215" fmla="*/ 60162 h 1509906"/>
                  <a:gd name="connsiteX216" fmla="*/ 490149 w 1034979"/>
                  <a:gd name="connsiteY216" fmla="*/ 33492 h 1509906"/>
                  <a:gd name="connsiteX217" fmla="*/ 488244 w 1034979"/>
                  <a:gd name="connsiteY217" fmla="*/ 27777 h 1509906"/>
                  <a:gd name="connsiteX218" fmla="*/ 484434 w 1034979"/>
                  <a:gd name="connsiteY218" fmla="*/ 22062 h 1509906"/>
                  <a:gd name="connsiteX219" fmla="*/ 478719 w 1034979"/>
                  <a:gd name="connsiteY219" fmla="*/ 10632 h 1509906"/>
                  <a:gd name="connsiteX220" fmla="*/ 473004 w 1034979"/>
                  <a:gd name="connsiteY220" fmla="*/ 6822 h 1509906"/>
                  <a:gd name="connsiteX221" fmla="*/ 469194 w 1034979"/>
                  <a:gd name="connsiteY221" fmla="*/ 1107 h 1509906"/>
                  <a:gd name="connsiteX222" fmla="*/ 429189 w 1034979"/>
                  <a:gd name="connsiteY222" fmla="*/ 4917 h 1509906"/>
                  <a:gd name="connsiteX223" fmla="*/ 421569 w 1034979"/>
                  <a:gd name="connsiteY223" fmla="*/ 16347 h 1509906"/>
                  <a:gd name="connsiteX224" fmla="*/ 417759 w 1034979"/>
                  <a:gd name="connsiteY224" fmla="*/ 22062 h 1509906"/>
                  <a:gd name="connsiteX225" fmla="*/ 419664 w 1034979"/>
                  <a:gd name="connsiteY225" fmla="*/ 54447 h 1509906"/>
                  <a:gd name="connsiteX226" fmla="*/ 423474 w 1034979"/>
                  <a:gd name="connsiteY226" fmla="*/ 65877 h 1509906"/>
                  <a:gd name="connsiteX227" fmla="*/ 425379 w 1034979"/>
                  <a:gd name="connsiteY227" fmla="*/ 71592 h 1509906"/>
                  <a:gd name="connsiteX228" fmla="*/ 425379 w 1034979"/>
                  <a:gd name="connsiteY228" fmla="*/ 77307 h 1509906"/>
                  <a:gd name="connsiteX229" fmla="*/ 429189 w 1034979"/>
                  <a:gd name="connsiteY229" fmla="*/ 231612 h 1509906"/>
                  <a:gd name="connsiteX230" fmla="*/ 440619 w 1034979"/>
                  <a:gd name="connsiteY230" fmla="*/ 414492 h 1509906"/>
                  <a:gd name="connsiteX231" fmla="*/ 425379 w 1034979"/>
                  <a:gd name="connsiteY231" fmla="*/ 711672 h 1509906"/>
                  <a:gd name="connsiteX232" fmla="*/ 425173 w 1034979"/>
                  <a:gd name="connsiteY232" fmla="*/ 765165 h 1509906"/>
                  <a:gd name="connsiteX233" fmla="*/ 421363 w 1034979"/>
                  <a:gd name="connsiteY233" fmla="*/ 844096 h 1509906"/>
                  <a:gd name="connsiteX234" fmla="*/ 425379 w 1034979"/>
                  <a:gd name="connsiteY234" fmla="*/ 894552 h 1509906"/>
                  <a:gd name="connsiteX235" fmla="*/ 423474 w 1034979"/>
                  <a:gd name="connsiteY235" fmla="*/ 921222 h 1509906"/>
                  <a:gd name="connsiteX236" fmla="*/ 417759 w 1034979"/>
                  <a:gd name="connsiteY236" fmla="*/ 923127 h 1509906"/>
                  <a:gd name="connsiteX237" fmla="*/ 412044 w 1034979"/>
                  <a:gd name="connsiteY237" fmla="*/ 926937 h 1509906"/>
                  <a:gd name="connsiteX238" fmla="*/ 421569 w 1034979"/>
                  <a:gd name="connsiteY23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88194 w 1034979"/>
                  <a:gd name="connsiteY58" fmla="*/ 1138392 h 1509906"/>
                  <a:gd name="connsiteX59" fmla="*/ 82479 w 1034979"/>
                  <a:gd name="connsiteY59" fmla="*/ 1140297 h 1509906"/>
                  <a:gd name="connsiteX60" fmla="*/ 76764 w 1034979"/>
                  <a:gd name="connsiteY60" fmla="*/ 1144107 h 1509906"/>
                  <a:gd name="connsiteX61" fmla="*/ 65334 w 1034979"/>
                  <a:gd name="connsiteY61" fmla="*/ 1146012 h 1509906"/>
                  <a:gd name="connsiteX62" fmla="*/ 27234 w 1034979"/>
                  <a:gd name="connsiteY62" fmla="*/ 1147917 h 1509906"/>
                  <a:gd name="connsiteX63" fmla="*/ 15804 w 1034979"/>
                  <a:gd name="connsiteY63" fmla="*/ 1153632 h 1509906"/>
                  <a:gd name="connsiteX64" fmla="*/ 6279 w 1034979"/>
                  <a:gd name="connsiteY64" fmla="*/ 1163157 h 1509906"/>
                  <a:gd name="connsiteX65" fmla="*/ 4374 w 1034979"/>
                  <a:gd name="connsiteY65" fmla="*/ 1168872 h 1509906"/>
                  <a:gd name="connsiteX66" fmla="*/ 564 w 1034979"/>
                  <a:gd name="connsiteY66" fmla="*/ 1174587 h 1509906"/>
                  <a:gd name="connsiteX67" fmla="*/ 6279 w 1034979"/>
                  <a:gd name="connsiteY67" fmla="*/ 1206972 h 1509906"/>
                  <a:gd name="connsiteX68" fmla="*/ 11994 w 1034979"/>
                  <a:gd name="connsiteY68" fmla="*/ 1210782 h 1509906"/>
                  <a:gd name="connsiteX69" fmla="*/ 17709 w 1034979"/>
                  <a:gd name="connsiteY69" fmla="*/ 1212687 h 1509906"/>
                  <a:gd name="connsiteX70" fmla="*/ 145344 w 1034979"/>
                  <a:gd name="connsiteY70" fmla="*/ 1210782 h 1509906"/>
                  <a:gd name="connsiteX71" fmla="*/ 152964 w 1034979"/>
                  <a:gd name="connsiteY71" fmla="*/ 1208877 h 1509906"/>
                  <a:gd name="connsiteX72" fmla="*/ 303459 w 1034979"/>
                  <a:gd name="connsiteY72" fmla="*/ 1203162 h 1509906"/>
                  <a:gd name="connsiteX73" fmla="*/ 318699 w 1034979"/>
                  <a:gd name="connsiteY73" fmla="*/ 1210782 h 1509906"/>
                  <a:gd name="connsiteX74" fmla="*/ 330129 w 1034979"/>
                  <a:gd name="connsiteY74" fmla="*/ 1216497 h 1509906"/>
                  <a:gd name="connsiteX75" fmla="*/ 333939 w 1034979"/>
                  <a:gd name="connsiteY75" fmla="*/ 1222212 h 1509906"/>
                  <a:gd name="connsiteX76" fmla="*/ 339654 w 1034979"/>
                  <a:gd name="connsiteY76" fmla="*/ 1224117 h 1509906"/>
                  <a:gd name="connsiteX77" fmla="*/ 351084 w 1034979"/>
                  <a:gd name="connsiteY77" fmla="*/ 1231737 h 1509906"/>
                  <a:gd name="connsiteX78" fmla="*/ 356799 w 1034979"/>
                  <a:gd name="connsiteY78" fmla="*/ 1235547 h 1509906"/>
                  <a:gd name="connsiteX79" fmla="*/ 360609 w 1034979"/>
                  <a:gd name="connsiteY79" fmla="*/ 1241262 h 1509906"/>
                  <a:gd name="connsiteX80" fmla="*/ 366324 w 1034979"/>
                  <a:gd name="connsiteY80" fmla="*/ 1252692 h 1509906"/>
                  <a:gd name="connsiteX81" fmla="*/ 362514 w 1034979"/>
                  <a:gd name="connsiteY81" fmla="*/ 1279362 h 1509906"/>
                  <a:gd name="connsiteX82" fmla="*/ 358704 w 1034979"/>
                  <a:gd name="connsiteY82" fmla="*/ 1285077 h 1509906"/>
                  <a:gd name="connsiteX83" fmla="*/ 356799 w 1034979"/>
                  <a:gd name="connsiteY83" fmla="*/ 1290792 h 1509906"/>
                  <a:gd name="connsiteX84" fmla="*/ 352989 w 1034979"/>
                  <a:gd name="connsiteY84" fmla="*/ 1296507 h 1509906"/>
                  <a:gd name="connsiteX85" fmla="*/ 351084 w 1034979"/>
                  <a:gd name="connsiteY85" fmla="*/ 1302222 h 1509906"/>
                  <a:gd name="connsiteX86" fmla="*/ 347274 w 1034979"/>
                  <a:gd name="connsiteY86" fmla="*/ 1307937 h 1509906"/>
                  <a:gd name="connsiteX87" fmla="*/ 330129 w 1034979"/>
                  <a:gd name="connsiteY87" fmla="*/ 1374612 h 1509906"/>
                  <a:gd name="connsiteX88" fmla="*/ 328224 w 1034979"/>
                  <a:gd name="connsiteY88" fmla="*/ 1426047 h 1509906"/>
                  <a:gd name="connsiteX89" fmla="*/ 330129 w 1034979"/>
                  <a:gd name="connsiteY89" fmla="*/ 1450812 h 1509906"/>
                  <a:gd name="connsiteX90" fmla="*/ 332034 w 1034979"/>
                  <a:gd name="connsiteY90" fmla="*/ 1456527 h 1509906"/>
                  <a:gd name="connsiteX91" fmla="*/ 335844 w 1034979"/>
                  <a:gd name="connsiteY91" fmla="*/ 1460337 h 1509906"/>
                  <a:gd name="connsiteX92" fmla="*/ 364419 w 1034979"/>
                  <a:gd name="connsiteY92" fmla="*/ 1506057 h 1509906"/>
                  <a:gd name="connsiteX93" fmla="*/ 387279 w 1034979"/>
                  <a:gd name="connsiteY93" fmla="*/ 1507962 h 1509906"/>
                  <a:gd name="connsiteX94" fmla="*/ 392994 w 1034979"/>
                  <a:gd name="connsiteY94" fmla="*/ 1502247 h 1509906"/>
                  <a:gd name="connsiteX95" fmla="*/ 394899 w 1034979"/>
                  <a:gd name="connsiteY95" fmla="*/ 1490817 h 1509906"/>
                  <a:gd name="connsiteX96" fmla="*/ 396804 w 1034979"/>
                  <a:gd name="connsiteY96" fmla="*/ 1485102 h 1509906"/>
                  <a:gd name="connsiteX97" fmla="*/ 398709 w 1034979"/>
                  <a:gd name="connsiteY97" fmla="*/ 1467957 h 1509906"/>
                  <a:gd name="connsiteX98" fmla="*/ 400614 w 1034979"/>
                  <a:gd name="connsiteY98" fmla="*/ 1454622 h 1509906"/>
                  <a:gd name="connsiteX99" fmla="*/ 404424 w 1034979"/>
                  <a:gd name="connsiteY99" fmla="*/ 1397472 h 1509906"/>
                  <a:gd name="connsiteX100" fmla="*/ 410139 w 1034979"/>
                  <a:gd name="connsiteY100" fmla="*/ 1386042 h 1509906"/>
                  <a:gd name="connsiteX101" fmla="*/ 413949 w 1034979"/>
                  <a:gd name="connsiteY101" fmla="*/ 1372707 h 1509906"/>
                  <a:gd name="connsiteX102" fmla="*/ 415854 w 1034979"/>
                  <a:gd name="connsiteY102" fmla="*/ 1366992 h 1509906"/>
                  <a:gd name="connsiteX103" fmla="*/ 417759 w 1034979"/>
                  <a:gd name="connsiteY103" fmla="*/ 1353657 h 1509906"/>
                  <a:gd name="connsiteX104" fmla="*/ 421569 w 1034979"/>
                  <a:gd name="connsiteY104" fmla="*/ 1342227 h 1509906"/>
                  <a:gd name="connsiteX105" fmla="*/ 427284 w 1034979"/>
                  <a:gd name="connsiteY105" fmla="*/ 1328892 h 1509906"/>
                  <a:gd name="connsiteX106" fmla="*/ 436809 w 1034979"/>
                  <a:gd name="connsiteY106" fmla="*/ 1317462 h 1509906"/>
                  <a:gd name="connsiteX107" fmla="*/ 450144 w 1034979"/>
                  <a:gd name="connsiteY107" fmla="*/ 1302222 h 1509906"/>
                  <a:gd name="connsiteX108" fmla="*/ 457764 w 1034979"/>
                  <a:gd name="connsiteY108" fmla="*/ 1290792 h 1509906"/>
                  <a:gd name="connsiteX109" fmla="*/ 461574 w 1034979"/>
                  <a:gd name="connsiteY109" fmla="*/ 1279362 h 1509906"/>
                  <a:gd name="connsiteX110" fmla="*/ 465384 w 1034979"/>
                  <a:gd name="connsiteY110" fmla="*/ 1264122 h 1509906"/>
                  <a:gd name="connsiteX111" fmla="*/ 467289 w 1034979"/>
                  <a:gd name="connsiteY111" fmla="*/ 1258407 h 1509906"/>
                  <a:gd name="connsiteX112" fmla="*/ 535869 w 1034979"/>
                  <a:gd name="connsiteY112" fmla="*/ 1243167 h 1509906"/>
                  <a:gd name="connsiteX113" fmla="*/ 541584 w 1034979"/>
                  <a:gd name="connsiteY113" fmla="*/ 1241262 h 1509906"/>
                  <a:gd name="connsiteX114" fmla="*/ 547299 w 1034979"/>
                  <a:gd name="connsiteY114" fmla="*/ 1239357 h 1509906"/>
                  <a:gd name="connsiteX115" fmla="*/ 554919 w 1034979"/>
                  <a:gd name="connsiteY115" fmla="*/ 1237452 h 1509906"/>
                  <a:gd name="connsiteX116" fmla="*/ 573969 w 1034979"/>
                  <a:gd name="connsiteY116" fmla="*/ 1229832 h 1509906"/>
                  <a:gd name="connsiteX117" fmla="*/ 585399 w 1034979"/>
                  <a:gd name="connsiteY117" fmla="*/ 1226022 h 1509906"/>
                  <a:gd name="connsiteX118" fmla="*/ 720654 w 1034979"/>
                  <a:gd name="connsiteY118" fmla="*/ 1309842 h 1509906"/>
                  <a:gd name="connsiteX119" fmla="*/ 733989 w 1034979"/>
                  <a:gd name="connsiteY119" fmla="*/ 1319367 h 1509906"/>
                  <a:gd name="connsiteX120" fmla="*/ 743514 w 1034979"/>
                  <a:gd name="connsiteY120" fmla="*/ 1321272 h 1509906"/>
                  <a:gd name="connsiteX121" fmla="*/ 749229 w 1034979"/>
                  <a:gd name="connsiteY121" fmla="*/ 1323177 h 1509906"/>
                  <a:gd name="connsiteX122" fmla="*/ 762564 w 1034979"/>
                  <a:gd name="connsiteY122" fmla="*/ 1328892 h 1509906"/>
                  <a:gd name="connsiteX123" fmla="*/ 777804 w 1034979"/>
                  <a:gd name="connsiteY123" fmla="*/ 1326987 h 1509906"/>
                  <a:gd name="connsiteX124" fmla="*/ 789234 w 1034979"/>
                  <a:gd name="connsiteY124" fmla="*/ 1321272 h 1509906"/>
                  <a:gd name="connsiteX125" fmla="*/ 794949 w 1034979"/>
                  <a:gd name="connsiteY125" fmla="*/ 1319367 h 1509906"/>
                  <a:gd name="connsiteX126" fmla="*/ 802569 w 1034979"/>
                  <a:gd name="connsiteY126" fmla="*/ 1302222 h 1509906"/>
                  <a:gd name="connsiteX127" fmla="*/ 800664 w 1034979"/>
                  <a:gd name="connsiteY127" fmla="*/ 1277457 h 1509906"/>
                  <a:gd name="connsiteX128" fmla="*/ 798759 w 1034979"/>
                  <a:gd name="connsiteY128" fmla="*/ 1271742 h 1509906"/>
                  <a:gd name="connsiteX129" fmla="*/ 796854 w 1034979"/>
                  <a:gd name="connsiteY129" fmla="*/ 1264122 h 1509906"/>
                  <a:gd name="connsiteX130" fmla="*/ 783519 w 1034979"/>
                  <a:gd name="connsiteY130" fmla="*/ 1246977 h 1509906"/>
                  <a:gd name="connsiteX131" fmla="*/ 773994 w 1034979"/>
                  <a:gd name="connsiteY131" fmla="*/ 1241262 h 1509906"/>
                  <a:gd name="connsiteX132" fmla="*/ 648264 w 1034979"/>
                  <a:gd name="connsiteY132" fmla="*/ 1149822 h 1509906"/>
                  <a:gd name="connsiteX133" fmla="*/ 644454 w 1034979"/>
                  <a:gd name="connsiteY133" fmla="*/ 1132677 h 1509906"/>
                  <a:gd name="connsiteX134" fmla="*/ 646359 w 1034979"/>
                  <a:gd name="connsiteY134" fmla="*/ 1125057 h 1509906"/>
                  <a:gd name="connsiteX135" fmla="*/ 650169 w 1034979"/>
                  <a:gd name="connsiteY135" fmla="*/ 1107912 h 1509906"/>
                  <a:gd name="connsiteX136" fmla="*/ 653979 w 1034979"/>
                  <a:gd name="connsiteY136" fmla="*/ 1102197 h 1509906"/>
                  <a:gd name="connsiteX137" fmla="*/ 655884 w 1034979"/>
                  <a:gd name="connsiteY137" fmla="*/ 1096482 h 1509906"/>
                  <a:gd name="connsiteX138" fmla="*/ 661599 w 1034979"/>
                  <a:gd name="connsiteY138" fmla="*/ 1094577 h 1509906"/>
                  <a:gd name="connsiteX139" fmla="*/ 671124 w 1034979"/>
                  <a:gd name="connsiteY139" fmla="*/ 1083147 h 1509906"/>
                  <a:gd name="connsiteX140" fmla="*/ 724464 w 1034979"/>
                  <a:gd name="connsiteY140" fmla="*/ 1075527 h 1509906"/>
                  <a:gd name="connsiteX141" fmla="*/ 842574 w 1034979"/>
                  <a:gd name="connsiteY141" fmla="*/ 1077432 h 1509906"/>
                  <a:gd name="connsiteX142" fmla="*/ 871149 w 1034979"/>
                  <a:gd name="connsiteY142" fmla="*/ 1079337 h 1509906"/>
                  <a:gd name="connsiteX143" fmla="*/ 899724 w 1034979"/>
                  <a:gd name="connsiteY143" fmla="*/ 1085052 h 1509906"/>
                  <a:gd name="connsiteX144" fmla="*/ 922584 w 1034979"/>
                  <a:gd name="connsiteY144" fmla="*/ 1088862 h 1509906"/>
                  <a:gd name="connsiteX145" fmla="*/ 951159 w 1034979"/>
                  <a:gd name="connsiteY145" fmla="*/ 1094577 h 1509906"/>
                  <a:gd name="connsiteX146" fmla="*/ 956874 w 1034979"/>
                  <a:gd name="connsiteY146" fmla="*/ 1094577 h 1509906"/>
                  <a:gd name="connsiteX147" fmla="*/ 1002594 w 1034979"/>
                  <a:gd name="connsiteY147" fmla="*/ 1092672 h 1509906"/>
                  <a:gd name="connsiteX148" fmla="*/ 1031169 w 1034979"/>
                  <a:gd name="connsiteY148" fmla="*/ 1085052 h 1509906"/>
                  <a:gd name="connsiteX149" fmla="*/ 1034979 w 1034979"/>
                  <a:gd name="connsiteY149" fmla="*/ 1079337 h 1509906"/>
                  <a:gd name="connsiteX150" fmla="*/ 1033074 w 1034979"/>
                  <a:gd name="connsiteY150" fmla="*/ 1060287 h 1509906"/>
                  <a:gd name="connsiteX151" fmla="*/ 1027359 w 1034979"/>
                  <a:gd name="connsiteY151" fmla="*/ 1056477 h 1509906"/>
                  <a:gd name="connsiteX152" fmla="*/ 1012119 w 1034979"/>
                  <a:gd name="connsiteY152" fmla="*/ 1054572 h 1509906"/>
                  <a:gd name="connsiteX153" fmla="*/ 1006404 w 1034979"/>
                  <a:gd name="connsiteY153" fmla="*/ 1052667 h 1509906"/>
                  <a:gd name="connsiteX154" fmla="*/ 998784 w 1034979"/>
                  <a:gd name="connsiteY154" fmla="*/ 1050762 h 1509906"/>
                  <a:gd name="connsiteX155" fmla="*/ 987354 w 1034979"/>
                  <a:gd name="connsiteY155" fmla="*/ 1043142 h 1509906"/>
                  <a:gd name="connsiteX156" fmla="*/ 975924 w 1034979"/>
                  <a:gd name="connsiteY156" fmla="*/ 1039332 h 1509906"/>
                  <a:gd name="connsiteX157" fmla="*/ 970209 w 1034979"/>
                  <a:gd name="connsiteY157" fmla="*/ 1037427 h 1509906"/>
                  <a:gd name="connsiteX158" fmla="*/ 962589 w 1034979"/>
                  <a:gd name="connsiteY158" fmla="*/ 1035522 h 1509906"/>
                  <a:gd name="connsiteX159" fmla="*/ 956874 w 1034979"/>
                  <a:gd name="connsiteY159" fmla="*/ 1033617 h 1509906"/>
                  <a:gd name="connsiteX160" fmla="*/ 935919 w 1034979"/>
                  <a:gd name="connsiteY160" fmla="*/ 1027902 h 1509906"/>
                  <a:gd name="connsiteX161" fmla="*/ 930204 w 1034979"/>
                  <a:gd name="connsiteY161" fmla="*/ 1025997 h 1509906"/>
                  <a:gd name="connsiteX162" fmla="*/ 825429 w 1034979"/>
                  <a:gd name="connsiteY162" fmla="*/ 1027902 h 1509906"/>
                  <a:gd name="connsiteX163" fmla="*/ 819714 w 1034979"/>
                  <a:gd name="connsiteY163" fmla="*/ 1029807 h 1509906"/>
                  <a:gd name="connsiteX164" fmla="*/ 730179 w 1034979"/>
                  <a:gd name="connsiteY164" fmla="*/ 1031712 h 1509906"/>
                  <a:gd name="connsiteX165" fmla="*/ 716844 w 1034979"/>
                  <a:gd name="connsiteY165" fmla="*/ 1035522 h 1509906"/>
                  <a:gd name="connsiteX166" fmla="*/ 695889 w 1034979"/>
                  <a:gd name="connsiteY166" fmla="*/ 1037427 h 1509906"/>
                  <a:gd name="connsiteX167" fmla="*/ 669219 w 1034979"/>
                  <a:gd name="connsiteY167" fmla="*/ 1039332 h 1509906"/>
                  <a:gd name="connsiteX168" fmla="*/ 669219 w 1034979"/>
                  <a:gd name="connsiteY168" fmla="*/ 1039332 h 1509906"/>
                  <a:gd name="connsiteX169" fmla="*/ 646359 w 1034979"/>
                  <a:gd name="connsiteY169" fmla="*/ 1043142 h 1509906"/>
                  <a:gd name="connsiteX170" fmla="*/ 642549 w 1034979"/>
                  <a:gd name="connsiteY170" fmla="*/ 1031712 h 1509906"/>
                  <a:gd name="connsiteX171" fmla="*/ 640644 w 1034979"/>
                  <a:gd name="connsiteY171" fmla="*/ 1025997 h 1509906"/>
                  <a:gd name="connsiteX172" fmla="*/ 642549 w 1034979"/>
                  <a:gd name="connsiteY172" fmla="*/ 1008852 h 1509906"/>
                  <a:gd name="connsiteX173" fmla="*/ 644454 w 1034979"/>
                  <a:gd name="connsiteY173" fmla="*/ 1003137 h 1509906"/>
                  <a:gd name="connsiteX174" fmla="*/ 661599 w 1034979"/>
                  <a:gd name="connsiteY174" fmla="*/ 993612 h 1509906"/>
                  <a:gd name="connsiteX175" fmla="*/ 673029 w 1034979"/>
                  <a:gd name="connsiteY175" fmla="*/ 985992 h 1509906"/>
                  <a:gd name="connsiteX176" fmla="*/ 674934 w 1034979"/>
                  <a:gd name="connsiteY176" fmla="*/ 980277 h 1509906"/>
                  <a:gd name="connsiteX177" fmla="*/ 680649 w 1034979"/>
                  <a:gd name="connsiteY177" fmla="*/ 978372 h 1509906"/>
                  <a:gd name="connsiteX178" fmla="*/ 686364 w 1034979"/>
                  <a:gd name="connsiteY178" fmla="*/ 974562 h 1509906"/>
                  <a:gd name="connsiteX179" fmla="*/ 695889 w 1034979"/>
                  <a:gd name="connsiteY179" fmla="*/ 965037 h 1509906"/>
                  <a:gd name="connsiteX180" fmla="*/ 705414 w 1034979"/>
                  <a:gd name="connsiteY180" fmla="*/ 953607 h 1509906"/>
                  <a:gd name="connsiteX181" fmla="*/ 716844 w 1034979"/>
                  <a:gd name="connsiteY181" fmla="*/ 945987 h 1509906"/>
                  <a:gd name="connsiteX182" fmla="*/ 732084 w 1034979"/>
                  <a:gd name="connsiteY182" fmla="*/ 932652 h 1509906"/>
                  <a:gd name="connsiteX183" fmla="*/ 741609 w 1034979"/>
                  <a:gd name="connsiteY183" fmla="*/ 921222 h 1509906"/>
                  <a:gd name="connsiteX184" fmla="*/ 753039 w 1034979"/>
                  <a:gd name="connsiteY184" fmla="*/ 911697 h 1509906"/>
                  <a:gd name="connsiteX185" fmla="*/ 758754 w 1034979"/>
                  <a:gd name="connsiteY185" fmla="*/ 900267 h 1509906"/>
                  <a:gd name="connsiteX186" fmla="*/ 760659 w 1034979"/>
                  <a:gd name="connsiteY186" fmla="*/ 894552 h 1509906"/>
                  <a:gd name="connsiteX187" fmla="*/ 766374 w 1034979"/>
                  <a:gd name="connsiteY187" fmla="*/ 883122 h 1509906"/>
                  <a:gd name="connsiteX188" fmla="*/ 764469 w 1034979"/>
                  <a:gd name="connsiteY188" fmla="*/ 867882 h 1509906"/>
                  <a:gd name="connsiteX189" fmla="*/ 758754 w 1034979"/>
                  <a:gd name="connsiteY189" fmla="*/ 865977 h 1509906"/>
                  <a:gd name="connsiteX190" fmla="*/ 737799 w 1034979"/>
                  <a:gd name="connsiteY190" fmla="*/ 867882 h 1509906"/>
                  <a:gd name="connsiteX191" fmla="*/ 732084 w 1034979"/>
                  <a:gd name="connsiteY191" fmla="*/ 871692 h 1509906"/>
                  <a:gd name="connsiteX192" fmla="*/ 720654 w 1034979"/>
                  <a:gd name="connsiteY192" fmla="*/ 875502 h 1509906"/>
                  <a:gd name="connsiteX193" fmla="*/ 716844 w 1034979"/>
                  <a:gd name="connsiteY193" fmla="*/ 881217 h 1509906"/>
                  <a:gd name="connsiteX194" fmla="*/ 711129 w 1034979"/>
                  <a:gd name="connsiteY194" fmla="*/ 883122 h 1509906"/>
                  <a:gd name="connsiteX195" fmla="*/ 705414 w 1034979"/>
                  <a:gd name="connsiteY195" fmla="*/ 886932 h 1509906"/>
                  <a:gd name="connsiteX196" fmla="*/ 699699 w 1034979"/>
                  <a:gd name="connsiteY196" fmla="*/ 892647 h 1509906"/>
                  <a:gd name="connsiteX197" fmla="*/ 692079 w 1034979"/>
                  <a:gd name="connsiteY197" fmla="*/ 896457 h 1509906"/>
                  <a:gd name="connsiteX198" fmla="*/ 650169 w 1034979"/>
                  <a:gd name="connsiteY198" fmla="*/ 925032 h 1509906"/>
                  <a:gd name="connsiteX199" fmla="*/ 636834 w 1034979"/>
                  <a:gd name="connsiteY199" fmla="*/ 936462 h 1509906"/>
                  <a:gd name="connsiteX200" fmla="*/ 627309 w 1034979"/>
                  <a:gd name="connsiteY200" fmla="*/ 953607 h 1509906"/>
                  <a:gd name="connsiteX201" fmla="*/ 602544 w 1034979"/>
                  <a:gd name="connsiteY201" fmla="*/ 959322 h 1509906"/>
                  <a:gd name="connsiteX202" fmla="*/ 589209 w 1034979"/>
                  <a:gd name="connsiteY202" fmla="*/ 963132 h 1509906"/>
                  <a:gd name="connsiteX203" fmla="*/ 573969 w 1034979"/>
                  <a:gd name="connsiteY203" fmla="*/ 961227 h 1509906"/>
                  <a:gd name="connsiteX204" fmla="*/ 562539 w 1034979"/>
                  <a:gd name="connsiteY204" fmla="*/ 957417 h 1509906"/>
                  <a:gd name="connsiteX205" fmla="*/ 551109 w 1034979"/>
                  <a:gd name="connsiteY205" fmla="*/ 953607 h 1509906"/>
                  <a:gd name="connsiteX206" fmla="*/ 539679 w 1034979"/>
                  <a:gd name="connsiteY206" fmla="*/ 949797 h 1509906"/>
                  <a:gd name="connsiteX207" fmla="*/ 533964 w 1034979"/>
                  <a:gd name="connsiteY207" fmla="*/ 947892 h 1509906"/>
                  <a:gd name="connsiteX208" fmla="*/ 528249 w 1034979"/>
                  <a:gd name="connsiteY208" fmla="*/ 944082 h 1509906"/>
                  <a:gd name="connsiteX209" fmla="*/ 516819 w 1034979"/>
                  <a:gd name="connsiteY209" fmla="*/ 938367 h 1509906"/>
                  <a:gd name="connsiteX210" fmla="*/ 509199 w 1034979"/>
                  <a:gd name="connsiteY210" fmla="*/ 926937 h 1509906"/>
                  <a:gd name="connsiteX211" fmla="*/ 505389 w 1034979"/>
                  <a:gd name="connsiteY211" fmla="*/ 905982 h 1509906"/>
                  <a:gd name="connsiteX212" fmla="*/ 507294 w 1034979"/>
                  <a:gd name="connsiteY212" fmla="*/ 841212 h 1509906"/>
                  <a:gd name="connsiteX213" fmla="*/ 503484 w 1034979"/>
                  <a:gd name="connsiteY213" fmla="*/ 351627 h 1509906"/>
                  <a:gd name="connsiteX214" fmla="*/ 499674 w 1034979"/>
                  <a:gd name="connsiteY214" fmla="*/ 60162 h 1509906"/>
                  <a:gd name="connsiteX215" fmla="*/ 490149 w 1034979"/>
                  <a:gd name="connsiteY215" fmla="*/ 33492 h 1509906"/>
                  <a:gd name="connsiteX216" fmla="*/ 488244 w 1034979"/>
                  <a:gd name="connsiteY216" fmla="*/ 27777 h 1509906"/>
                  <a:gd name="connsiteX217" fmla="*/ 484434 w 1034979"/>
                  <a:gd name="connsiteY217" fmla="*/ 22062 h 1509906"/>
                  <a:gd name="connsiteX218" fmla="*/ 478719 w 1034979"/>
                  <a:gd name="connsiteY218" fmla="*/ 10632 h 1509906"/>
                  <a:gd name="connsiteX219" fmla="*/ 473004 w 1034979"/>
                  <a:gd name="connsiteY219" fmla="*/ 6822 h 1509906"/>
                  <a:gd name="connsiteX220" fmla="*/ 469194 w 1034979"/>
                  <a:gd name="connsiteY220" fmla="*/ 1107 h 1509906"/>
                  <a:gd name="connsiteX221" fmla="*/ 429189 w 1034979"/>
                  <a:gd name="connsiteY221" fmla="*/ 4917 h 1509906"/>
                  <a:gd name="connsiteX222" fmla="*/ 421569 w 1034979"/>
                  <a:gd name="connsiteY222" fmla="*/ 16347 h 1509906"/>
                  <a:gd name="connsiteX223" fmla="*/ 417759 w 1034979"/>
                  <a:gd name="connsiteY223" fmla="*/ 22062 h 1509906"/>
                  <a:gd name="connsiteX224" fmla="*/ 419664 w 1034979"/>
                  <a:gd name="connsiteY224" fmla="*/ 54447 h 1509906"/>
                  <a:gd name="connsiteX225" fmla="*/ 423474 w 1034979"/>
                  <a:gd name="connsiteY225" fmla="*/ 65877 h 1509906"/>
                  <a:gd name="connsiteX226" fmla="*/ 425379 w 1034979"/>
                  <a:gd name="connsiteY226" fmla="*/ 71592 h 1509906"/>
                  <a:gd name="connsiteX227" fmla="*/ 425379 w 1034979"/>
                  <a:gd name="connsiteY227" fmla="*/ 77307 h 1509906"/>
                  <a:gd name="connsiteX228" fmla="*/ 429189 w 1034979"/>
                  <a:gd name="connsiteY228" fmla="*/ 231612 h 1509906"/>
                  <a:gd name="connsiteX229" fmla="*/ 440619 w 1034979"/>
                  <a:gd name="connsiteY229" fmla="*/ 414492 h 1509906"/>
                  <a:gd name="connsiteX230" fmla="*/ 425379 w 1034979"/>
                  <a:gd name="connsiteY230" fmla="*/ 711672 h 1509906"/>
                  <a:gd name="connsiteX231" fmla="*/ 425173 w 1034979"/>
                  <a:gd name="connsiteY231" fmla="*/ 765165 h 1509906"/>
                  <a:gd name="connsiteX232" fmla="*/ 421363 w 1034979"/>
                  <a:gd name="connsiteY232" fmla="*/ 844096 h 1509906"/>
                  <a:gd name="connsiteX233" fmla="*/ 425379 w 1034979"/>
                  <a:gd name="connsiteY233" fmla="*/ 894552 h 1509906"/>
                  <a:gd name="connsiteX234" fmla="*/ 423474 w 1034979"/>
                  <a:gd name="connsiteY234" fmla="*/ 921222 h 1509906"/>
                  <a:gd name="connsiteX235" fmla="*/ 417759 w 1034979"/>
                  <a:gd name="connsiteY235" fmla="*/ 923127 h 1509906"/>
                  <a:gd name="connsiteX236" fmla="*/ 412044 w 1034979"/>
                  <a:gd name="connsiteY236" fmla="*/ 926937 h 1509906"/>
                  <a:gd name="connsiteX237" fmla="*/ 421569 w 1034979"/>
                  <a:gd name="connsiteY23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88194 w 1034979"/>
                  <a:gd name="connsiteY57" fmla="*/ 1138392 h 1509906"/>
                  <a:gd name="connsiteX58" fmla="*/ 82479 w 1034979"/>
                  <a:gd name="connsiteY58" fmla="*/ 1140297 h 1509906"/>
                  <a:gd name="connsiteX59" fmla="*/ 76764 w 1034979"/>
                  <a:gd name="connsiteY59" fmla="*/ 1144107 h 1509906"/>
                  <a:gd name="connsiteX60" fmla="*/ 65334 w 1034979"/>
                  <a:gd name="connsiteY60" fmla="*/ 1146012 h 1509906"/>
                  <a:gd name="connsiteX61" fmla="*/ 27234 w 1034979"/>
                  <a:gd name="connsiteY61" fmla="*/ 1147917 h 1509906"/>
                  <a:gd name="connsiteX62" fmla="*/ 15804 w 1034979"/>
                  <a:gd name="connsiteY62" fmla="*/ 1153632 h 1509906"/>
                  <a:gd name="connsiteX63" fmla="*/ 6279 w 1034979"/>
                  <a:gd name="connsiteY63" fmla="*/ 1163157 h 1509906"/>
                  <a:gd name="connsiteX64" fmla="*/ 4374 w 1034979"/>
                  <a:gd name="connsiteY64" fmla="*/ 1168872 h 1509906"/>
                  <a:gd name="connsiteX65" fmla="*/ 564 w 1034979"/>
                  <a:gd name="connsiteY65" fmla="*/ 1174587 h 1509906"/>
                  <a:gd name="connsiteX66" fmla="*/ 6279 w 1034979"/>
                  <a:gd name="connsiteY66" fmla="*/ 1206972 h 1509906"/>
                  <a:gd name="connsiteX67" fmla="*/ 11994 w 1034979"/>
                  <a:gd name="connsiteY67" fmla="*/ 1210782 h 1509906"/>
                  <a:gd name="connsiteX68" fmla="*/ 17709 w 1034979"/>
                  <a:gd name="connsiteY68" fmla="*/ 1212687 h 1509906"/>
                  <a:gd name="connsiteX69" fmla="*/ 145344 w 1034979"/>
                  <a:gd name="connsiteY69" fmla="*/ 1210782 h 1509906"/>
                  <a:gd name="connsiteX70" fmla="*/ 152964 w 1034979"/>
                  <a:gd name="connsiteY70" fmla="*/ 1208877 h 1509906"/>
                  <a:gd name="connsiteX71" fmla="*/ 303459 w 1034979"/>
                  <a:gd name="connsiteY71" fmla="*/ 1203162 h 1509906"/>
                  <a:gd name="connsiteX72" fmla="*/ 318699 w 1034979"/>
                  <a:gd name="connsiteY72" fmla="*/ 1210782 h 1509906"/>
                  <a:gd name="connsiteX73" fmla="*/ 330129 w 1034979"/>
                  <a:gd name="connsiteY73" fmla="*/ 1216497 h 1509906"/>
                  <a:gd name="connsiteX74" fmla="*/ 333939 w 1034979"/>
                  <a:gd name="connsiteY74" fmla="*/ 1222212 h 1509906"/>
                  <a:gd name="connsiteX75" fmla="*/ 339654 w 1034979"/>
                  <a:gd name="connsiteY75" fmla="*/ 1224117 h 1509906"/>
                  <a:gd name="connsiteX76" fmla="*/ 351084 w 1034979"/>
                  <a:gd name="connsiteY76" fmla="*/ 1231737 h 1509906"/>
                  <a:gd name="connsiteX77" fmla="*/ 356799 w 1034979"/>
                  <a:gd name="connsiteY77" fmla="*/ 1235547 h 1509906"/>
                  <a:gd name="connsiteX78" fmla="*/ 360609 w 1034979"/>
                  <a:gd name="connsiteY78" fmla="*/ 1241262 h 1509906"/>
                  <a:gd name="connsiteX79" fmla="*/ 366324 w 1034979"/>
                  <a:gd name="connsiteY79" fmla="*/ 1252692 h 1509906"/>
                  <a:gd name="connsiteX80" fmla="*/ 362514 w 1034979"/>
                  <a:gd name="connsiteY80" fmla="*/ 1279362 h 1509906"/>
                  <a:gd name="connsiteX81" fmla="*/ 358704 w 1034979"/>
                  <a:gd name="connsiteY81" fmla="*/ 1285077 h 1509906"/>
                  <a:gd name="connsiteX82" fmla="*/ 356799 w 1034979"/>
                  <a:gd name="connsiteY82" fmla="*/ 1290792 h 1509906"/>
                  <a:gd name="connsiteX83" fmla="*/ 352989 w 1034979"/>
                  <a:gd name="connsiteY83" fmla="*/ 1296507 h 1509906"/>
                  <a:gd name="connsiteX84" fmla="*/ 351084 w 1034979"/>
                  <a:gd name="connsiteY84" fmla="*/ 1302222 h 1509906"/>
                  <a:gd name="connsiteX85" fmla="*/ 347274 w 1034979"/>
                  <a:gd name="connsiteY85" fmla="*/ 1307937 h 1509906"/>
                  <a:gd name="connsiteX86" fmla="*/ 330129 w 1034979"/>
                  <a:gd name="connsiteY86" fmla="*/ 1374612 h 1509906"/>
                  <a:gd name="connsiteX87" fmla="*/ 328224 w 1034979"/>
                  <a:gd name="connsiteY87" fmla="*/ 1426047 h 1509906"/>
                  <a:gd name="connsiteX88" fmla="*/ 330129 w 1034979"/>
                  <a:gd name="connsiteY88" fmla="*/ 1450812 h 1509906"/>
                  <a:gd name="connsiteX89" fmla="*/ 332034 w 1034979"/>
                  <a:gd name="connsiteY89" fmla="*/ 1456527 h 1509906"/>
                  <a:gd name="connsiteX90" fmla="*/ 335844 w 1034979"/>
                  <a:gd name="connsiteY90" fmla="*/ 1460337 h 1509906"/>
                  <a:gd name="connsiteX91" fmla="*/ 364419 w 1034979"/>
                  <a:gd name="connsiteY91" fmla="*/ 1506057 h 1509906"/>
                  <a:gd name="connsiteX92" fmla="*/ 387279 w 1034979"/>
                  <a:gd name="connsiteY92" fmla="*/ 1507962 h 1509906"/>
                  <a:gd name="connsiteX93" fmla="*/ 392994 w 1034979"/>
                  <a:gd name="connsiteY93" fmla="*/ 1502247 h 1509906"/>
                  <a:gd name="connsiteX94" fmla="*/ 394899 w 1034979"/>
                  <a:gd name="connsiteY94" fmla="*/ 1490817 h 1509906"/>
                  <a:gd name="connsiteX95" fmla="*/ 396804 w 1034979"/>
                  <a:gd name="connsiteY95" fmla="*/ 1485102 h 1509906"/>
                  <a:gd name="connsiteX96" fmla="*/ 398709 w 1034979"/>
                  <a:gd name="connsiteY96" fmla="*/ 1467957 h 1509906"/>
                  <a:gd name="connsiteX97" fmla="*/ 400614 w 1034979"/>
                  <a:gd name="connsiteY97" fmla="*/ 1454622 h 1509906"/>
                  <a:gd name="connsiteX98" fmla="*/ 404424 w 1034979"/>
                  <a:gd name="connsiteY98" fmla="*/ 1397472 h 1509906"/>
                  <a:gd name="connsiteX99" fmla="*/ 410139 w 1034979"/>
                  <a:gd name="connsiteY99" fmla="*/ 1386042 h 1509906"/>
                  <a:gd name="connsiteX100" fmla="*/ 413949 w 1034979"/>
                  <a:gd name="connsiteY100" fmla="*/ 1372707 h 1509906"/>
                  <a:gd name="connsiteX101" fmla="*/ 415854 w 1034979"/>
                  <a:gd name="connsiteY101" fmla="*/ 1366992 h 1509906"/>
                  <a:gd name="connsiteX102" fmla="*/ 417759 w 1034979"/>
                  <a:gd name="connsiteY102" fmla="*/ 1353657 h 1509906"/>
                  <a:gd name="connsiteX103" fmla="*/ 421569 w 1034979"/>
                  <a:gd name="connsiteY103" fmla="*/ 1342227 h 1509906"/>
                  <a:gd name="connsiteX104" fmla="*/ 427284 w 1034979"/>
                  <a:gd name="connsiteY104" fmla="*/ 1328892 h 1509906"/>
                  <a:gd name="connsiteX105" fmla="*/ 436809 w 1034979"/>
                  <a:gd name="connsiteY105" fmla="*/ 1317462 h 1509906"/>
                  <a:gd name="connsiteX106" fmla="*/ 450144 w 1034979"/>
                  <a:gd name="connsiteY106" fmla="*/ 1302222 h 1509906"/>
                  <a:gd name="connsiteX107" fmla="*/ 457764 w 1034979"/>
                  <a:gd name="connsiteY107" fmla="*/ 1290792 h 1509906"/>
                  <a:gd name="connsiteX108" fmla="*/ 461574 w 1034979"/>
                  <a:gd name="connsiteY108" fmla="*/ 1279362 h 1509906"/>
                  <a:gd name="connsiteX109" fmla="*/ 465384 w 1034979"/>
                  <a:gd name="connsiteY109" fmla="*/ 1264122 h 1509906"/>
                  <a:gd name="connsiteX110" fmla="*/ 467289 w 1034979"/>
                  <a:gd name="connsiteY110" fmla="*/ 1258407 h 1509906"/>
                  <a:gd name="connsiteX111" fmla="*/ 535869 w 1034979"/>
                  <a:gd name="connsiteY111" fmla="*/ 1243167 h 1509906"/>
                  <a:gd name="connsiteX112" fmla="*/ 541584 w 1034979"/>
                  <a:gd name="connsiteY112" fmla="*/ 1241262 h 1509906"/>
                  <a:gd name="connsiteX113" fmla="*/ 547299 w 1034979"/>
                  <a:gd name="connsiteY113" fmla="*/ 1239357 h 1509906"/>
                  <a:gd name="connsiteX114" fmla="*/ 554919 w 1034979"/>
                  <a:gd name="connsiteY114" fmla="*/ 1237452 h 1509906"/>
                  <a:gd name="connsiteX115" fmla="*/ 573969 w 1034979"/>
                  <a:gd name="connsiteY115" fmla="*/ 1229832 h 1509906"/>
                  <a:gd name="connsiteX116" fmla="*/ 585399 w 1034979"/>
                  <a:gd name="connsiteY116" fmla="*/ 1226022 h 1509906"/>
                  <a:gd name="connsiteX117" fmla="*/ 720654 w 1034979"/>
                  <a:gd name="connsiteY117" fmla="*/ 1309842 h 1509906"/>
                  <a:gd name="connsiteX118" fmla="*/ 733989 w 1034979"/>
                  <a:gd name="connsiteY118" fmla="*/ 1319367 h 1509906"/>
                  <a:gd name="connsiteX119" fmla="*/ 743514 w 1034979"/>
                  <a:gd name="connsiteY119" fmla="*/ 1321272 h 1509906"/>
                  <a:gd name="connsiteX120" fmla="*/ 749229 w 1034979"/>
                  <a:gd name="connsiteY120" fmla="*/ 1323177 h 1509906"/>
                  <a:gd name="connsiteX121" fmla="*/ 762564 w 1034979"/>
                  <a:gd name="connsiteY121" fmla="*/ 1328892 h 1509906"/>
                  <a:gd name="connsiteX122" fmla="*/ 777804 w 1034979"/>
                  <a:gd name="connsiteY122" fmla="*/ 1326987 h 1509906"/>
                  <a:gd name="connsiteX123" fmla="*/ 789234 w 1034979"/>
                  <a:gd name="connsiteY123" fmla="*/ 1321272 h 1509906"/>
                  <a:gd name="connsiteX124" fmla="*/ 794949 w 1034979"/>
                  <a:gd name="connsiteY124" fmla="*/ 1319367 h 1509906"/>
                  <a:gd name="connsiteX125" fmla="*/ 802569 w 1034979"/>
                  <a:gd name="connsiteY125" fmla="*/ 1302222 h 1509906"/>
                  <a:gd name="connsiteX126" fmla="*/ 800664 w 1034979"/>
                  <a:gd name="connsiteY126" fmla="*/ 1277457 h 1509906"/>
                  <a:gd name="connsiteX127" fmla="*/ 798759 w 1034979"/>
                  <a:gd name="connsiteY127" fmla="*/ 1271742 h 1509906"/>
                  <a:gd name="connsiteX128" fmla="*/ 796854 w 1034979"/>
                  <a:gd name="connsiteY128" fmla="*/ 1264122 h 1509906"/>
                  <a:gd name="connsiteX129" fmla="*/ 783519 w 1034979"/>
                  <a:gd name="connsiteY129" fmla="*/ 1246977 h 1509906"/>
                  <a:gd name="connsiteX130" fmla="*/ 773994 w 1034979"/>
                  <a:gd name="connsiteY130" fmla="*/ 1241262 h 1509906"/>
                  <a:gd name="connsiteX131" fmla="*/ 648264 w 1034979"/>
                  <a:gd name="connsiteY131" fmla="*/ 1149822 h 1509906"/>
                  <a:gd name="connsiteX132" fmla="*/ 644454 w 1034979"/>
                  <a:gd name="connsiteY132" fmla="*/ 1132677 h 1509906"/>
                  <a:gd name="connsiteX133" fmla="*/ 646359 w 1034979"/>
                  <a:gd name="connsiteY133" fmla="*/ 1125057 h 1509906"/>
                  <a:gd name="connsiteX134" fmla="*/ 650169 w 1034979"/>
                  <a:gd name="connsiteY134" fmla="*/ 1107912 h 1509906"/>
                  <a:gd name="connsiteX135" fmla="*/ 653979 w 1034979"/>
                  <a:gd name="connsiteY135" fmla="*/ 1102197 h 1509906"/>
                  <a:gd name="connsiteX136" fmla="*/ 655884 w 1034979"/>
                  <a:gd name="connsiteY136" fmla="*/ 1096482 h 1509906"/>
                  <a:gd name="connsiteX137" fmla="*/ 661599 w 1034979"/>
                  <a:gd name="connsiteY137" fmla="*/ 1094577 h 1509906"/>
                  <a:gd name="connsiteX138" fmla="*/ 671124 w 1034979"/>
                  <a:gd name="connsiteY138" fmla="*/ 1083147 h 1509906"/>
                  <a:gd name="connsiteX139" fmla="*/ 724464 w 1034979"/>
                  <a:gd name="connsiteY139" fmla="*/ 1075527 h 1509906"/>
                  <a:gd name="connsiteX140" fmla="*/ 842574 w 1034979"/>
                  <a:gd name="connsiteY140" fmla="*/ 1077432 h 1509906"/>
                  <a:gd name="connsiteX141" fmla="*/ 871149 w 1034979"/>
                  <a:gd name="connsiteY141" fmla="*/ 1079337 h 1509906"/>
                  <a:gd name="connsiteX142" fmla="*/ 899724 w 1034979"/>
                  <a:gd name="connsiteY142" fmla="*/ 1085052 h 1509906"/>
                  <a:gd name="connsiteX143" fmla="*/ 922584 w 1034979"/>
                  <a:gd name="connsiteY143" fmla="*/ 1088862 h 1509906"/>
                  <a:gd name="connsiteX144" fmla="*/ 951159 w 1034979"/>
                  <a:gd name="connsiteY144" fmla="*/ 1094577 h 1509906"/>
                  <a:gd name="connsiteX145" fmla="*/ 956874 w 1034979"/>
                  <a:gd name="connsiteY145" fmla="*/ 1094577 h 1509906"/>
                  <a:gd name="connsiteX146" fmla="*/ 1002594 w 1034979"/>
                  <a:gd name="connsiteY146" fmla="*/ 1092672 h 1509906"/>
                  <a:gd name="connsiteX147" fmla="*/ 1031169 w 1034979"/>
                  <a:gd name="connsiteY147" fmla="*/ 1085052 h 1509906"/>
                  <a:gd name="connsiteX148" fmla="*/ 1034979 w 1034979"/>
                  <a:gd name="connsiteY148" fmla="*/ 1079337 h 1509906"/>
                  <a:gd name="connsiteX149" fmla="*/ 1033074 w 1034979"/>
                  <a:gd name="connsiteY149" fmla="*/ 1060287 h 1509906"/>
                  <a:gd name="connsiteX150" fmla="*/ 1027359 w 1034979"/>
                  <a:gd name="connsiteY150" fmla="*/ 1056477 h 1509906"/>
                  <a:gd name="connsiteX151" fmla="*/ 1012119 w 1034979"/>
                  <a:gd name="connsiteY151" fmla="*/ 1054572 h 1509906"/>
                  <a:gd name="connsiteX152" fmla="*/ 1006404 w 1034979"/>
                  <a:gd name="connsiteY152" fmla="*/ 1052667 h 1509906"/>
                  <a:gd name="connsiteX153" fmla="*/ 998784 w 1034979"/>
                  <a:gd name="connsiteY153" fmla="*/ 1050762 h 1509906"/>
                  <a:gd name="connsiteX154" fmla="*/ 987354 w 1034979"/>
                  <a:gd name="connsiteY154" fmla="*/ 1043142 h 1509906"/>
                  <a:gd name="connsiteX155" fmla="*/ 975924 w 1034979"/>
                  <a:gd name="connsiteY155" fmla="*/ 1039332 h 1509906"/>
                  <a:gd name="connsiteX156" fmla="*/ 970209 w 1034979"/>
                  <a:gd name="connsiteY156" fmla="*/ 1037427 h 1509906"/>
                  <a:gd name="connsiteX157" fmla="*/ 962589 w 1034979"/>
                  <a:gd name="connsiteY157" fmla="*/ 1035522 h 1509906"/>
                  <a:gd name="connsiteX158" fmla="*/ 956874 w 1034979"/>
                  <a:gd name="connsiteY158" fmla="*/ 1033617 h 1509906"/>
                  <a:gd name="connsiteX159" fmla="*/ 935919 w 1034979"/>
                  <a:gd name="connsiteY159" fmla="*/ 1027902 h 1509906"/>
                  <a:gd name="connsiteX160" fmla="*/ 930204 w 1034979"/>
                  <a:gd name="connsiteY160" fmla="*/ 1025997 h 1509906"/>
                  <a:gd name="connsiteX161" fmla="*/ 825429 w 1034979"/>
                  <a:gd name="connsiteY161" fmla="*/ 1027902 h 1509906"/>
                  <a:gd name="connsiteX162" fmla="*/ 819714 w 1034979"/>
                  <a:gd name="connsiteY162" fmla="*/ 1029807 h 1509906"/>
                  <a:gd name="connsiteX163" fmla="*/ 730179 w 1034979"/>
                  <a:gd name="connsiteY163" fmla="*/ 1031712 h 1509906"/>
                  <a:gd name="connsiteX164" fmla="*/ 716844 w 1034979"/>
                  <a:gd name="connsiteY164" fmla="*/ 1035522 h 1509906"/>
                  <a:gd name="connsiteX165" fmla="*/ 695889 w 1034979"/>
                  <a:gd name="connsiteY165" fmla="*/ 1037427 h 1509906"/>
                  <a:gd name="connsiteX166" fmla="*/ 669219 w 1034979"/>
                  <a:gd name="connsiteY166" fmla="*/ 1039332 h 1509906"/>
                  <a:gd name="connsiteX167" fmla="*/ 669219 w 1034979"/>
                  <a:gd name="connsiteY167" fmla="*/ 1039332 h 1509906"/>
                  <a:gd name="connsiteX168" fmla="*/ 646359 w 1034979"/>
                  <a:gd name="connsiteY168" fmla="*/ 1043142 h 1509906"/>
                  <a:gd name="connsiteX169" fmla="*/ 642549 w 1034979"/>
                  <a:gd name="connsiteY169" fmla="*/ 1031712 h 1509906"/>
                  <a:gd name="connsiteX170" fmla="*/ 640644 w 1034979"/>
                  <a:gd name="connsiteY170" fmla="*/ 1025997 h 1509906"/>
                  <a:gd name="connsiteX171" fmla="*/ 642549 w 1034979"/>
                  <a:gd name="connsiteY171" fmla="*/ 1008852 h 1509906"/>
                  <a:gd name="connsiteX172" fmla="*/ 644454 w 1034979"/>
                  <a:gd name="connsiteY172" fmla="*/ 1003137 h 1509906"/>
                  <a:gd name="connsiteX173" fmla="*/ 661599 w 1034979"/>
                  <a:gd name="connsiteY173" fmla="*/ 993612 h 1509906"/>
                  <a:gd name="connsiteX174" fmla="*/ 673029 w 1034979"/>
                  <a:gd name="connsiteY174" fmla="*/ 985992 h 1509906"/>
                  <a:gd name="connsiteX175" fmla="*/ 674934 w 1034979"/>
                  <a:gd name="connsiteY175" fmla="*/ 980277 h 1509906"/>
                  <a:gd name="connsiteX176" fmla="*/ 680649 w 1034979"/>
                  <a:gd name="connsiteY176" fmla="*/ 978372 h 1509906"/>
                  <a:gd name="connsiteX177" fmla="*/ 686364 w 1034979"/>
                  <a:gd name="connsiteY177" fmla="*/ 974562 h 1509906"/>
                  <a:gd name="connsiteX178" fmla="*/ 695889 w 1034979"/>
                  <a:gd name="connsiteY178" fmla="*/ 965037 h 1509906"/>
                  <a:gd name="connsiteX179" fmla="*/ 705414 w 1034979"/>
                  <a:gd name="connsiteY179" fmla="*/ 953607 h 1509906"/>
                  <a:gd name="connsiteX180" fmla="*/ 716844 w 1034979"/>
                  <a:gd name="connsiteY180" fmla="*/ 945987 h 1509906"/>
                  <a:gd name="connsiteX181" fmla="*/ 732084 w 1034979"/>
                  <a:gd name="connsiteY181" fmla="*/ 932652 h 1509906"/>
                  <a:gd name="connsiteX182" fmla="*/ 741609 w 1034979"/>
                  <a:gd name="connsiteY182" fmla="*/ 921222 h 1509906"/>
                  <a:gd name="connsiteX183" fmla="*/ 753039 w 1034979"/>
                  <a:gd name="connsiteY183" fmla="*/ 911697 h 1509906"/>
                  <a:gd name="connsiteX184" fmla="*/ 758754 w 1034979"/>
                  <a:gd name="connsiteY184" fmla="*/ 900267 h 1509906"/>
                  <a:gd name="connsiteX185" fmla="*/ 760659 w 1034979"/>
                  <a:gd name="connsiteY185" fmla="*/ 894552 h 1509906"/>
                  <a:gd name="connsiteX186" fmla="*/ 766374 w 1034979"/>
                  <a:gd name="connsiteY186" fmla="*/ 883122 h 1509906"/>
                  <a:gd name="connsiteX187" fmla="*/ 764469 w 1034979"/>
                  <a:gd name="connsiteY187" fmla="*/ 867882 h 1509906"/>
                  <a:gd name="connsiteX188" fmla="*/ 758754 w 1034979"/>
                  <a:gd name="connsiteY188" fmla="*/ 865977 h 1509906"/>
                  <a:gd name="connsiteX189" fmla="*/ 737799 w 1034979"/>
                  <a:gd name="connsiteY189" fmla="*/ 867882 h 1509906"/>
                  <a:gd name="connsiteX190" fmla="*/ 732084 w 1034979"/>
                  <a:gd name="connsiteY190" fmla="*/ 871692 h 1509906"/>
                  <a:gd name="connsiteX191" fmla="*/ 720654 w 1034979"/>
                  <a:gd name="connsiteY191" fmla="*/ 875502 h 1509906"/>
                  <a:gd name="connsiteX192" fmla="*/ 716844 w 1034979"/>
                  <a:gd name="connsiteY192" fmla="*/ 881217 h 1509906"/>
                  <a:gd name="connsiteX193" fmla="*/ 711129 w 1034979"/>
                  <a:gd name="connsiteY193" fmla="*/ 883122 h 1509906"/>
                  <a:gd name="connsiteX194" fmla="*/ 705414 w 1034979"/>
                  <a:gd name="connsiteY194" fmla="*/ 886932 h 1509906"/>
                  <a:gd name="connsiteX195" fmla="*/ 699699 w 1034979"/>
                  <a:gd name="connsiteY195" fmla="*/ 892647 h 1509906"/>
                  <a:gd name="connsiteX196" fmla="*/ 692079 w 1034979"/>
                  <a:gd name="connsiteY196" fmla="*/ 896457 h 1509906"/>
                  <a:gd name="connsiteX197" fmla="*/ 650169 w 1034979"/>
                  <a:gd name="connsiteY197" fmla="*/ 925032 h 1509906"/>
                  <a:gd name="connsiteX198" fmla="*/ 636834 w 1034979"/>
                  <a:gd name="connsiteY198" fmla="*/ 936462 h 1509906"/>
                  <a:gd name="connsiteX199" fmla="*/ 627309 w 1034979"/>
                  <a:gd name="connsiteY199" fmla="*/ 953607 h 1509906"/>
                  <a:gd name="connsiteX200" fmla="*/ 602544 w 1034979"/>
                  <a:gd name="connsiteY200" fmla="*/ 959322 h 1509906"/>
                  <a:gd name="connsiteX201" fmla="*/ 589209 w 1034979"/>
                  <a:gd name="connsiteY201" fmla="*/ 963132 h 1509906"/>
                  <a:gd name="connsiteX202" fmla="*/ 573969 w 1034979"/>
                  <a:gd name="connsiteY202" fmla="*/ 961227 h 1509906"/>
                  <a:gd name="connsiteX203" fmla="*/ 562539 w 1034979"/>
                  <a:gd name="connsiteY203" fmla="*/ 957417 h 1509906"/>
                  <a:gd name="connsiteX204" fmla="*/ 551109 w 1034979"/>
                  <a:gd name="connsiteY204" fmla="*/ 953607 h 1509906"/>
                  <a:gd name="connsiteX205" fmla="*/ 539679 w 1034979"/>
                  <a:gd name="connsiteY205" fmla="*/ 949797 h 1509906"/>
                  <a:gd name="connsiteX206" fmla="*/ 533964 w 1034979"/>
                  <a:gd name="connsiteY206" fmla="*/ 947892 h 1509906"/>
                  <a:gd name="connsiteX207" fmla="*/ 528249 w 1034979"/>
                  <a:gd name="connsiteY207" fmla="*/ 944082 h 1509906"/>
                  <a:gd name="connsiteX208" fmla="*/ 516819 w 1034979"/>
                  <a:gd name="connsiteY208" fmla="*/ 938367 h 1509906"/>
                  <a:gd name="connsiteX209" fmla="*/ 509199 w 1034979"/>
                  <a:gd name="connsiteY209" fmla="*/ 926937 h 1509906"/>
                  <a:gd name="connsiteX210" fmla="*/ 505389 w 1034979"/>
                  <a:gd name="connsiteY210" fmla="*/ 905982 h 1509906"/>
                  <a:gd name="connsiteX211" fmla="*/ 507294 w 1034979"/>
                  <a:gd name="connsiteY211" fmla="*/ 841212 h 1509906"/>
                  <a:gd name="connsiteX212" fmla="*/ 503484 w 1034979"/>
                  <a:gd name="connsiteY212" fmla="*/ 351627 h 1509906"/>
                  <a:gd name="connsiteX213" fmla="*/ 499674 w 1034979"/>
                  <a:gd name="connsiteY213" fmla="*/ 60162 h 1509906"/>
                  <a:gd name="connsiteX214" fmla="*/ 490149 w 1034979"/>
                  <a:gd name="connsiteY214" fmla="*/ 33492 h 1509906"/>
                  <a:gd name="connsiteX215" fmla="*/ 488244 w 1034979"/>
                  <a:gd name="connsiteY215" fmla="*/ 27777 h 1509906"/>
                  <a:gd name="connsiteX216" fmla="*/ 484434 w 1034979"/>
                  <a:gd name="connsiteY216" fmla="*/ 22062 h 1509906"/>
                  <a:gd name="connsiteX217" fmla="*/ 478719 w 1034979"/>
                  <a:gd name="connsiteY217" fmla="*/ 10632 h 1509906"/>
                  <a:gd name="connsiteX218" fmla="*/ 473004 w 1034979"/>
                  <a:gd name="connsiteY218" fmla="*/ 6822 h 1509906"/>
                  <a:gd name="connsiteX219" fmla="*/ 469194 w 1034979"/>
                  <a:gd name="connsiteY219" fmla="*/ 1107 h 1509906"/>
                  <a:gd name="connsiteX220" fmla="*/ 429189 w 1034979"/>
                  <a:gd name="connsiteY220" fmla="*/ 4917 h 1509906"/>
                  <a:gd name="connsiteX221" fmla="*/ 421569 w 1034979"/>
                  <a:gd name="connsiteY221" fmla="*/ 16347 h 1509906"/>
                  <a:gd name="connsiteX222" fmla="*/ 417759 w 1034979"/>
                  <a:gd name="connsiteY222" fmla="*/ 22062 h 1509906"/>
                  <a:gd name="connsiteX223" fmla="*/ 419664 w 1034979"/>
                  <a:gd name="connsiteY223" fmla="*/ 54447 h 1509906"/>
                  <a:gd name="connsiteX224" fmla="*/ 423474 w 1034979"/>
                  <a:gd name="connsiteY224" fmla="*/ 65877 h 1509906"/>
                  <a:gd name="connsiteX225" fmla="*/ 425379 w 1034979"/>
                  <a:gd name="connsiteY225" fmla="*/ 71592 h 1509906"/>
                  <a:gd name="connsiteX226" fmla="*/ 425379 w 1034979"/>
                  <a:gd name="connsiteY226" fmla="*/ 77307 h 1509906"/>
                  <a:gd name="connsiteX227" fmla="*/ 429189 w 1034979"/>
                  <a:gd name="connsiteY227" fmla="*/ 231612 h 1509906"/>
                  <a:gd name="connsiteX228" fmla="*/ 440619 w 1034979"/>
                  <a:gd name="connsiteY228" fmla="*/ 414492 h 1509906"/>
                  <a:gd name="connsiteX229" fmla="*/ 425379 w 1034979"/>
                  <a:gd name="connsiteY229" fmla="*/ 711672 h 1509906"/>
                  <a:gd name="connsiteX230" fmla="*/ 425173 w 1034979"/>
                  <a:gd name="connsiteY230" fmla="*/ 765165 h 1509906"/>
                  <a:gd name="connsiteX231" fmla="*/ 421363 w 1034979"/>
                  <a:gd name="connsiteY231" fmla="*/ 844096 h 1509906"/>
                  <a:gd name="connsiteX232" fmla="*/ 425379 w 1034979"/>
                  <a:gd name="connsiteY232" fmla="*/ 894552 h 1509906"/>
                  <a:gd name="connsiteX233" fmla="*/ 423474 w 1034979"/>
                  <a:gd name="connsiteY233" fmla="*/ 921222 h 1509906"/>
                  <a:gd name="connsiteX234" fmla="*/ 417759 w 1034979"/>
                  <a:gd name="connsiteY234" fmla="*/ 923127 h 1509906"/>
                  <a:gd name="connsiteX235" fmla="*/ 412044 w 1034979"/>
                  <a:gd name="connsiteY235" fmla="*/ 926937 h 1509906"/>
                  <a:gd name="connsiteX236" fmla="*/ 421569 w 1034979"/>
                  <a:gd name="connsiteY23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82479 w 1034979"/>
                  <a:gd name="connsiteY57" fmla="*/ 1140297 h 1509906"/>
                  <a:gd name="connsiteX58" fmla="*/ 76764 w 1034979"/>
                  <a:gd name="connsiteY58" fmla="*/ 1144107 h 1509906"/>
                  <a:gd name="connsiteX59" fmla="*/ 65334 w 1034979"/>
                  <a:gd name="connsiteY59" fmla="*/ 1146012 h 1509906"/>
                  <a:gd name="connsiteX60" fmla="*/ 27234 w 1034979"/>
                  <a:gd name="connsiteY60" fmla="*/ 1147917 h 1509906"/>
                  <a:gd name="connsiteX61" fmla="*/ 15804 w 1034979"/>
                  <a:gd name="connsiteY61" fmla="*/ 1153632 h 1509906"/>
                  <a:gd name="connsiteX62" fmla="*/ 6279 w 1034979"/>
                  <a:gd name="connsiteY62" fmla="*/ 1163157 h 1509906"/>
                  <a:gd name="connsiteX63" fmla="*/ 4374 w 1034979"/>
                  <a:gd name="connsiteY63" fmla="*/ 1168872 h 1509906"/>
                  <a:gd name="connsiteX64" fmla="*/ 564 w 1034979"/>
                  <a:gd name="connsiteY64" fmla="*/ 1174587 h 1509906"/>
                  <a:gd name="connsiteX65" fmla="*/ 6279 w 1034979"/>
                  <a:gd name="connsiteY65" fmla="*/ 1206972 h 1509906"/>
                  <a:gd name="connsiteX66" fmla="*/ 11994 w 1034979"/>
                  <a:gd name="connsiteY66" fmla="*/ 1210782 h 1509906"/>
                  <a:gd name="connsiteX67" fmla="*/ 17709 w 1034979"/>
                  <a:gd name="connsiteY67" fmla="*/ 1212687 h 1509906"/>
                  <a:gd name="connsiteX68" fmla="*/ 145344 w 1034979"/>
                  <a:gd name="connsiteY68" fmla="*/ 1210782 h 1509906"/>
                  <a:gd name="connsiteX69" fmla="*/ 152964 w 1034979"/>
                  <a:gd name="connsiteY69" fmla="*/ 1208877 h 1509906"/>
                  <a:gd name="connsiteX70" fmla="*/ 303459 w 1034979"/>
                  <a:gd name="connsiteY70" fmla="*/ 1203162 h 1509906"/>
                  <a:gd name="connsiteX71" fmla="*/ 318699 w 1034979"/>
                  <a:gd name="connsiteY71" fmla="*/ 1210782 h 1509906"/>
                  <a:gd name="connsiteX72" fmla="*/ 330129 w 1034979"/>
                  <a:gd name="connsiteY72" fmla="*/ 1216497 h 1509906"/>
                  <a:gd name="connsiteX73" fmla="*/ 333939 w 1034979"/>
                  <a:gd name="connsiteY73" fmla="*/ 1222212 h 1509906"/>
                  <a:gd name="connsiteX74" fmla="*/ 339654 w 1034979"/>
                  <a:gd name="connsiteY74" fmla="*/ 1224117 h 1509906"/>
                  <a:gd name="connsiteX75" fmla="*/ 351084 w 1034979"/>
                  <a:gd name="connsiteY75" fmla="*/ 1231737 h 1509906"/>
                  <a:gd name="connsiteX76" fmla="*/ 356799 w 1034979"/>
                  <a:gd name="connsiteY76" fmla="*/ 1235547 h 1509906"/>
                  <a:gd name="connsiteX77" fmla="*/ 360609 w 1034979"/>
                  <a:gd name="connsiteY77" fmla="*/ 1241262 h 1509906"/>
                  <a:gd name="connsiteX78" fmla="*/ 366324 w 1034979"/>
                  <a:gd name="connsiteY78" fmla="*/ 1252692 h 1509906"/>
                  <a:gd name="connsiteX79" fmla="*/ 362514 w 1034979"/>
                  <a:gd name="connsiteY79" fmla="*/ 1279362 h 1509906"/>
                  <a:gd name="connsiteX80" fmla="*/ 358704 w 1034979"/>
                  <a:gd name="connsiteY80" fmla="*/ 1285077 h 1509906"/>
                  <a:gd name="connsiteX81" fmla="*/ 356799 w 1034979"/>
                  <a:gd name="connsiteY81" fmla="*/ 1290792 h 1509906"/>
                  <a:gd name="connsiteX82" fmla="*/ 352989 w 1034979"/>
                  <a:gd name="connsiteY82" fmla="*/ 1296507 h 1509906"/>
                  <a:gd name="connsiteX83" fmla="*/ 351084 w 1034979"/>
                  <a:gd name="connsiteY83" fmla="*/ 1302222 h 1509906"/>
                  <a:gd name="connsiteX84" fmla="*/ 347274 w 1034979"/>
                  <a:gd name="connsiteY84" fmla="*/ 1307937 h 1509906"/>
                  <a:gd name="connsiteX85" fmla="*/ 330129 w 1034979"/>
                  <a:gd name="connsiteY85" fmla="*/ 1374612 h 1509906"/>
                  <a:gd name="connsiteX86" fmla="*/ 328224 w 1034979"/>
                  <a:gd name="connsiteY86" fmla="*/ 1426047 h 1509906"/>
                  <a:gd name="connsiteX87" fmla="*/ 330129 w 1034979"/>
                  <a:gd name="connsiteY87" fmla="*/ 1450812 h 1509906"/>
                  <a:gd name="connsiteX88" fmla="*/ 332034 w 1034979"/>
                  <a:gd name="connsiteY88" fmla="*/ 1456527 h 1509906"/>
                  <a:gd name="connsiteX89" fmla="*/ 335844 w 1034979"/>
                  <a:gd name="connsiteY89" fmla="*/ 1460337 h 1509906"/>
                  <a:gd name="connsiteX90" fmla="*/ 364419 w 1034979"/>
                  <a:gd name="connsiteY90" fmla="*/ 1506057 h 1509906"/>
                  <a:gd name="connsiteX91" fmla="*/ 387279 w 1034979"/>
                  <a:gd name="connsiteY91" fmla="*/ 1507962 h 1509906"/>
                  <a:gd name="connsiteX92" fmla="*/ 392994 w 1034979"/>
                  <a:gd name="connsiteY92" fmla="*/ 1502247 h 1509906"/>
                  <a:gd name="connsiteX93" fmla="*/ 394899 w 1034979"/>
                  <a:gd name="connsiteY93" fmla="*/ 1490817 h 1509906"/>
                  <a:gd name="connsiteX94" fmla="*/ 396804 w 1034979"/>
                  <a:gd name="connsiteY94" fmla="*/ 1485102 h 1509906"/>
                  <a:gd name="connsiteX95" fmla="*/ 398709 w 1034979"/>
                  <a:gd name="connsiteY95" fmla="*/ 1467957 h 1509906"/>
                  <a:gd name="connsiteX96" fmla="*/ 400614 w 1034979"/>
                  <a:gd name="connsiteY96" fmla="*/ 1454622 h 1509906"/>
                  <a:gd name="connsiteX97" fmla="*/ 404424 w 1034979"/>
                  <a:gd name="connsiteY97" fmla="*/ 1397472 h 1509906"/>
                  <a:gd name="connsiteX98" fmla="*/ 410139 w 1034979"/>
                  <a:gd name="connsiteY98" fmla="*/ 1386042 h 1509906"/>
                  <a:gd name="connsiteX99" fmla="*/ 413949 w 1034979"/>
                  <a:gd name="connsiteY99" fmla="*/ 1372707 h 1509906"/>
                  <a:gd name="connsiteX100" fmla="*/ 415854 w 1034979"/>
                  <a:gd name="connsiteY100" fmla="*/ 1366992 h 1509906"/>
                  <a:gd name="connsiteX101" fmla="*/ 417759 w 1034979"/>
                  <a:gd name="connsiteY101" fmla="*/ 1353657 h 1509906"/>
                  <a:gd name="connsiteX102" fmla="*/ 421569 w 1034979"/>
                  <a:gd name="connsiteY102" fmla="*/ 1342227 h 1509906"/>
                  <a:gd name="connsiteX103" fmla="*/ 427284 w 1034979"/>
                  <a:gd name="connsiteY103" fmla="*/ 1328892 h 1509906"/>
                  <a:gd name="connsiteX104" fmla="*/ 436809 w 1034979"/>
                  <a:gd name="connsiteY104" fmla="*/ 1317462 h 1509906"/>
                  <a:gd name="connsiteX105" fmla="*/ 450144 w 1034979"/>
                  <a:gd name="connsiteY105" fmla="*/ 1302222 h 1509906"/>
                  <a:gd name="connsiteX106" fmla="*/ 457764 w 1034979"/>
                  <a:gd name="connsiteY106" fmla="*/ 1290792 h 1509906"/>
                  <a:gd name="connsiteX107" fmla="*/ 461574 w 1034979"/>
                  <a:gd name="connsiteY107" fmla="*/ 1279362 h 1509906"/>
                  <a:gd name="connsiteX108" fmla="*/ 465384 w 1034979"/>
                  <a:gd name="connsiteY108" fmla="*/ 1264122 h 1509906"/>
                  <a:gd name="connsiteX109" fmla="*/ 467289 w 1034979"/>
                  <a:gd name="connsiteY109" fmla="*/ 1258407 h 1509906"/>
                  <a:gd name="connsiteX110" fmla="*/ 535869 w 1034979"/>
                  <a:gd name="connsiteY110" fmla="*/ 1243167 h 1509906"/>
                  <a:gd name="connsiteX111" fmla="*/ 541584 w 1034979"/>
                  <a:gd name="connsiteY111" fmla="*/ 1241262 h 1509906"/>
                  <a:gd name="connsiteX112" fmla="*/ 547299 w 1034979"/>
                  <a:gd name="connsiteY112" fmla="*/ 1239357 h 1509906"/>
                  <a:gd name="connsiteX113" fmla="*/ 554919 w 1034979"/>
                  <a:gd name="connsiteY113" fmla="*/ 1237452 h 1509906"/>
                  <a:gd name="connsiteX114" fmla="*/ 573969 w 1034979"/>
                  <a:gd name="connsiteY114" fmla="*/ 1229832 h 1509906"/>
                  <a:gd name="connsiteX115" fmla="*/ 585399 w 1034979"/>
                  <a:gd name="connsiteY115" fmla="*/ 1226022 h 1509906"/>
                  <a:gd name="connsiteX116" fmla="*/ 720654 w 1034979"/>
                  <a:gd name="connsiteY116" fmla="*/ 1309842 h 1509906"/>
                  <a:gd name="connsiteX117" fmla="*/ 733989 w 1034979"/>
                  <a:gd name="connsiteY117" fmla="*/ 1319367 h 1509906"/>
                  <a:gd name="connsiteX118" fmla="*/ 743514 w 1034979"/>
                  <a:gd name="connsiteY118" fmla="*/ 1321272 h 1509906"/>
                  <a:gd name="connsiteX119" fmla="*/ 749229 w 1034979"/>
                  <a:gd name="connsiteY119" fmla="*/ 1323177 h 1509906"/>
                  <a:gd name="connsiteX120" fmla="*/ 762564 w 1034979"/>
                  <a:gd name="connsiteY120" fmla="*/ 1328892 h 1509906"/>
                  <a:gd name="connsiteX121" fmla="*/ 777804 w 1034979"/>
                  <a:gd name="connsiteY121" fmla="*/ 1326987 h 1509906"/>
                  <a:gd name="connsiteX122" fmla="*/ 789234 w 1034979"/>
                  <a:gd name="connsiteY122" fmla="*/ 1321272 h 1509906"/>
                  <a:gd name="connsiteX123" fmla="*/ 794949 w 1034979"/>
                  <a:gd name="connsiteY123" fmla="*/ 1319367 h 1509906"/>
                  <a:gd name="connsiteX124" fmla="*/ 802569 w 1034979"/>
                  <a:gd name="connsiteY124" fmla="*/ 1302222 h 1509906"/>
                  <a:gd name="connsiteX125" fmla="*/ 800664 w 1034979"/>
                  <a:gd name="connsiteY125" fmla="*/ 1277457 h 1509906"/>
                  <a:gd name="connsiteX126" fmla="*/ 798759 w 1034979"/>
                  <a:gd name="connsiteY126" fmla="*/ 1271742 h 1509906"/>
                  <a:gd name="connsiteX127" fmla="*/ 796854 w 1034979"/>
                  <a:gd name="connsiteY127" fmla="*/ 1264122 h 1509906"/>
                  <a:gd name="connsiteX128" fmla="*/ 783519 w 1034979"/>
                  <a:gd name="connsiteY128" fmla="*/ 1246977 h 1509906"/>
                  <a:gd name="connsiteX129" fmla="*/ 773994 w 1034979"/>
                  <a:gd name="connsiteY129" fmla="*/ 1241262 h 1509906"/>
                  <a:gd name="connsiteX130" fmla="*/ 648264 w 1034979"/>
                  <a:gd name="connsiteY130" fmla="*/ 1149822 h 1509906"/>
                  <a:gd name="connsiteX131" fmla="*/ 644454 w 1034979"/>
                  <a:gd name="connsiteY131" fmla="*/ 1132677 h 1509906"/>
                  <a:gd name="connsiteX132" fmla="*/ 646359 w 1034979"/>
                  <a:gd name="connsiteY132" fmla="*/ 1125057 h 1509906"/>
                  <a:gd name="connsiteX133" fmla="*/ 650169 w 1034979"/>
                  <a:gd name="connsiteY133" fmla="*/ 1107912 h 1509906"/>
                  <a:gd name="connsiteX134" fmla="*/ 653979 w 1034979"/>
                  <a:gd name="connsiteY134" fmla="*/ 1102197 h 1509906"/>
                  <a:gd name="connsiteX135" fmla="*/ 655884 w 1034979"/>
                  <a:gd name="connsiteY135" fmla="*/ 1096482 h 1509906"/>
                  <a:gd name="connsiteX136" fmla="*/ 661599 w 1034979"/>
                  <a:gd name="connsiteY136" fmla="*/ 1094577 h 1509906"/>
                  <a:gd name="connsiteX137" fmla="*/ 671124 w 1034979"/>
                  <a:gd name="connsiteY137" fmla="*/ 1083147 h 1509906"/>
                  <a:gd name="connsiteX138" fmla="*/ 724464 w 1034979"/>
                  <a:gd name="connsiteY138" fmla="*/ 1075527 h 1509906"/>
                  <a:gd name="connsiteX139" fmla="*/ 842574 w 1034979"/>
                  <a:gd name="connsiteY139" fmla="*/ 1077432 h 1509906"/>
                  <a:gd name="connsiteX140" fmla="*/ 871149 w 1034979"/>
                  <a:gd name="connsiteY140" fmla="*/ 1079337 h 1509906"/>
                  <a:gd name="connsiteX141" fmla="*/ 899724 w 1034979"/>
                  <a:gd name="connsiteY141" fmla="*/ 1085052 h 1509906"/>
                  <a:gd name="connsiteX142" fmla="*/ 922584 w 1034979"/>
                  <a:gd name="connsiteY142" fmla="*/ 1088862 h 1509906"/>
                  <a:gd name="connsiteX143" fmla="*/ 951159 w 1034979"/>
                  <a:gd name="connsiteY143" fmla="*/ 1094577 h 1509906"/>
                  <a:gd name="connsiteX144" fmla="*/ 956874 w 1034979"/>
                  <a:gd name="connsiteY144" fmla="*/ 1094577 h 1509906"/>
                  <a:gd name="connsiteX145" fmla="*/ 1002594 w 1034979"/>
                  <a:gd name="connsiteY145" fmla="*/ 1092672 h 1509906"/>
                  <a:gd name="connsiteX146" fmla="*/ 1031169 w 1034979"/>
                  <a:gd name="connsiteY146" fmla="*/ 1085052 h 1509906"/>
                  <a:gd name="connsiteX147" fmla="*/ 1034979 w 1034979"/>
                  <a:gd name="connsiteY147" fmla="*/ 1079337 h 1509906"/>
                  <a:gd name="connsiteX148" fmla="*/ 1033074 w 1034979"/>
                  <a:gd name="connsiteY148" fmla="*/ 1060287 h 1509906"/>
                  <a:gd name="connsiteX149" fmla="*/ 1027359 w 1034979"/>
                  <a:gd name="connsiteY149" fmla="*/ 1056477 h 1509906"/>
                  <a:gd name="connsiteX150" fmla="*/ 1012119 w 1034979"/>
                  <a:gd name="connsiteY150" fmla="*/ 1054572 h 1509906"/>
                  <a:gd name="connsiteX151" fmla="*/ 1006404 w 1034979"/>
                  <a:gd name="connsiteY151" fmla="*/ 1052667 h 1509906"/>
                  <a:gd name="connsiteX152" fmla="*/ 998784 w 1034979"/>
                  <a:gd name="connsiteY152" fmla="*/ 1050762 h 1509906"/>
                  <a:gd name="connsiteX153" fmla="*/ 987354 w 1034979"/>
                  <a:gd name="connsiteY153" fmla="*/ 1043142 h 1509906"/>
                  <a:gd name="connsiteX154" fmla="*/ 975924 w 1034979"/>
                  <a:gd name="connsiteY154" fmla="*/ 1039332 h 1509906"/>
                  <a:gd name="connsiteX155" fmla="*/ 970209 w 1034979"/>
                  <a:gd name="connsiteY155" fmla="*/ 1037427 h 1509906"/>
                  <a:gd name="connsiteX156" fmla="*/ 962589 w 1034979"/>
                  <a:gd name="connsiteY156" fmla="*/ 1035522 h 1509906"/>
                  <a:gd name="connsiteX157" fmla="*/ 956874 w 1034979"/>
                  <a:gd name="connsiteY157" fmla="*/ 1033617 h 1509906"/>
                  <a:gd name="connsiteX158" fmla="*/ 935919 w 1034979"/>
                  <a:gd name="connsiteY158" fmla="*/ 1027902 h 1509906"/>
                  <a:gd name="connsiteX159" fmla="*/ 930204 w 1034979"/>
                  <a:gd name="connsiteY159" fmla="*/ 1025997 h 1509906"/>
                  <a:gd name="connsiteX160" fmla="*/ 825429 w 1034979"/>
                  <a:gd name="connsiteY160" fmla="*/ 1027902 h 1509906"/>
                  <a:gd name="connsiteX161" fmla="*/ 819714 w 1034979"/>
                  <a:gd name="connsiteY161" fmla="*/ 1029807 h 1509906"/>
                  <a:gd name="connsiteX162" fmla="*/ 730179 w 1034979"/>
                  <a:gd name="connsiteY162" fmla="*/ 1031712 h 1509906"/>
                  <a:gd name="connsiteX163" fmla="*/ 716844 w 1034979"/>
                  <a:gd name="connsiteY163" fmla="*/ 1035522 h 1509906"/>
                  <a:gd name="connsiteX164" fmla="*/ 695889 w 1034979"/>
                  <a:gd name="connsiteY164" fmla="*/ 1037427 h 1509906"/>
                  <a:gd name="connsiteX165" fmla="*/ 669219 w 1034979"/>
                  <a:gd name="connsiteY165" fmla="*/ 1039332 h 1509906"/>
                  <a:gd name="connsiteX166" fmla="*/ 669219 w 1034979"/>
                  <a:gd name="connsiteY166" fmla="*/ 1039332 h 1509906"/>
                  <a:gd name="connsiteX167" fmla="*/ 646359 w 1034979"/>
                  <a:gd name="connsiteY167" fmla="*/ 1043142 h 1509906"/>
                  <a:gd name="connsiteX168" fmla="*/ 642549 w 1034979"/>
                  <a:gd name="connsiteY168" fmla="*/ 1031712 h 1509906"/>
                  <a:gd name="connsiteX169" fmla="*/ 640644 w 1034979"/>
                  <a:gd name="connsiteY169" fmla="*/ 1025997 h 1509906"/>
                  <a:gd name="connsiteX170" fmla="*/ 642549 w 1034979"/>
                  <a:gd name="connsiteY170" fmla="*/ 1008852 h 1509906"/>
                  <a:gd name="connsiteX171" fmla="*/ 644454 w 1034979"/>
                  <a:gd name="connsiteY171" fmla="*/ 1003137 h 1509906"/>
                  <a:gd name="connsiteX172" fmla="*/ 661599 w 1034979"/>
                  <a:gd name="connsiteY172" fmla="*/ 993612 h 1509906"/>
                  <a:gd name="connsiteX173" fmla="*/ 673029 w 1034979"/>
                  <a:gd name="connsiteY173" fmla="*/ 985992 h 1509906"/>
                  <a:gd name="connsiteX174" fmla="*/ 674934 w 1034979"/>
                  <a:gd name="connsiteY174" fmla="*/ 980277 h 1509906"/>
                  <a:gd name="connsiteX175" fmla="*/ 680649 w 1034979"/>
                  <a:gd name="connsiteY175" fmla="*/ 978372 h 1509906"/>
                  <a:gd name="connsiteX176" fmla="*/ 686364 w 1034979"/>
                  <a:gd name="connsiteY176" fmla="*/ 974562 h 1509906"/>
                  <a:gd name="connsiteX177" fmla="*/ 695889 w 1034979"/>
                  <a:gd name="connsiteY177" fmla="*/ 965037 h 1509906"/>
                  <a:gd name="connsiteX178" fmla="*/ 705414 w 1034979"/>
                  <a:gd name="connsiteY178" fmla="*/ 953607 h 1509906"/>
                  <a:gd name="connsiteX179" fmla="*/ 716844 w 1034979"/>
                  <a:gd name="connsiteY179" fmla="*/ 945987 h 1509906"/>
                  <a:gd name="connsiteX180" fmla="*/ 732084 w 1034979"/>
                  <a:gd name="connsiteY180" fmla="*/ 932652 h 1509906"/>
                  <a:gd name="connsiteX181" fmla="*/ 741609 w 1034979"/>
                  <a:gd name="connsiteY181" fmla="*/ 921222 h 1509906"/>
                  <a:gd name="connsiteX182" fmla="*/ 753039 w 1034979"/>
                  <a:gd name="connsiteY182" fmla="*/ 911697 h 1509906"/>
                  <a:gd name="connsiteX183" fmla="*/ 758754 w 1034979"/>
                  <a:gd name="connsiteY183" fmla="*/ 900267 h 1509906"/>
                  <a:gd name="connsiteX184" fmla="*/ 760659 w 1034979"/>
                  <a:gd name="connsiteY184" fmla="*/ 894552 h 1509906"/>
                  <a:gd name="connsiteX185" fmla="*/ 766374 w 1034979"/>
                  <a:gd name="connsiteY185" fmla="*/ 883122 h 1509906"/>
                  <a:gd name="connsiteX186" fmla="*/ 764469 w 1034979"/>
                  <a:gd name="connsiteY186" fmla="*/ 867882 h 1509906"/>
                  <a:gd name="connsiteX187" fmla="*/ 758754 w 1034979"/>
                  <a:gd name="connsiteY187" fmla="*/ 865977 h 1509906"/>
                  <a:gd name="connsiteX188" fmla="*/ 737799 w 1034979"/>
                  <a:gd name="connsiteY188" fmla="*/ 867882 h 1509906"/>
                  <a:gd name="connsiteX189" fmla="*/ 732084 w 1034979"/>
                  <a:gd name="connsiteY189" fmla="*/ 871692 h 1509906"/>
                  <a:gd name="connsiteX190" fmla="*/ 720654 w 1034979"/>
                  <a:gd name="connsiteY190" fmla="*/ 875502 h 1509906"/>
                  <a:gd name="connsiteX191" fmla="*/ 716844 w 1034979"/>
                  <a:gd name="connsiteY191" fmla="*/ 881217 h 1509906"/>
                  <a:gd name="connsiteX192" fmla="*/ 711129 w 1034979"/>
                  <a:gd name="connsiteY192" fmla="*/ 883122 h 1509906"/>
                  <a:gd name="connsiteX193" fmla="*/ 705414 w 1034979"/>
                  <a:gd name="connsiteY193" fmla="*/ 886932 h 1509906"/>
                  <a:gd name="connsiteX194" fmla="*/ 699699 w 1034979"/>
                  <a:gd name="connsiteY194" fmla="*/ 892647 h 1509906"/>
                  <a:gd name="connsiteX195" fmla="*/ 692079 w 1034979"/>
                  <a:gd name="connsiteY195" fmla="*/ 896457 h 1509906"/>
                  <a:gd name="connsiteX196" fmla="*/ 650169 w 1034979"/>
                  <a:gd name="connsiteY196" fmla="*/ 925032 h 1509906"/>
                  <a:gd name="connsiteX197" fmla="*/ 636834 w 1034979"/>
                  <a:gd name="connsiteY197" fmla="*/ 936462 h 1509906"/>
                  <a:gd name="connsiteX198" fmla="*/ 627309 w 1034979"/>
                  <a:gd name="connsiteY198" fmla="*/ 953607 h 1509906"/>
                  <a:gd name="connsiteX199" fmla="*/ 602544 w 1034979"/>
                  <a:gd name="connsiteY199" fmla="*/ 959322 h 1509906"/>
                  <a:gd name="connsiteX200" fmla="*/ 589209 w 1034979"/>
                  <a:gd name="connsiteY200" fmla="*/ 963132 h 1509906"/>
                  <a:gd name="connsiteX201" fmla="*/ 573969 w 1034979"/>
                  <a:gd name="connsiteY201" fmla="*/ 961227 h 1509906"/>
                  <a:gd name="connsiteX202" fmla="*/ 562539 w 1034979"/>
                  <a:gd name="connsiteY202" fmla="*/ 957417 h 1509906"/>
                  <a:gd name="connsiteX203" fmla="*/ 551109 w 1034979"/>
                  <a:gd name="connsiteY203" fmla="*/ 953607 h 1509906"/>
                  <a:gd name="connsiteX204" fmla="*/ 539679 w 1034979"/>
                  <a:gd name="connsiteY204" fmla="*/ 949797 h 1509906"/>
                  <a:gd name="connsiteX205" fmla="*/ 533964 w 1034979"/>
                  <a:gd name="connsiteY205" fmla="*/ 947892 h 1509906"/>
                  <a:gd name="connsiteX206" fmla="*/ 528249 w 1034979"/>
                  <a:gd name="connsiteY206" fmla="*/ 944082 h 1509906"/>
                  <a:gd name="connsiteX207" fmla="*/ 516819 w 1034979"/>
                  <a:gd name="connsiteY207" fmla="*/ 938367 h 1509906"/>
                  <a:gd name="connsiteX208" fmla="*/ 509199 w 1034979"/>
                  <a:gd name="connsiteY208" fmla="*/ 926937 h 1509906"/>
                  <a:gd name="connsiteX209" fmla="*/ 505389 w 1034979"/>
                  <a:gd name="connsiteY209" fmla="*/ 905982 h 1509906"/>
                  <a:gd name="connsiteX210" fmla="*/ 507294 w 1034979"/>
                  <a:gd name="connsiteY210" fmla="*/ 841212 h 1509906"/>
                  <a:gd name="connsiteX211" fmla="*/ 503484 w 1034979"/>
                  <a:gd name="connsiteY211" fmla="*/ 351627 h 1509906"/>
                  <a:gd name="connsiteX212" fmla="*/ 499674 w 1034979"/>
                  <a:gd name="connsiteY212" fmla="*/ 60162 h 1509906"/>
                  <a:gd name="connsiteX213" fmla="*/ 490149 w 1034979"/>
                  <a:gd name="connsiteY213" fmla="*/ 33492 h 1509906"/>
                  <a:gd name="connsiteX214" fmla="*/ 488244 w 1034979"/>
                  <a:gd name="connsiteY214" fmla="*/ 27777 h 1509906"/>
                  <a:gd name="connsiteX215" fmla="*/ 484434 w 1034979"/>
                  <a:gd name="connsiteY215" fmla="*/ 22062 h 1509906"/>
                  <a:gd name="connsiteX216" fmla="*/ 478719 w 1034979"/>
                  <a:gd name="connsiteY216" fmla="*/ 10632 h 1509906"/>
                  <a:gd name="connsiteX217" fmla="*/ 473004 w 1034979"/>
                  <a:gd name="connsiteY217" fmla="*/ 6822 h 1509906"/>
                  <a:gd name="connsiteX218" fmla="*/ 469194 w 1034979"/>
                  <a:gd name="connsiteY218" fmla="*/ 1107 h 1509906"/>
                  <a:gd name="connsiteX219" fmla="*/ 429189 w 1034979"/>
                  <a:gd name="connsiteY219" fmla="*/ 4917 h 1509906"/>
                  <a:gd name="connsiteX220" fmla="*/ 421569 w 1034979"/>
                  <a:gd name="connsiteY220" fmla="*/ 16347 h 1509906"/>
                  <a:gd name="connsiteX221" fmla="*/ 417759 w 1034979"/>
                  <a:gd name="connsiteY221" fmla="*/ 22062 h 1509906"/>
                  <a:gd name="connsiteX222" fmla="*/ 419664 w 1034979"/>
                  <a:gd name="connsiteY222" fmla="*/ 54447 h 1509906"/>
                  <a:gd name="connsiteX223" fmla="*/ 423474 w 1034979"/>
                  <a:gd name="connsiteY223" fmla="*/ 65877 h 1509906"/>
                  <a:gd name="connsiteX224" fmla="*/ 425379 w 1034979"/>
                  <a:gd name="connsiteY224" fmla="*/ 71592 h 1509906"/>
                  <a:gd name="connsiteX225" fmla="*/ 425379 w 1034979"/>
                  <a:gd name="connsiteY225" fmla="*/ 77307 h 1509906"/>
                  <a:gd name="connsiteX226" fmla="*/ 429189 w 1034979"/>
                  <a:gd name="connsiteY226" fmla="*/ 231612 h 1509906"/>
                  <a:gd name="connsiteX227" fmla="*/ 440619 w 1034979"/>
                  <a:gd name="connsiteY227" fmla="*/ 414492 h 1509906"/>
                  <a:gd name="connsiteX228" fmla="*/ 425379 w 1034979"/>
                  <a:gd name="connsiteY228" fmla="*/ 711672 h 1509906"/>
                  <a:gd name="connsiteX229" fmla="*/ 425173 w 1034979"/>
                  <a:gd name="connsiteY229" fmla="*/ 765165 h 1509906"/>
                  <a:gd name="connsiteX230" fmla="*/ 421363 w 1034979"/>
                  <a:gd name="connsiteY230" fmla="*/ 844096 h 1509906"/>
                  <a:gd name="connsiteX231" fmla="*/ 425379 w 1034979"/>
                  <a:gd name="connsiteY231" fmla="*/ 894552 h 1509906"/>
                  <a:gd name="connsiteX232" fmla="*/ 423474 w 1034979"/>
                  <a:gd name="connsiteY232" fmla="*/ 921222 h 1509906"/>
                  <a:gd name="connsiteX233" fmla="*/ 417759 w 1034979"/>
                  <a:gd name="connsiteY233" fmla="*/ 923127 h 1509906"/>
                  <a:gd name="connsiteX234" fmla="*/ 412044 w 1034979"/>
                  <a:gd name="connsiteY234" fmla="*/ 926937 h 1509906"/>
                  <a:gd name="connsiteX235" fmla="*/ 421569 w 1034979"/>
                  <a:gd name="connsiteY23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76764 w 1034979"/>
                  <a:gd name="connsiteY57" fmla="*/ 1144107 h 1509906"/>
                  <a:gd name="connsiteX58" fmla="*/ 65334 w 1034979"/>
                  <a:gd name="connsiteY58" fmla="*/ 1146012 h 1509906"/>
                  <a:gd name="connsiteX59" fmla="*/ 27234 w 1034979"/>
                  <a:gd name="connsiteY59" fmla="*/ 1147917 h 1509906"/>
                  <a:gd name="connsiteX60" fmla="*/ 15804 w 1034979"/>
                  <a:gd name="connsiteY60" fmla="*/ 1153632 h 1509906"/>
                  <a:gd name="connsiteX61" fmla="*/ 6279 w 1034979"/>
                  <a:gd name="connsiteY61" fmla="*/ 1163157 h 1509906"/>
                  <a:gd name="connsiteX62" fmla="*/ 4374 w 1034979"/>
                  <a:gd name="connsiteY62" fmla="*/ 1168872 h 1509906"/>
                  <a:gd name="connsiteX63" fmla="*/ 564 w 1034979"/>
                  <a:gd name="connsiteY63" fmla="*/ 1174587 h 1509906"/>
                  <a:gd name="connsiteX64" fmla="*/ 6279 w 1034979"/>
                  <a:gd name="connsiteY64" fmla="*/ 1206972 h 1509906"/>
                  <a:gd name="connsiteX65" fmla="*/ 11994 w 1034979"/>
                  <a:gd name="connsiteY65" fmla="*/ 1210782 h 1509906"/>
                  <a:gd name="connsiteX66" fmla="*/ 17709 w 1034979"/>
                  <a:gd name="connsiteY66" fmla="*/ 1212687 h 1509906"/>
                  <a:gd name="connsiteX67" fmla="*/ 145344 w 1034979"/>
                  <a:gd name="connsiteY67" fmla="*/ 1210782 h 1509906"/>
                  <a:gd name="connsiteX68" fmla="*/ 152964 w 1034979"/>
                  <a:gd name="connsiteY68" fmla="*/ 1208877 h 1509906"/>
                  <a:gd name="connsiteX69" fmla="*/ 303459 w 1034979"/>
                  <a:gd name="connsiteY69" fmla="*/ 1203162 h 1509906"/>
                  <a:gd name="connsiteX70" fmla="*/ 318699 w 1034979"/>
                  <a:gd name="connsiteY70" fmla="*/ 1210782 h 1509906"/>
                  <a:gd name="connsiteX71" fmla="*/ 330129 w 1034979"/>
                  <a:gd name="connsiteY71" fmla="*/ 1216497 h 1509906"/>
                  <a:gd name="connsiteX72" fmla="*/ 333939 w 1034979"/>
                  <a:gd name="connsiteY72" fmla="*/ 1222212 h 1509906"/>
                  <a:gd name="connsiteX73" fmla="*/ 339654 w 1034979"/>
                  <a:gd name="connsiteY73" fmla="*/ 1224117 h 1509906"/>
                  <a:gd name="connsiteX74" fmla="*/ 351084 w 1034979"/>
                  <a:gd name="connsiteY74" fmla="*/ 1231737 h 1509906"/>
                  <a:gd name="connsiteX75" fmla="*/ 356799 w 1034979"/>
                  <a:gd name="connsiteY75" fmla="*/ 1235547 h 1509906"/>
                  <a:gd name="connsiteX76" fmla="*/ 360609 w 1034979"/>
                  <a:gd name="connsiteY76" fmla="*/ 1241262 h 1509906"/>
                  <a:gd name="connsiteX77" fmla="*/ 366324 w 1034979"/>
                  <a:gd name="connsiteY77" fmla="*/ 1252692 h 1509906"/>
                  <a:gd name="connsiteX78" fmla="*/ 362514 w 1034979"/>
                  <a:gd name="connsiteY78" fmla="*/ 1279362 h 1509906"/>
                  <a:gd name="connsiteX79" fmla="*/ 358704 w 1034979"/>
                  <a:gd name="connsiteY79" fmla="*/ 1285077 h 1509906"/>
                  <a:gd name="connsiteX80" fmla="*/ 356799 w 1034979"/>
                  <a:gd name="connsiteY80" fmla="*/ 1290792 h 1509906"/>
                  <a:gd name="connsiteX81" fmla="*/ 352989 w 1034979"/>
                  <a:gd name="connsiteY81" fmla="*/ 1296507 h 1509906"/>
                  <a:gd name="connsiteX82" fmla="*/ 351084 w 1034979"/>
                  <a:gd name="connsiteY82" fmla="*/ 1302222 h 1509906"/>
                  <a:gd name="connsiteX83" fmla="*/ 347274 w 1034979"/>
                  <a:gd name="connsiteY83" fmla="*/ 1307937 h 1509906"/>
                  <a:gd name="connsiteX84" fmla="*/ 330129 w 1034979"/>
                  <a:gd name="connsiteY84" fmla="*/ 1374612 h 1509906"/>
                  <a:gd name="connsiteX85" fmla="*/ 328224 w 1034979"/>
                  <a:gd name="connsiteY85" fmla="*/ 1426047 h 1509906"/>
                  <a:gd name="connsiteX86" fmla="*/ 330129 w 1034979"/>
                  <a:gd name="connsiteY86" fmla="*/ 1450812 h 1509906"/>
                  <a:gd name="connsiteX87" fmla="*/ 332034 w 1034979"/>
                  <a:gd name="connsiteY87" fmla="*/ 1456527 h 1509906"/>
                  <a:gd name="connsiteX88" fmla="*/ 335844 w 1034979"/>
                  <a:gd name="connsiteY88" fmla="*/ 1460337 h 1509906"/>
                  <a:gd name="connsiteX89" fmla="*/ 364419 w 1034979"/>
                  <a:gd name="connsiteY89" fmla="*/ 1506057 h 1509906"/>
                  <a:gd name="connsiteX90" fmla="*/ 387279 w 1034979"/>
                  <a:gd name="connsiteY90" fmla="*/ 1507962 h 1509906"/>
                  <a:gd name="connsiteX91" fmla="*/ 392994 w 1034979"/>
                  <a:gd name="connsiteY91" fmla="*/ 1502247 h 1509906"/>
                  <a:gd name="connsiteX92" fmla="*/ 394899 w 1034979"/>
                  <a:gd name="connsiteY92" fmla="*/ 1490817 h 1509906"/>
                  <a:gd name="connsiteX93" fmla="*/ 396804 w 1034979"/>
                  <a:gd name="connsiteY93" fmla="*/ 1485102 h 1509906"/>
                  <a:gd name="connsiteX94" fmla="*/ 398709 w 1034979"/>
                  <a:gd name="connsiteY94" fmla="*/ 1467957 h 1509906"/>
                  <a:gd name="connsiteX95" fmla="*/ 400614 w 1034979"/>
                  <a:gd name="connsiteY95" fmla="*/ 1454622 h 1509906"/>
                  <a:gd name="connsiteX96" fmla="*/ 404424 w 1034979"/>
                  <a:gd name="connsiteY96" fmla="*/ 1397472 h 1509906"/>
                  <a:gd name="connsiteX97" fmla="*/ 410139 w 1034979"/>
                  <a:gd name="connsiteY97" fmla="*/ 1386042 h 1509906"/>
                  <a:gd name="connsiteX98" fmla="*/ 413949 w 1034979"/>
                  <a:gd name="connsiteY98" fmla="*/ 1372707 h 1509906"/>
                  <a:gd name="connsiteX99" fmla="*/ 415854 w 1034979"/>
                  <a:gd name="connsiteY99" fmla="*/ 1366992 h 1509906"/>
                  <a:gd name="connsiteX100" fmla="*/ 417759 w 1034979"/>
                  <a:gd name="connsiteY100" fmla="*/ 1353657 h 1509906"/>
                  <a:gd name="connsiteX101" fmla="*/ 421569 w 1034979"/>
                  <a:gd name="connsiteY101" fmla="*/ 1342227 h 1509906"/>
                  <a:gd name="connsiteX102" fmla="*/ 427284 w 1034979"/>
                  <a:gd name="connsiteY102" fmla="*/ 1328892 h 1509906"/>
                  <a:gd name="connsiteX103" fmla="*/ 436809 w 1034979"/>
                  <a:gd name="connsiteY103" fmla="*/ 1317462 h 1509906"/>
                  <a:gd name="connsiteX104" fmla="*/ 450144 w 1034979"/>
                  <a:gd name="connsiteY104" fmla="*/ 1302222 h 1509906"/>
                  <a:gd name="connsiteX105" fmla="*/ 457764 w 1034979"/>
                  <a:gd name="connsiteY105" fmla="*/ 1290792 h 1509906"/>
                  <a:gd name="connsiteX106" fmla="*/ 461574 w 1034979"/>
                  <a:gd name="connsiteY106" fmla="*/ 1279362 h 1509906"/>
                  <a:gd name="connsiteX107" fmla="*/ 465384 w 1034979"/>
                  <a:gd name="connsiteY107" fmla="*/ 1264122 h 1509906"/>
                  <a:gd name="connsiteX108" fmla="*/ 467289 w 1034979"/>
                  <a:gd name="connsiteY108" fmla="*/ 1258407 h 1509906"/>
                  <a:gd name="connsiteX109" fmla="*/ 535869 w 1034979"/>
                  <a:gd name="connsiteY109" fmla="*/ 1243167 h 1509906"/>
                  <a:gd name="connsiteX110" fmla="*/ 541584 w 1034979"/>
                  <a:gd name="connsiteY110" fmla="*/ 1241262 h 1509906"/>
                  <a:gd name="connsiteX111" fmla="*/ 547299 w 1034979"/>
                  <a:gd name="connsiteY111" fmla="*/ 1239357 h 1509906"/>
                  <a:gd name="connsiteX112" fmla="*/ 554919 w 1034979"/>
                  <a:gd name="connsiteY112" fmla="*/ 1237452 h 1509906"/>
                  <a:gd name="connsiteX113" fmla="*/ 573969 w 1034979"/>
                  <a:gd name="connsiteY113" fmla="*/ 1229832 h 1509906"/>
                  <a:gd name="connsiteX114" fmla="*/ 585399 w 1034979"/>
                  <a:gd name="connsiteY114" fmla="*/ 1226022 h 1509906"/>
                  <a:gd name="connsiteX115" fmla="*/ 720654 w 1034979"/>
                  <a:gd name="connsiteY115" fmla="*/ 1309842 h 1509906"/>
                  <a:gd name="connsiteX116" fmla="*/ 733989 w 1034979"/>
                  <a:gd name="connsiteY116" fmla="*/ 1319367 h 1509906"/>
                  <a:gd name="connsiteX117" fmla="*/ 743514 w 1034979"/>
                  <a:gd name="connsiteY117" fmla="*/ 1321272 h 1509906"/>
                  <a:gd name="connsiteX118" fmla="*/ 749229 w 1034979"/>
                  <a:gd name="connsiteY118" fmla="*/ 1323177 h 1509906"/>
                  <a:gd name="connsiteX119" fmla="*/ 762564 w 1034979"/>
                  <a:gd name="connsiteY119" fmla="*/ 1328892 h 1509906"/>
                  <a:gd name="connsiteX120" fmla="*/ 777804 w 1034979"/>
                  <a:gd name="connsiteY120" fmla="*/ 1326987 h 1509906"/>
                  <a:gd name="connsiteX121" fmla="*/ 789234 w 1034979"/>
                  <a:gd name="connsiteY121" fmla="*/ 1321272 h 1509906"/>
                  <a:gd name="connsiteX122" fmla="*/ 794949 w 1034979"/>
                  <a:gd name="connsiteY122" fmla="*/ 1319367 h 1509906"/>
                  <a:gd name="connsiteX123" fmla="*/ 802569 w 1034979"/>
                  <a:gd name="connsiteY123" fmla="*/ 1302222 h 1509906"/>
                  <a:gd name="connsiteX124" fmla="*/ 800664 w 1034979"/>
                  <a:gd name="connsiteY124" fmla="*/ 1277457 h 1509906"/>
                  <a:gd name="connsiteX125" fmla="*/ 798759 w 1034979"/>
                  <a:gd name="connsiteY125" fmla="*/ 1271742 h 1509906"/>
                  <a:gd name="connsiteX126" fmla="*/ 796854 w 1034979"/>
                  <a:gd name="connsiteY126" fmla="*/ 1264122 h 1509906"/>
                  <a:gd name="connsiteX127" fmla="*/ 783519 w 1034979"/>
                  <a:gd name="connsiteY127" fmla="*/ 1246977 h 1509906"/>
                  <a:gd name="connsiteX128" fmla="*/ 773994 w 1034979"/>
                  <a:gd name="connsiteY128" fmla="*/ 1241262 h 1509906"/>
                  <a:gd name="connsiteX129" fmla="*/ 648264 w 1034979"/>
                  <a:gd name="connsiteY129" fmla="*/ 1149822 h 1509906"/>
                  <a:gd name="connsiteX130" fmla="*/ 644454 w 1034979"/>
                  <a:gd name="connsiteY130" fmla="*/ 1132677 h 1509906"/>
                  <a:gd name="connsiteX131" fmla="*/ 646359 w 1034979"/>
                  <a:gd name="connsiteY131" fmla="*/ 1125057 h 1509906"/>
                  <a:gd name="connsiteX132" fmla="*/ 650169 w 1034979"/>
                  <a:gd name="connsiteY132" fmla="*/ 1107912 h 1509906"/>
                  <a:gd name="connsiteX133" fmla="*/ 653979 w 1034979"/>
                  <a:gd name="connsiteY133" fmla="*/ 1102197 h 1509906"/>
                  <a:gd name="connsiteX134" fmla="*/ 655884 w 1034979"/>
                  <a:gd name="connsiteY134" fmla="*/ 1096482 h 1509906"/>
                  <a:gd name="connsiteX135" fmla="*/ 661599 w 1034979"/>
                  <a:gd name="connsiteY135" fmla="*/ 1094577 h 1509906"/>
                  <a:gd name="connsiteX136" fmla="*/ 671124 w 1034979"/>
                  <a:gd name="connsiteY136" fmla="*/ 1083147 h 1509906"/>
                  <a:gd name="connsiteX137" fmla="*/ 724464 w 1034979"/>
                  <a:gd name="connsiteY137" fmla="*/ 1075527 h 1509906"/>
                  <a:gd name="connsiteX138" fmla="*/ 842574 w 1034979"/>
                  <a:gd name="connsiteY138" fmla="*/ 1077432 h 1509906"/>
                  <a:gd name="connsiteX139" fmla="*/ 871149 w 1034979"/>
                  <a:gd name="connsiteY139" fmla="*/ 1079337 h 1509906"/>
                  <a:gd name="connsiteX140" fmla="*/ 899724 w 1034979"/>
                  <a:gd name="connsiteY140" fmla="*/ 1085052 h 1509906"/>
                  <a:gd name="connsiteX141" fmla="*/ 922584 w 1034979"/>
                  <a:gd name="connsiteY141" fmla="*/ 1088862 h 1509906"/>
                  <a:gd name="connsiteX142" fmla="*/ 951159 w 1034979"/>
                  <a:gd name="connsiteY142" fmla="*/ 1094577 h 1509906"/>
                  <a:gd name="connsiteX143" fmla="*/ 956874 w 1034979"/>
                  <a:gd name="connsiteY143" fmla="*/ 1094577 h 1509906"/>
                  <a:gd name="connsiteX144" fmla="*/ 1002594 w 1034979"/>
                  <a:gd name="connsiteY144" fmla="*/ 1092672 h 1509906"/>
                  <a:gd name="connsiteX145" fmla="*/ 1031169 w 1034979"/>
                  <a:gd name="connsiteY145" fmla="*/ 1085052 h 1509906"/>
                  <a:gd name="connsiteX146" fmla="*/ 1034979 w 1034979"/>
                  <a:gd name="connsiteY146" fmla="*/ 1079337 h 1509906"/>
                  <a:gd name="connsiteX147" fmla="*/ 1033074 w 1034979"/>
                  <a:gd name="connsiteY147" fmla="*/ 1060287 h 1509906"/>
                  <a:gd name="connsiteX148" fmla="*/ 1027359 w 1034979"/>
                  <a:gd name="connsiteY148" fmla="*/ 1056477 h 1509906"/>
                  <a:gd name="connsiteX149" fmla="*/ 1012119 w 1034979"/>
                  <a:gd name="connsiteY149" fmla="*/ 1054572 h 1509906"/>
                  <a:gd name="connsiteX150" fmla="*/ 1006404 w 1034979"/>
                  <a:gd name="connsiteY150" fmla="*/ 1052667 h 1509906"/>
                  <a:gd name="connsiteX151" fmla="*/ 998784 w 1034979"/>
                  <a:gd name="connsiteY151" fmla="*/ 1050762 h 1509906"/>
                  <a:gd name="connsiteX152" fmla="*/ 987354 w 1034979"/>
                  <a:gd name="connsiteY152" fmla="*/ 1043142 h 1509906"/>
                  <a:gd name="connsiteX153" fmla="*/ 975924 w 1034979"/>
                  <a:gd name="connsiteY153" fmla="*/ 1039332 h 1509906"/>
                  <a:gd name="connsiteX154" fmla="*/ 970209 w 1034979"/>
                  <a:gd name="connsiteY154" fmla="*/ 1037427 h 1509906"/>
                  <a:gd name="connsiteX155" fmla="*/ 962589 w 1034979"/>
                  <a:gd name="connsiteY155" fmla="*/ 1035522 h 1509906"/>
                  <a:gd name="connsiteX156" fmla="*/ 956874 w 1034979"/>
                  <a:gd name="connsiteY156" fmla="*/ 1033617 h 1509906"/>
                  <a:gd name="connsiteX157" fmla="*/ 935919 w 1034979"/>
                  <a:gd name="connsiteY157" fmla="*/ 1027902 h 1509906"/>
                  <a:gd name="connsiteX158" fmla="*/ 930204 w 1034979"/>
                  <a:gd name="connsiteY158" fmla="*/ 1025997 h 1509906"/>
                  <a:gd name="connsiteX159" fmla="*/ 825429 w 1034979"/>
                  <a:gd name="connsiteY159" fmla="*/ 1027902 h 1509906"/>
                  <a:gd name="connsiteX160" fmla="*/ 819714 w 1034979"/>
                  <a:gd name="connsiteY160" fmla="*/ 1029807 h 1509906"/>
                  <a:gd name="connsiteX161" fmla="*/ 730179 w 1034979"/>
                  <a:gd name="connsiteY161" fmla="*/ 1031712 h 1509906"/>
                  <a:gd name="connsiteX162" fmla="*/ 716844 w 1034979"/>
                  <a:gd name="connsiteY162" fmla="*/ 1035522 h 1509906"/>
                  <a:gd name="connsiteX163" fmla="*/ 695889 w 1034979"/>
                  <a:gd name="connsiteY163" fmla="*/ 1037427 h 1509906"/>
                  <a:gd name="connsiteX164" fmla="*/ 669219 w 1034979"/>
                  <a:gd name="connsiteY164" fmla="*/ 1039332 h 1509906"/>
                  <a:gd name="connsiteX165" fmla="*/ 669219 w 1034979"/>
                  <a:gd name="connsiteY165" fmla="*/ 1039332 h 1509906"/>
                  <a:gd name="connsiteX166" fmla="*/ 646359 w 1034979"/>
                  <a:gd name="connsiteY166" fmla="*/ 1043142 h 1509906"/>
                  <a:gd name="connsiteX167" fmla="*/ 642549 w 1034979"/>
                  <a:gd name="connsiteY167" fmla="*/ 1031712 h 1509906"/>
                  <a:gd name="connsiteX168" fmla="*/ 640644 w 1034979"/>
                  <a:gd name="connsiteY168" fmla="*/ 1025997 h 1509906"/>
                  <a:gd name="connsiteX169" fmla="*/ 642549 w 1034979"/>
                  <a:gd name="connsiteY169" fmla="*/ 1008852 h 1509906"/>
                  <a:gd name="connsiteX170" fmla="*/ 644454 w 1034979"/>
                  <a:gd name="connsiteY170" fmla="*/ 1003137 h 1509906"/>
                  <a:gd name="connsiteX171" fmla="*/ 661599 w 1034979"/>
                  <a:gd name="connsiteY171" fmla="*/ 993612 h 1509906"/>
                  <a:gd name="connsiteX172" fmla="*/ 673029 w 1034979"/>
                  <a:gd name="connsiteY172" fmla="*/ 985992 h 1509906"/>
                  <a:gd name="connsiteX173" fmla="*/ 674934 w 1034979"/>
                  <a:gd name="connsiteY173" fmla="*/ 980277 h 1509906"/>
                  <a:gd name="connsiteX174" fmla="*/ 680649 w 1034979"/>
                  <a:gd name="connsiteY174" fmla="*/ 978372 h 1509906"/>
                  <a:gd name="connsiteX175" fmla="*/ 686364 w 1034979"/>
                  <a:gd name="connsiteY175" fmla="*/ 974562 h 1509906"/>
                  <a:gd name="connsiteX176" fmla="*/ 695889 w 1034979"/>
                  <a:gd name="connsiteY176" fmla="*/ 965037 h 1509906"/>
                  <a:gd name="connsiteX177" fmla="*/ 705414 w 1034979"/>
                  <a:gd name="connsiteY177" fmla="*/ 953607 h 1509906"/>
                  <a:gd name="connsiteX178" fmla="*/ 716844 w 1034979"/>
                  <a:gd name="connsiteY178" fmla="*/ 945987 h 1509906"/>
                  <a:gd name="connsiteX179" fmla="*/ 732084 w 1034979"/>
                  <a:gd name="connsiteY179" fmla="*/ 932652 h 1509906"/>
                  <a:gd name="connsiteX180" fmla="*/ 741609 w 1034979"/>
                  <a:gd name="connsiteY180" fmla="*/ 921222 h 1509906"/>
                  <a:gd name="connsiteX181" fmla="*/ 753039 w 1034979"/>
                  <a:gd name="connsiteY181" fmla="*/ 911697 h 1509906"/>
                  <a:gd name="connsiteX182" fmla="*/ 758754 w 1034979"/>
                  <a:gd name="connsiteY182" fmla="*/ 900267 h 1509906"/>
                  <a:gd name="connsiteX183" fmla="*/ 760659 w 1034979"/>
                  <a:gd name="connsiteY183" fmla="*/ 894552 h 1509906"/>
                  <a:gd name="connsiteX184" fmla="*/ 766374 w 1034979"/>
                  <a:gd name="connsiteY184" fmla="*/ 883122 h 1509906"/>
                  <a:gd name="connsiteX185" fmla="*/ 764469 w 1034979"/>
                  <a:gd name="connsiteY185" fmla="*/ 867882 h 1509906"/>
                  <a:gd name="connsiteX186" fmla="*/ 758754 w 1034979"/>
                  <a:gd name="connsiteY186" fmla="*/ 865977 h 1509906"/>
                  <a:gd name="connsiteX187" fmla="*/ 737799 w 1034979"/>
                  <a:gd name="connsiteY187" fmla="*/ 867882 h 1509906"/>
                  <a:gd name="connsiteX188" fmla="*/ 732084 w 1034979"/>
                  <a:gd name="connsiteY188" fmla="*/ 871692 h 1509906"/>
                  <a:gd name="connsiteX189" fmla="*/ 720654 w 1034979"/>
                  <a:gd name="connsiteY189" fmla="*/ 875502 h 1509906"/>
                  <a:gd name="connsiteX190" fmla="*/ 716844 w 1034979"/>
                  <a:gd name="connsiteY190" fmla="*/ 881217 h 1509906"/>
                  <a:gd name="connsiteX191" fmla="*/ 711129 w 1034979"/>
                  <a:gd name="connsiteY191" fmla="*/ 883122 h 1509906"/>
                  <a:gd name="connsiteX192" fmla="*/ 705414 w 1034979"/>
                  <a:gd name="connsiteY192" fmla="*/ 886932 h 1509906"/>
                  <a:gd name="connsiteX193" fmla="*/ 699699 w 1034979"/>
                  <a:gd name="connsiteY193" fmla="*/ 892647 h 1509906"/>
                  <a:gd name="connsiteX194" fmla="*/ 692079 w 1034979"/>
                  <a:gd name="connsiteY194" fmla="*/ 896457 h 1509906"/>
                  <a:gd name="connsiteX195" fmla="*/ 650169 w 1034979"/>
                  <a:gd name="connsiteY195" fmla="*/ 925032 h 1509906"/>
                  <a:gd name="connsiteX196" fmla="*/ 636834 w 1034979"/>
                  <a:gd name="connsiteY196" fmla="*/ 936462 h 1509906"/>
                  <a:gd name="connsiteX197" fmla="*/ 627309 w 1034979"/>
                  <a:gd name="connsiteY197" fmla="*/ 953607 h 1509906"/>
                  <a:gd name="connsiteX198" fmla="*/ 602544 w 1034979"/>
                  <a:gd name="connsiteY198" fmla="*/ 959322 h 1509906"/>
                  <a:gd name="connsiteX199" fmla="*/ 589209 w 1034979"/>
                  <a:gd name="connsiteY199" fmla="*/ 963132 h 1509906"/>
                  <a:gd name="connsiteX200" fmla="*/ 573969 w 1034979"/>
                  <a:gd name="connsiteY200" fmla="*/ 961227 h 1509906"/>
                  <a:gd name="connsiteX201" fmla="*/ 562539 w 1034979"/>
                  <a:gd name="connsiteY201" fmla="*/ 957417 h 1509906"/>
                  <a:gd name="connsiteX202" fmla="*/ 551109 w 1034979"/>
                  <a:gd name="connsiteY202" fmla="*/ 953607 h 1509906"/>
                  <a:gd name="connsiteX203" fmla="*/ 539679 w 1034979"/>
                  <a:gd name="connsiteY203" fmla="*/ 949797 h 1509906"/>
                  <a:gd name="connsiteX204" fmla="*/ 533964 w 1034979"/>
                  <a:gd name="connsiteY204" fmla="*/ 947892 h 1509906"/>
                  <a:gd name="connsiteX205" fmla="*/ 528249 w 1034979"/>
                  <a:gd name="connsiteY205" fmla="*/ 944082 h 1509906"/>
                  <a:gd name="connsiteX206" fmla="*/ 516819 w 1034979"/>
                  <a:gd name="connsiteY206" fmla="*/ 938367 h 1509906"/>
                  <a:gd name="connsiteX207" fmla="*/ 509199 w 1034979"/>
                  <a:gd name="connsiteY207" fmla="*/ 926937 h 1509906"/>
                  <a:gd name="connsiteX208" fmla="*/ 505389 w 1034979"/>
                  <a:gd name="connsiteY208" fmla="*/ 905982 h 1509906"/>
                  <a:gd name="connsiteX209" fmla="*/ 507294 w 1034979"/>
                  <a:gd name="connsiteY209" fmla="*/ 841212 h 1509906"/>
                  <a:gd name="connsiteX210" fmla="*/ 503484 w 1034979"/>
                  <a:gd name="connsiteY210" fmla="*/ 351627 h 1509906"/>
                  <a:gd name="connsiteX211" fmla="*/ 499674 w 1034979"/>
                  <a:gd name="connsiteY211" fmla="*/ 60162 h 1509906"/>
                  <a:gd name="connsiteX212" fmla="*/ 490149 w 1034979"/>
                  <a:gd name="connsiteY212" fmla="*/ 33492 h 1509906"/>
                  <a:gd name="connsiteX213" fmla="*/ 488244 w 1034979"/>
                  <a:gd name="connsiteY213" fmla="*/ 27777 h 1509906"/>
                  <a:gd name="connsiteX214" fmla="*/ 484434 w 1034979"/>
                  <a:gd name="connsiteY214" fmla="*/ 22062 h 1509906"/>
                  <a:gd name="connsiteX215" fmla="*/ 478719 w 1034979"/>
                  <a:gd name="connsiteY215" fmla="*/ 10632 h 1509906"/>
                  <a:gd name="connsiteX216" fmla="*/ 473004 w 1034979"/>
                  <a:gd name="connsiteY216" fmla="*/ 6822 h 1509906"/>
                  <a:gd name="connsiteX217" fmla="*/ 469194 w 1034979"/>
                  <a:gd name="connsiteY217" fmla="*/ 1107 h 1509906"/>
                  <a:gd name="connsiteX218" fmla="*/ 429189 w 1034979"/>
                  <a:gd name="connsiteY218" fmla="*/ 4917 h 1509906"/>
                  <a:gd name="connsiteX219" fmla="*/ 421569 w 1034979"/>
                  <a:gd name="connsiteY219" fmla="*/ 16347 h 1509906"/>
                  <a:gd name="connsiteX220" fmla="*/ 417759 w 1034979"/>
                  <a:gd name="connsiteY220" fmla="*/ 22062 h 1509906"/>
                  <a:gd name="connsiteX221" fmla="*/ 419664 w 1034979"/>
                  <a:gd name="connsiteY221" fmla="*/ 54447 h 1509906"/>
                  <a:gd name="connsiteX222" fmla="*/ 423474 w 1034979"/>
                  <a:gd name="connsiteY222" fmla="*/ 65877 h 1509906"/>
                  <a:gd name="connsiteX223" fmla="*/ 425379 w 1034979"/>
                  <a:gd name="connsiteY223" fmla="*/ 71592 h 1509906"/>
                  <a:gd name="connsiteX224" fmla="*/ 425379 w 1034979"/>
                  <a:gd name="connsiteY224" fmla="*/ 77307 h 1509906"/>
                  <a:gd name="connsiteX225" fmla="*/ 429189 w 1034979"/>
                  <a:gd name="connsiteY225" fmla="*/ 231612 h 1509906"/>
                  <a:gd name="connsiteX226" fmla="*/ 440619 w 1034979"/>
                  <a:gd name="connsiteY226" fmla="*/ 414492 h 1509906"/>
                  <a:gd name="connsiteX227" fmla="*/ 425379 w 1034979"/>
                  <a:gd name="connsiteY227" fmla="*/ 711672 h 1509906"/>
                  <a:gd name="connsiteX228" fmla="*/ 425173 w 1034979"/>
                  <a:gd name="connsiteY228" fmla="*/ 765165 h 1509906"/>
                  <a:gd name="connsiteX229" fmla="*/ 421363 w 1034979"/>
                  <a:gd name="connsiteY229" fmla="*/ 844096 h 1509906"/>
                  <a:gd name="connsiteX230" fmla="*/ 425379 w 1034979"/>
                  <a:gd name="connsiteY230" fmla="*/ 894552 h 1509906"/>
                  <a:gd name="connsiteX231" fmla="*/ 423474 w 1034979"/>
                  <a:gd name="connsiteY231" fmla="*/ 921222 h 1509906"/>
                  <a:gd name="connsiteX232" fmla="*/ 417759 w 1034979"/>
                  <a:gd name="connsiteY232" fmla="*/ 923127 h 1509906"/>
                  <a:gd name="connsiteX233" fmla="*/ 412044 w 1034979"/>
                  <a:gd name="connsiteY233" fmla="*/ 926937 h 1509906"/>
                  <a:gd name="connsiteX234" fmla="*/ 421569 w 1034979"/>
                  <a:gd name="connsiteY23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65334 w 1034979"/>
                  <a:gd name="connsiteY57" fmla="*/ 1146012 h 1509906"/>
                  <a:gd name="connsiteX58" fmla="*/ 27234 w 1034979"/>
                  <a:gd name="connsiteY58" fmla="*/ 1147917 h 1509906"/>
                  <a:gd name="connsiteX59" fmla="*/ 15804 w 1034979"/>
                  <a:gd name="connsiteY59" fmla="*/ 1153632 h 1509906"/>
                  <a:gd name="connsiteX60" fmla="*/ 6279 w 1034979"/>
                  <a:gd name="connsiteY60" fmla="*/ 1163157 h 1509906"/>
                  <a:gd name="connsiteX61" fmla="*/ 4374 w 1034979"/>
                  <a:gd name="connsiteY61" fmla="*/ 1168872 h 1509906"/>
                  <a:gd name="connsiteX62" fmla="*/ 564 w 1034979"/>
                  <a:gd name="connsiteY62" fmla="*/ 1174587 h 1509906"/>
                  <a:gd name="connsiteX63" fmla="*/ 6279 w 1034979"/>
                  <a:gd name="connsiteY63" fmla="*/ 1206972 h 1509906"/>
                  <a:gd name="connsiteX64" fmla="*/ 11994 w 1034979"/>
                  <a:gd name="connsiteY64" fmla="*/ 1210782 h 1509906"/>
                  <a:gd name="connsiteX65" fmla="*/ 17709 w 1034979"/>
                  <a:gd name="connsiteY65" fmla="*/ 1212687 h 1509906"/>
                  <a:gd name="connsiteX66" fmla="*/ 145344 w 1034979"/>
                  <a:gd name="connsiteY66" fmla="*/ 1210782 h 1509906"/>
                  <a:gd name="connsiteX67" fmla="*/ 152964 w 1034979"/>
                  <a:gd name="connsiteY67" fmla="*/ 1208877 h 1509906"/>
                  <a:gd name="connsiteX68" fmla="*/ 303459 w 1034979"/>
                  <a:gd name="connsiteY68" fmla="*/ 1203162 h 1509906"/>
                  <a:gd name="connsiteX69" fmla="*/ 318699 w 1034979"/>
                  <a:gd name="connsiteY69" fmla="*/ 1210782 h 1509906"/>
                  <a:gd name="connsiteX70" fmla="*/ 330129 w 1034979"/>
                  <a:gd name="connsiteY70" fmla="*/ 1216497 h 1509906"/>
                  <a:gd name="connsiteX71" fmla="*/ 333939 w 1034979"/>
                  <a:gd name="connsiteY71" fmla="*/ 1222212 h 1509906"/>
                  <a:gd name="connsiteX72" fmla="*/ 339654 w 1034979"/>
                  <a:gd name="connsiteY72" fmla="*/ 1224117 h 1509906"/>
                  <a:gd name="connsiteX73" fmla="*/ 351084 w 1034979"/>
                  <a:gd name="connsiteY73" fmla="*/ 1231737 h 1509906"/>
                  <a:gd name="connsiteX74" fmla="*/ 356799 w 1034979"/>
                  <a:gd name="connsiteY74" fmla="*/ 1235547 h 1509906"/>
                  <a:gd name="connsiteX75" fmla="*/ 360609 w 1034979"/>
                  <a:gd name="connsiteY75" fmla="*/ 1241262 h 1509906"/>
                  <a:gd name="connsiteX76" fmla="*/ 366324 w 1034979"/>
                  <a:gd name="connsiteY76" fmla="*/ 1252692 h 1509906"/>
                  <a:gd name="connsiteX77" fmla="*/ 362514 w 1034979"/>
                  <a:gd name="connsiteY77" fmla="*/ 1279362 h 1509906"/>
                  <a:gd name="connsiteX78" fmla="*/ 358704 w 1034979"/>
                  <a:gd name="connsiteY78" fmla="*/ 1285077 h 1509906"/>
                  <a:gd name="connsiteX79" fmla="*/ 356799 w 1034979"/>
                  <a:gd name="connsiteY79" fmla="*/ 1290792 h 1509906"/>
                  <a:gd name="connsiteX80" fmla="*/ 352989 w 1034979"/>
                  <a:gd name="connsiteY80" fmla="*/ 1296507 h 1509906"/>
                  <a:gd name="connsiteX81" fmla="*/ 351084 w 1034979"/>
                  <a:gd name="connsiteY81" fmla="*/ 1302222 h 1509906"/>
                  <a:gd name="connsiteX82" fmla="*/ 347274 w 1034979"/>
                  <a:gd name="connsiteY82" fmla="*/ 1307937 h 1509906"/>
                  <a:gd name="connsiteX83" fmla="*/ 330129 w 1034979"/>
                  <a:gd name="connsiteY83" fmla="*/ 1374612 h 1509906"/>
                  <a:gd name="connsiteX84" fmla="*/ 328224 w 1034979"/>
                  <a:gd name="connsiteY84" fmla="*/ 1426047 h 1509906"/>
                  <a:gd name="connsiteX85" fmla="*/ 330129 w 1034979"/>
                  <a:gd name="connsiteY85" fmla="*/ 1450812 h 1509906"/>
                  <a:gd name="connsiteX86" fmla="*/ 332034 w 1034979"/>
                  <a:gd name="connsiteY86" fmla="*/ 1456527 h 1509906"/>
                  <a:gd name="connsiteX87" fmla="*/ 335844 w 1034979"/>
                  <a:gd name="connsiteY87" fmla="*/ 1460337 h 1509906"/>
                  <a:gd name="connsiteX88" fmla="*/ 364419 w 1034979"/>
                  <a:gd name="connsiteY88" fmla="*/ 1506057 h 1509906"/>
                  <a:gd name="connsiteX89" fmla="*/ 387279 w 1034979"/>
                  <a:gd name="connsiteY89" fmla="*/ 1507962 h 1509906"/>
                  <a:gd name="connsiteX90" fmla="*/ 392994 w 1034979"/>
                  <a:gd name="connsiteY90" fmla="*/ 1502247 h 1509906"/>
                  <a:gd name="connsiteX91" fmla="*/ 394899 w 1034979"/>
                  <a:gd name="connsiteY91" fmla="*/ 1490817 h 1509906"/>
                  <a:gd name="connsiteX92" fmla="*/ 396804 w 1034979"/>
                  <a:gd name="connsiteY92" fmla="*/ 1485102 h 1509906"/>
                  <a:gd name="connsiteX93" fmla="*/ 398709 w 1034979"/>
                  <a:gd name="connsiteY93" fmla="*/ 1467957 h 1509906"/>
                  <a:gd name="connsiteX94" fmla="*/ 400614 w 1034979"/>
                  <a:gd name="connsiteY94" fmla="*/ 1454622 h 1509906"/>
                  <a:gd name="connsiteX95" fmla="*/ 404424 w 1034979"/>
                  <a:gd name="connsiteY95" fmla="*/ 1397472 h 1509906"/>
                  <a:gd name="connsiteX96" fmla="*/ 410139 w 1034979"/>
                  <a:gd name="connsiteY96" fmla="*/ 1386042 h 1509906"/>
                  <a:gd name="connsiteX97" fmla="*/ 413949 w 1034979"/>
                  <a:gd name="connsiteY97" fmla="*/ 1372707 h 1509906"/>
                  <a:gd name="connsiteX98" fmla="*/ 415854 w 1034979"/>
                  <a:gd name="connsiteY98" fmla="*/ 1366992 h 1509906"/>
                  <a:gd name="connsiteX99" fmla="*/ 417759 w 1034979"/>
                  <a:gd name="connsiteY99" fmla="*/ 1353657 h 1509906"/>
                  <a:gd name="connsiteX100" fmla="*/ 421569 w 1034979"/>
                  <a:gd name="connsiteY100" fmla="*/ 1342227 h 1509906"/>
                  <a:gd name="connsiteX101" fmla="*/ 427284 w 1034979"/>
                  <a:gd name="connsiteY101" fmla="*/ 1328892 h 1509906"/>
                  <a:gd name="connsiteX102" fmla="*/ 436809 w 1034979"/>
                  <a:gd name="connsiteY102" fmla="*/ 1317462 h 1509906"/>
                  <a:gd name="connsiteX103" fmla="*/ 450144 w 1034979"/>
                  <a:gd name="connsiteY103" fmla="*/ 1302222 h 1509906"/>
                  <a:gd name="connsiteX104" fmla="*/ 457764 w 1034979"/>
                  <a:gd name="connsiteY104" fmla="*/ 1290792 h 1509906"/>
                  <a:gd name="connsiteX105" fmla="*/ 461574 w 1034979"/>
                  <a:gd name="connsiteY105" fmla="*/ 1279362 h 1509906"/>
                  <a:gd name="connsiteX106" fmla="*/ 465384 w 1034979"/>
                  <a:gd name="connsiteY106" fmla="*/ 1264122 h 1509906"/>
                  <a:gd name="connsiteX107" fmla="*/ 467289 w 1034979"/>
                  <a:gd name="connsiteY107" fmla="*/ 1258407 h 1509906"/>
                  <a:gd name="connsiteX108" fmla="*/ 535869 w 1034979"/>
                  <a:gd name="connsiteY108" fmla="*/ 1243167 h 1509906"/>
                  <a:gd name="connsiteX109" fmla="*/ 541584 w 1034979"/>
                  <a:gd name="connsiteY109" fmla="*/ 1241262 h 1509906"/>
                  <a:gd name="connsiteX110" fmla="*/ 547299 w 1034979"/>
                  <a:gd name="connsiteY110" fmla="*/ 1239357 h 1509906"/>
                  <a:gd name="connsiteX111" fmla="*/ 554919 w 1034979"/>
                  <a:gd name="connsiteY111" fmla="*/ 1237452 h 1509906"/>
                  <a:gd name="connsiteX112" fmla="*/ 573969 w 1034979"/>
                  <a:gd name="connsiteY112" fmla="*/ 1229832 h 1509906"/>
                  <a:gd name="connsiteX113" fmla="*/ 585399 w 1034979"/>
                  <a:gd name="connsiteY113" fmla="*/ 1226022 h 1509906"/>
                  <a:gd name="connsiteX114" fmla="*/ 720654 w 1034979"/>
                  <a:gd name="connsiteY114" fmla="*/ 1309842 h 1509906"/>
                  <a:gd name="connsiteX115" fmla="*/ 733989 w 1034979"/>
                  <a:gd name="connsiteY115" fmla="*/ 1319367 h 1509906"/>
                  <a:gd name="connsiteX116" fmla="*/ 743514 w 1034979"/>
                  <a:gd name="connsiteY116" fmla="*/ 1321272 h 1509906"/>
                  <a:gd name="connsiteX117" fmla="*/ 749229 w 1034979"/>
                  <a:gd name="connsiteY117" fmla="*/ 1323177 h 1509906"/>
                  <a:gd name="connsiteX118" fmla="*/ 762564 w 1034979"/>
                  <a:gd name="connsiteY118" fmla="*/ 1328892 h 1509906"/>
                  <a:gd name="connsiteX119" fmla="*/ 777804 w 1034979"/>
                  <a:gd name="connsiteY119" fmla="*/ 1326987 h 1509906"/>
                  <a:gd name="connsiteX120" fmla="*/ 789234 w 1034979"/>
                  <a:gd name="connsiteY120" fmla="*/ 1321272 h 1509906"/>
                  <a:gd name="connsiteX121" fmla="*/ 794949 w 1034979"/>
                  <a:gd name="connsiteY121" fmla="*/ 1319367 h 1509906"/>
                  <a:gd name="connsiteX122" fmla="*/ 802569 w 1034979"/>
                  <a:gd name="connsiteY122" fmla="*/ 1302222 h 1509906"/>
                  <a:gd name="connsiteX123" fmla="*/ 800664 w 1034979"/>
                  <a:gd name="connsiteY123" fmla="*/ 1277457 h 1509906"/>
                  <a:gd name="connsiteX124" fmla="*/ 798759 w 1034979"/>
                  <a:gd name="connsiteY124" fmla="*/ 1271742 h 1509906"/>
                  <a:gd name="connsiteX125" fmla="*/ 796854 w 1034979"/>
                  <a:gd name="connsiteY125" fmla="*/ 1264122 h 1509906"/>
                  <a:gd name="connsiteX126" fmla="*/ 783519 w 1034979"/>
                  <a:gd name="connsiteY126" fmla="*/ 1246977 h 1509906"/>
                  <a:gd name="connsiteX127" fmla="*/ 773994 w 1034979"/>
                  <a:gd name="connsiteY127" fmla="*/ 1241262 h 1509906"/>
                  <a:gd name="connsiteX128" fmla="*/ 648264 w 1034979"/>
                  <a:gd name="connsiteY128" fmla="*/ 1149822 h 1509906"/>
                  <a:gd name="connsiteX129" fmla="*/ 644454 w 1034979"/>
                  <a:gd name="connsiteY129" fmla="*/ 1132677 h 1509906"/>
                  <a:gd name="connsiteX130" fmla="*/ 646359 w 1034979"/>
                  <a:gd name="connsiteY130" fmla="*/ 1125057 h 1509906"/>
                  <a:gd name="connsiteX131" fmla="*/ 650169 w 1034979"/>
                  <a:gd name="connsiteY131" fmla="*/ 1107912 h 1509906"/>
                  <a:gd name="connsiteX132" fmla="*/ 653979 w 1034979"/>
                  <a:gd name="connsiteY132" fmla="*/ 1102197 h 1509906"/>
                  <a:gd name="connsiteX133" fmla="*/ 655884 w 1034979"/>
                  <a:gd name="connsiteY133" fmla="*/ 1096482 h 1509906"/>
                  <a:gd name="connsiteX134" fmla="*/ 661599 w 1034979"/>
                  <a:gd name="connsiteY134" fmla="*/ 1094577 h 1509906"/>
                  <a:gd name="connsiteX135" fmla="*/ 671124 w 1034979"/>
                  <a:gd name="connsiteY135" fmla="*/ 1083147 h 1509906"/>
                  <a:gd name="connsiteX136" fmla="*/ 724464 w 1034979"/>
                  <a:gd name="connsiteY136" fmla="*/ 1075527 h 1509906"/>
                  <a:gd name="connsiteX137" fmla="*/ 842574 w 1034979"/>
                  <a:gd name="connsiteY137" fmla="*/ 1077432 h 1509906"/>
                  <a:gd name="connsiteX138" fmla="*/ 871149 w 1034979"/>
                  <a:gd name="connsiteY138" fmla="*/ 1079337 h 1509906"/>
                  <a:gd name="connsiteX139" fmla="*/ 899724 w 1034979"/>
                  <a:gd name="connsiteY139" fmla="*/ 1085052 h 1509906"/>
                  <a:gd name="connsiteX140" fmla="*/ 922584 w 1034979"/>
                  <a:gd name="connsiteY140" fmla="*/ 1088862 h 1509906"/>
                  <a:gd name="connsiteX141" fmla="*/ 951159 w 1034979"/>
                  <a:gd name="connsiteY141" fmla="*/ 1094577 h 1509906"/>
                  <a:gd name="connsiteX142" fmla="*/ 956874 w 1034979"/>
                  <a:gd name="connsiteY142" fmla="*/ 1094577 h 1509906"/>
                  <a:gd name="connsiteX143" fmla="*/ 1002594 w 1034979"/>
                  <a:gd name="connsiteY143" fmla="*/ 1092672 h 1509906"/>
                  <a:gd name="connsiteX144" fmla="*/ 1031169 w 1034979"/>
                  <a:gd name="connsiteY144" fmla="*/ 1085052 h 1509906"/>
                  <a:gd name="connsiteX145" fmla="*/ 1034979 w 1034979"/>
                  <a:gd name="connsiteY145" fmla="*/ 1079337 h 1509906"/>
                  <a:gd name="connsiteX146" fmla="*/ 1033074 w 1034979"/>
                  <a:gd name="connsiteY146" fmla="*/ 1060287 h 1509906"/>
                  <a:gd name="connsiteX147" fmla="*/ 1027359 w 1034979"/>
                  <a:gd name="connsiteY147" fmla="*/ 1056477 h 1509906"/>
                  <a:gd name="connsiteX148" fmla="*/ 1012119 w 1034979"/>
                  <a:gd name="connsiteY148" fmla="*/ 1054572 h 1509906"/>
                  <a:gd name="connsiteX149" fmla="*/ 1006404 w 1034979"/>
                  <a:gd name="connsiteY149" fmla="*/ 1052667 h 1509906"/>
                  <a:gd name="connsiteX150" fmla="*/ 998784 w 1034979"/>
                  <a:gd name="connsiteY150" fmla="*/ 1050762 h 1509906"/>
                  <a:gd name="connsiteX151" fmla="*/ 987354 w 1034979"/>
                  <a:gd name="connsiteY151" fmla="*/ 1043142 h 1509906"/>
                  <a:gd name="connsiteX152" fmla="*/ 975924 w 1034979"/>
                  <a:gd name="connsiteY152" fmla="*/ 1039332 h 1509906"/>
                  <a:gd name="connsiteX153" fmla="*/ 970209 w 1034979"/>
                  <a:gd name="connsiteY153" fmla="*/ 1037427 h 1509906"/>
                  <a:gd name="connsiteX154" fmla="*/ 962589 w 1034979"/>
                  <a:gd name="connsiteY154" fmla="*/ 1035522 h 1509906"/>
                  <a:gd name="connsiteX155" fmla="*/ 956874 w 1034979"/>
                  <a:gd name="connsiteY155" fmla="*/ 1033617 h 1509906"/>
                  <a:gd name="connsiteX156" fmla="*/ 935919 w 1034979"/>
                  <a:gd name="connsiteY156" fmla="*/ 1027902 h 1509906"/>
                  <a:gd name="connsiteX157" fmla="*/ 930204 w 1034979"/>
                  <a:gd name="connsiteY157" fmla="*/ 1025997 h 1509906"/>
                  <a:gd name="connsiteX158" fmla="*/ 825429 w 1034979"/>
                  <a:gd name="connsiteY158" fmla="*/ 1027902 h 1509906"/>
                  <a:gd name="connsiteX159" fmla="*/ 819714 w 1034979"/>
                  <a:gd name="connsiteY159" fmla="*/ 1029807 h 1509906"/>
                  <a:gd name="connsiteX160" fmla="*/ 730179 w 1034979"/>
                  <a:gd name="connsiteY160" fmla="*/ 1031712 h 1509906"/>
                  <a:gd name="connsiteX161" fmla="*/ 716844 w 1034979"/>
                  <a:gd name="connsiteY161" fmla="*/ 1035522 h 1509906"/>
                  <a:gd name="connsiteX162" fmla="*/ 695889 w 1034979"/>
                  <a:gd name="connsiteY162" fmla="*/ 1037427 h 1509906"/>
                  <a:gd name="connsiteX163" fmla="*/ 669219 w 1034979"/>
                  <a:gd name="connsiteY163" fmla="*/ 1039332 h 1509906"/>
                  <a:gd name="connsiteX164" fmla="*/ 669219 w 1034979"/>
                  <a:gd name="connsiteY164" fmla="*/ 1039332 h 1509906"/>
                  <a:gd name="connsiteX165" fmla="*/ 646359 w 1034979"/>
                  <a:gd name="connsiteY165" fmla="*/ 1043142 h 1509906"/>
                  <a:gd name="connsiteX166" fmla="*/ 642549 w 1034979"/>
                  <a:gd name="connsiteY166" fmla="*/ 1031712 h 1509906"/>
                  <a:gd name="connsiteX167" fmla="*/ 640644 w 1034979"/>
                  <a:gd name="connsiteY167" fmla="*/ 1025997 h 1509906"/>
                  <a:gd name="connsiteX168" fmla="*/ 642549 w 1034979"/>
                  <a:gd name="connsiteY168" fmla="*/ 1008852 h 1509906"/>
                  <a:gd name="connsiteX169" fmla="*/ 644454 w 1034979"/>
                  <a:gd name="connsiteY169" fmla="*/ 1003137 h 1509906"/>
                  <a:gd name="connsiteX170" fmla="*/ 661599 w 1034979"/>
                  <a:gd name="connsiteY170" fmla="*/ 993612 h 1509906"/>
                  <a:gd name="connsiteX171" fmla="*/ 673029 w 1034979"/>
                  <a:gd name="connsiteY171" fmla="*/ 985992 h 1509906"/>
                  <a:gd name="connsiteX172" fmla="*/ 674934 w 1034979"/>
                  <a:gd name="connsiteY172" fmla="*/ 980277 h 1509906"/>
                  <a:gd name="connsiteX173" fmla="*/ 680649 w 1034979"/>
                  <a:gd name="connsiteY173" fmla="*/ 978372 h 1509906"/>
                  <a:gd name="connsiteX174" fmla="*/ 686364 w 1034979"/>
                  <a:gd name="connsiteY174" fmla="*/ 974562 h 1509906"/>
                  <a:gd name="connsiteX175" fmla="*/ 695889 w 1034979"/>
                  <a:gd name="connsiteY175" fmla="*/ 965037 h 1509906"/>
                  <a:gd name="connsiteX176" fmla="*/ 705414 w 1034979"/>
                  <a:gd name="connsiteY176" fmla="*/ 953607 h 1509906"/>
                  <a:gd name="connsiteX177" fmla="*/ 716844 w 1034979"/>
                  <a:gd name="connsiteY177" fmla="*/ 945987 h 1509906"/>
                  <a:gd name="connsiteX178" fmla="*/ 732084 w 1034979"/>
                  <a:gd name="connsiteY178" fmla="*/ 932652 h 1509906"/>
                  <a:gd name="connsiteX179" fmla="*/ 741609 w 1034979"/>
                  <a:gd name="connsiteY179" fmla="*/ 921222 h 1509906"/>
                  <a:gd name="connsiteX180" fmla="*/ 753039 w 1034979"/>
                  <a:gd name="connsiteY180" fmla="*/ 911697 h 1509906"/>
                  <a:gd name="connsiteX181" fmla="*/ 758754 w 1034979"/>
                  <a:gd name="connsiteY181" fmla="*/ 900267 h 1509906"/>
                  <a:gd name="connsiteX182" fmla="*/ 760659 w 1034979"/>
                  <a:gd name="connsiteY182" fmla="*/ 894552 h 1509906"/>
                  <a:gd name="connsiteX183" fmla="*/ 766374 w 1034979"/>
                  <a:gd name="connsiteY183" fmla="*/ 883122 h 1509906"/>
                  <a:gd name="connsiteX184" fmla="*/ 764469 w 1034979"/>
                  <a:gd name="connsiteY184" fmla="*/ 867882 h 1509906"/>
                  <a:gd name="connsiteX185" fmla="*/ 758754 w 1034979"/>
                  <a:gd name="connsiteY185" fmla="*/ 865977 h 1509906"/>
                  <a:gd name="connsiteX186" fmla="*/ 737799 w 1034979"/>
                  <a:gd name="connsiteY186" fmla="*/ 867882 h 1509906"/>
                  <a:gd name="connsiteX187" fmla="*/ 732084 w 1034979"/>
                  <a:gd name="connsiteY187" fmla="*/ 871692 h 1509906"/>
                  <a:gd name="connsiteX188" fmla="*/ 720654 w 1034979"/>
                  <a:gd name="connsiteY188" fmla="*/ 875502 h 1509906"/>
                  <a:gd name="connsiteX189" fmla="*/ 716844 w 1034979"/>
                  <a:gd name="connsiteY189" fmla="*/ 881217 h 1509906"/>
                  <a:gd name="connsiteX190" fmla="*/ 711129 w 1034979"/>
                  <a:gd name="connsiteY190" fmla="*/ 883122 h 1509906"/>
                  <a:gd name="connsiteX191" fmla="*/ 705414 w 1034979"/>
                  <a:gd name="connsiteY191" fmla="*/ 886932 h 1509906"/>
                  <a:gd name="connsiteX192" fmla="*/ 699699 w 1034979"/>
                  <a:gd name="connsiteY192" fmla="*/ 892647 h 1509906"/>
                  <a:gd name="connsiteX193" fmla="*/ 692079 w 1034979"/>
                  <a:gd name="connsiteY193" fmla="*/ 896457 h 1509906"/>
                  <a:gd name="connsiteX194" fmla="*/ 650169 w 1034979"/>
                  <a:gd name="connsiteY194" fmla="*/ 925032 h 1509906"/>
                  <a:gd name="connsiteX195" fmla="*/ 636834 w 1034979"/>
                  <a:gd name="connsiteY195" fmla="*/ 936462 h 1509906"/>
                  <a:gd name="connsiteX196" fmla="*/ 627309 w 1034979"/>
                  <a:gd name="connsiteY196" fmla="*/ 953607 h 1509906"/>
                  <a:gd name="connsiteX197" fmla="*/ 602544 w 1034979"/>
                  <a:gd name="connsiteY197" fmla="*/ 959322 h 1509906"/>
                  <a:gd name="connsiteX198" fmla="*/ 589209 w 1034979"/>
                  <a:gd name="connsiteY198" fmla="*/ 963132 h 1509906"/>
                  <a:gd name="connsiteX199" fmla="*/ 573969 w 1034979"/>
                  <a:gd name="connsiteY199" fmla="*/ 961227 h 1509906"/>
                  <a:gd name="connsiteX200" fmla="*/ 562539 w 1034979"/>
                  <a:gd name="connsiteY200" fmla="*/ 957417 h 1509906"/>
                  <a:gd name="connsiteX201" fmla="*/ 551109 w 1034979"/>
                  <a:gd name="connsiteY201" fmla="*/ 953607 h 1509906"/>
                  <a:gd name="connsiteX202" fmla="*/ 539679 w 1034979"/>
                  <a:gd name="connsiteY202" fmla="*/ 949797 h 1509906"/>
                  <a:gd name="connsiteX203" fmla="*/ 533964 w 1034979"/>
                  <a:gd name="connsiteY203" fmla="*/ 947892 h 1509906"/>
                  <a:gd name="connsiteX204" fmla="*/ 528249 w 1034979"/>
                  <a:gd name="connsiteY204" fmla="*/ 944082 h 1509906"/>
                  <a:gd name="connsiteX205" fmla="*/ 516819 w 1034979"/>
                  <a:gd name="connsiteY205" fmla="*/ 938367 h 1509906"/>
                  <a:gd name="connsiteX206" fmla="*/ 509199 w 1034979"/>
                  <a:gd name="connsiteY206" fmla="*/ 926937 h 1509906"/>
                  <a:gd name="connsiteX207" fmla="*/ 505389 w 1034979"/>
                  <a:gd name="connsiteY207" fmla="*/ 905982 h 1509906"/>
                  <a:gd name="connsiteX208" fmla="*/ 507294 w 1034979"/>
                  <a:gd name="connsiteY208" fmla="*/ 841212 h 1509906"/>
                  <a:gd name="connsiteX209" fmla="*/ 503484 w 1034979"/>
                  <a:gd name="connsiteY209" fmla="*/ 351627 h 1509906"/>
                  <a:gd name="connsiteX210" fmla="*/ 499674 w 1034979"/>
                  <a:gd name="connsiteY210" fmla="*/ 60162 h 1509906"/>
                  <a:gd name="connsiteX211" fmla="*/ 490149 w 1034979"/>
                  <a:gd name="connsiteY211" fmla="*/ 33492 h 1509906"/>
                  <a:gd name="connsiteX212" fmla="*/ 488244 w 1034979"/>
                  <a:gd name="connsiteY212" fmla="*/ 27777 h 1509906"/>
                  <a:gd name="connsiteX213" fmla="*/ 484434 w 1034979"/>
                  <a:gd name="connsiteY213" fmla="*/ 22062 h 1509906"/>
                  <a:gd name="connsiteX214" fmla="*/ 478719 w 1034979"/>
                  <a:gd name="connsiteY214" fmla="*/ 10632 h 1509906"/>
                  <a:gd name="connsiteX215" fmla="*/ 473004 w 1034979"/>
                  <a:gd name="connsiteY215" fmla="*/ 6822 h 1509906"/>
                  <a:gd name="connsiteX216" fmla="*/ 469194 w 1034979"/>
                  <a:gd name="connsiteY216" fmla="*/ 1107 h 1509906"/>
                  <a:gd name="connsiteX217" fmla="*/ 429189 w 1034979"/>
                  <a:gd name="connsiteY217" fmla="*/ 4917 h 1509906"/>
                  <a:gd name="connsiteX218" fmla="*/ 421569 w 1034979"/>
                  <a:gd name="connsiteY218" fmla="*/ 16347 h 1509906"/>
                  <a:gd name="connsiteX219" fmla="*/ 417759 w 1034979"/>
                  <a:gd name="connsiteY219" fmla="*/ 22062 h 1509906"/>
                  <a:gd name="connsiteX220" fmla="*/ 419664 w 1034979"/>
                  <a:gd name="connsiteY220" fmla="*/ 54447 h 1509906"/>
                  <a:gd name="connsiteX221" fmla="*/ 423474 w 1034979"/>
                  <a:gd name="connsiteY221" fmla="*/ 65877 h 1509906"/>
                  <a:gd name="connsiteX222" fmla="*/ 425379 w 1034979"/>
                  <a:gd name="connsiteY222" fmla="*/ 71592 h 1509906"/>
                  <a:gd name="connsiteX223" fmla="*/ 425379 w 1034979"/>
                  <a:gd name="connsiteY223" fmla="*/ 77307 h 1509906"/>
                  <a:gd name="connsiteX224" fmla="*/ 429189 w 1034979"/>
                  <a:gd name="connsiteY224" fmla="*/ 231612 h 1509906"/>
                  <a:gd name="connsiteX225" fmla="*/ 440619 w 1034979"/>
                  <a:gd name="connsiteY225" fmla="*/ 414492 h 1509906"/>
                  <a:gd name="connsiteX226" fmla="*/ 425379 w 1034979"/>
                  <a:gd name="connsiteY226" fmla="*/ 711672 h 1509906"/>
                  <a:gd name="connsiteX227" fmla="*/ 425173 w 1034979"/>
                  <a:gd name="connsiteY227" fmla="*/ 765165 h 1509906"/>
                  <a:gd name="connsiteX228" fmla="*/ 421363 w 1034979"/>
                  <a:gd name="connsiteY228" fmla="*/ 844096 h 1509906"/>
                  <a:gd name="connsiteX229" fmla="*/ 425379 w 1034979"/>
                  <a:gd name="connsiteY229" fmla="*/ 894552 h 1509906"/>
                  <a:gd name="connsiteX230" fmla="*/ 423474 w 1034979"/>
                  <a:gd name="connsiteY230" fmla="*/ 921222 h 1509906"/>
                  <a:gd name="connsiteX231" fmla="*/ 417759 w 1034979"/>
                  <a:gd name="connsiteY231" fmla="*/ 923127 h 1509906"/>
                  <a:gd name="connsiteX232" fmla="*/ 412044 w 1034979"/>
                  <a:gd name="connsiteY232" fmla="*/ 926937 h 1509906"/>
                  <a:gd name="connsiteX233" fmla="*/ 421569 w 1034979"/>
                  <a:gd name="connsiteY23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65334 w 1034979"/>
                  <a:gd name="connsiteY56" fmla="*/ 1146012 h 1509906"/>
                  <a:gd name="connsiteX57" fmla="*/ 27234 w 1034979"/>
                  <a:gd name="connsiteY57" fmla="*/ 1147917 h 1509906"/>
                  <a:gd name="connsiteX58" fmla="*/ 15804 w 1034979"/>
                  <a:gd name="connsiteY58" fmla="*/ 1153632 h 1509906"/>
                  <a:gd name="connsiteX59" fmla="*/ 6279 w 1034979"/>
                  <a:gd name="connsiteY59" fmla="*/ 1163157 h 1509906"/>
                  <a:gd name="connsiteX60" fmla="*/ 4374 w 1034979"/>
                  <a:gd name="connsiteY60" fmla="*/ 1168872 h 1509906"/>
                  <a:gd name="connsiteX61" fmla="*/ 564 w 1034979"/>
                  <a:gd name="connsiteY61" fmla="*/ 1174587 h 1509906"/>
                  <a:gd name="connsiteX62" fmla="*/ 6279 w 1034979"/>
                  <a:gd name="connsiteY62" fmla="*/ 1206972 h 1509906"/>
                  <a:gd name="connsiteX63" fmla="*/ 11994 w 1034979"/>
                  <a:gd name="connsiteY63" fmla="*/ 1210782 h 1509906"/>
                  <a:gd name="connsiteX64" fmla="*/ 17709 w 1034979"/>
                  <a:gd name="connsiteY64" fmla="*/ 1212687 h 1509906"/>
                  <a:gd name="connsiteX65" fmla="*/ 145344 w 1034979"/>
                  <a:gd name="connsiteY65" fmla="*/ 1210782 h 1509906"/>
                  <a:gd name="connsiteX66" fmla="*/ 152964 w 1034979"/>
                  <a:gd name="connsiteY66" fmla="*/ 1208877 h 1509906"/>
                  <a:gd name="connsiteX67" fmla="*/ 303459 w 1034979"/>
                  <a:gd name="connsiteY67" fmla="*/ 1203162 h 1509906"/>
                  <a:gd name="connsiteX68" fmla="*/ 318699 w 1034979"/>
                  <a:gd name="connsiteY68" fmla="*/ 1210782 h 1509906"/>
                  <a:gd name="connsiteX69" fmla="*/ 330129 w 1034979"/>
                  <a:gd name="connsiteY69" fmla="*/ 1216497 h 1509906"/>
                  <a:gd name="connsiteX70" fmla="*/ 333939 w 1034979"/>
                  <a:gd name="connsiteY70" fmla="*/ 1222212 h 1509906"/>
                  <a:gd name="connsiteX71" fmla="*/ 339654 w 1034979"/>
                  <a:gd name="connsiteY71" fmla="*/ 1224117 h 1509906"/>
                  <a:gd name="connsiteX72" fmla="*/ 351084 w 1034979"/>
                  <a:gd name="connsiteY72" fmla="*/ 1231737 h 1509906"/>
                  <a:gd name="connsiteX73" fmla="*/ 356799 w 1034979"/>
                  <a:gd name="connsiteY73" fmla="*/ 1235547 h 1509906"/>
                  <a:gd name="connsiteX74" fmla="*/ 360609 w 1034979"/>
                  <a:gd name="connsiteY74" fmla="*/ 1241262 h 1509906"/>
                  <a:gd name="connsiteX75" fmla="*/ 366324 w 1034979"/>
                  <a:gd name="connsiteY75" fmla="*/ 1252692 h 1509906"/>
                  <a:gd name="connsiteX76" fmla="*/ 362514 w 1034979"/>
                  <a:gd name="connsiteY76" fmla="*/ 1279362 h 1509906"/>
                  <a:gd name="connsiteX77" fmla="*/ 358704 w 1034979"/>
                  <a:gd name="connsiteY77" fmla="*/ 1285077 h 1509906"/>
                  <a:gd name="connsiteX78" fmla="*/ 356799 w 1034979"/>
                  <a:gd name="connsiteY78" fmla="*/ 1290792 h 1509906"/>
                  <a:gd name="connsiteX79" fmla="*/ 352989 w 1034979"/>
                  <a:gd name="connsiteY79" fmla="*/ 1296507 h 1509906"/>
                  <a:gd name="connsiteX80" fmla="*/ 351084 w 1034979"/>
                  <a:gd name="connsiteY80" fmla="*/ 1302222 h 1509906"/>
                  <a:gd name="connsiteX81" fmla="*/ 347274 w 1034979"/>
                  <a:gd name="connsiteY81" fmla="*/ 1307937 h 1509906"/>
                  <a:gd name="connsiteX82" fmla="*/ 330129 w 1034979"/>
                  <a:gd name="connsiteY82" fmla="*/ 1374612 h 1509906"/>
                  <a:gd name="connsiteX83" fmla="*/ 328224 w 1034979"/>
                  <a:gd name="connsiteY83" fmla="*/ 1426047 h 1509906"/>
                  <a:gd name="connsiteX84" fmla="*/ 330129 w 1034979"/>
                  <a:gd name="connsiteY84" fmla="*/ 1450812 h 1509906"/>
                  <a:gd name="connsiteX85" fmla="*/ 332034 w 1034979"/>
                  <a:gd name="connsiteY85" fmla="*/ 1456527 h 1509906"/>
                  <a:gd name="connsiteX86" fmla="*/ 335844 w 1034979"/>
                  <a:gd name="connsiteY86" fmla="*/ 1460337 h 1509906"/>
                  <a:gd name="connsiteX87" fmla="*/ 364419 w 1034979"/>
                  <a:gd name="connsiteY87" fmla="*/ 1506057 h 1509906"/>
                  <a:gd name="connsiteX88" fmla="*/ 387279 w 1034979"/>
                  <a:gd name="connsiteY88" fmla="*/ 1507962 h 1509906"/>
                  <a:gd name="connsiteX89" fmla="*/ 392994 w 1034979"/>
                  <a:gd name="connsiteY89" fmla="*/ 1502247 h 1509906"/>
                  <a:gd name="connsiteX90" fmla="*/ 394899 w 1034979"/>
                  <a:gd name="connsiteY90" fmla="*/ 1490817 h 1509906"/>
                  <a:gd name="connsiteX91" fmla="*/ 396804 w 1034979"/>
                  <a:gd name="connsiteY91" fmla="*/ 1485102 h 1509906"/>
                  <a:gd name="connsiteX92" fmla="*/ 398709 w 1034979"/>
                  <a:gd name="connsiteY92" fmla="*/ 1467957 h 1509906"/>
                  <a:gd name="connsiteX93" fmla="*/ 400614 w 1034979"/>
                  <a:gd name="connsiteY93" fmla="*/ 1454622 h 1509906"/>
                  <a:gd name="connsiteX94" fmla="*/ 404424 w 1034979"/>
                  <a:gd name="connsiteY94" fmla="*/ 1397472 h 1509906"/>
                  <a:gd name="connsiteX95" fmla="*/ 410139 w 1034979"/>
                  <a:gd name="connsiteY95" fmla="*/ 1386042 h 1509906"/>
                  <a:gd name="connsiteX96" fmla="*/ 413949 w 1034979"/>
                  <a:gd name="connsiteY96" fmla="*/ 1372707 h 1509906"/>
                  <a:gd name="connsiteX97" fmla="*/ 415854 w 1034979"/>
                  <a:gd name="connsiteY97" fmla="*/ 1366992 h 1509906"/>
                  <a:gd name="connsiteX98" fmla="*/ 417759 w 1034979"/>
                  <a:gd name="connsiteY98" fmla="*/ 1353657 h 1509906"/>
                  <a:gd name="connsiteX99" fmla="*/ 421569 w 1034979"/>
                  <a:gd name="connsiteY99" fmla="*/ 1342227 h 1509906"/>
                  <a:gd name="connsiteX100" fmla="*/ 427284 w 1034979"/>
                  <a:gd name="connsiteY100" fmla="*/ 1328892 h 1509906"/>
                  <a:gd name="connsiteX101" fmla="*/ 436809 w 1034979"/>
                  <a:gd name="connsiteY101" fmla="*/ 1317462 h 1509906"/>
                  <a:gd name="connsiteX102" fmla="*/ 450144 w 1034979"/>
                  <a:gd name="connsiteY102" fmla="*/ 1302222 h 1509906"/>
                  <a:gd name="connsiteX103" fmla="*/ 457764 w 1034979"/>
                  <a:gd name="connsiteY103" fmla="*/ 1290792 h 1509906"/>
                  <a:gd name="connsiteX104" fmla="*/ 461574 w 1034979"/>
                  <a:gd name="connsiteY104" fmla="*/ 1279362 h 1509906"/>
                  <a:gd name="connsiteX105" fmla="*/ 465384 w 1034979"/>
                  <a:gd name="connsiteY105" fmla="*/ 1264122 h 1509906"/>
                  <a:gd name="connsiteX106" fmla="*/ 467289 w 1034979"/>
                  <a:gd name="connsiteY106" fmla="*/ 1258407 h 1509906"/>
                  <a:gd name="connsiteX107" fmla="*/ 535869 w 1034979"/>
                  <a:gd name="connsiteY107" fmla="*/ 1243167 h 1509906"/>
                  <a:gd name="connsiteX108" fmla="*/ 541584 w 1034979"/>
                  <a:gd name="connsiteY108" fmla="*/ 1241262 h 1509906"/>
                  <a:gd name="connsiteX109" fmla="*/ 547299 w 1034979"/>
                  <a:gd name="connsiteY109" fmla="*/ 1239357 h 1509906"/>
                  <a:gd name="connsiteX110" fmla="*/ 554919 w 1034979"/>
                  <a:gd name="connsiteY110" fmla="*/ 1237452 h 1509906"/>
                  <a:gd name="connsiteX111" fmla="*/ 573969 w 1034979"/>
                  <a:gd name="connsiteY111" fmla="*/ 1229832 h 1509906"/>
                  <a:gd name="connsiteX112" fmla="*/ 585399 w 1034979"/>
                  <a:gd name="connsiteY112" fmla="*/ 1226022 h 1509906"/>
                  <a:gd name="connsiteX113" fmla="*/ 720654 w 1034979"/>
                  <a:gd name="connsiteY113" fmla="*/ 1309842 h 1509906"/>
                  <a:gd name="connsiteX114" fmla="*/ 733989 w 1034979"/>
                  <a:gd name="connsiteY114" fmla="*/ 1319367 h 1509906"/>
                  <a:gd name="connsiteX115" fmla="*/ 743514 w 1034979"/>
                  <a:gd name="connsiteY115" fmla="*/ 1321272 h 1509906"/>
                  <a:gd name="connsiteX116" fmla="*/ 749229 w 1034979"/>
                  <a:gd name="connsiteY116" fmla="*/ 1323177 h 1509906"/>
                  <a:gd name="connsiteX117" fmla="*/ 762564 w 1034979"/>
                  <a:gd name="connsiteY117" fmla="*/ 1328892 h 1509906"/>
                  <a:gd name="connsiteX118" fmla="*/ 777804 w 1034979"/>
                  <a:gd name="connsiteY118" fmla="*/ 1326987 h 1509906"/>
                  <a:gd name="connsiteX119" fmla="*/ 789234 w 1034979"/>
                  <a:gd name="connsiteY119" fmla="*/ 1321272 h 1509906"/>
                  <a:gd name="connsiteX120" fmla="*/ 794949 w 1034979"/>
                  <a:gd name="connsiteY120" fmla="*/ 1319367 h 1509906"/>
                  <a:gd name="connsiteX121" fmla="*/ 802569 w 1034979"/>
                  <a:gd name="connsiteY121" fmla="*/ 1302222 h 1509906"/>
                  <a:gd name="connsiteX122" fmla="*/ 800664 w 1034979"/>
                  <a:gd name="connsiteY122" fmla="*/ 1277457 h 1509906"/>
                  <a:gd name="connsiteX123" fmla="*/ 798759 w 1034979"/>
                  <a:gd name="connsiteY123" fmla="*/ 1271742 h 1509906"/>
                  <a:gd name="connsiteX124" fmla="*/ 796854 w 1034979"/>
                  <a:gd name="connsiteY124" fmla="*/ 1264122 h 1509906"/>
                  <a:gd name="connsiteX125" fmla="*/ 783519 w 1034979"/>
                  <a:gd name="connsiteY125" fmla="*/ 1246977 h 1509906"/>
                  <a:gd name="connsiteX126" fmla="*/ 773994 w 1034979"/>
                  <a:gd name="connsiteY126" fmla="*/ 1241262 h 1509906"/>
                  <a:gd name="connsiteX127" fmla="*/ 648264 w 1034979"/>
                  <a:gd name="connsiteY127" fmla="*/ 1149822 h 1509906"/>
                  <a:gd name="connsiteX128" fmla="*/ 644454 w 1034979"/>
                  <a:gd name="connsiteY128" fmla="*/ 1132677 h 1509906"/>
                  <a:gd name="connsiteX129" fmla="*/ 646359 w 1034979"/>
                  <a:gd name="connsiteY129" fmla="*/ 1125057 h 1509906"/>
                  <a:gd name="connsiteX130" fmla="*/ 650169 w 1034979"/>
                  <a:gd name="connsiteY130" fmla="*/ 1107912 h 1509906"/>
                  <a:gd name="connsiteX131" fmla="*/ 653979 w 1034979"/>
                  <a:gd name="connsiteY131" fmla="*/ 1102197 h 1509906"/>
                  <a:gd name="connsiteX132" fmla="*/ 655884 w 1034979"/>
                  <a:gd name="connsiteY132" fmla="*/ 1096482 h 1509906"/>
                  <a:gd name="connsiteX133" fmla="*/ 661599 w 1034979"/>
                  <a:gd name="connsiteY133" fmla="*/ 1094577 h 1509906"/>
                  <a:gd name="connsiteX134" fmla="*/ 671124 w 1034979"/>
                  <a:gd name="connsiteY134" fmla="*/ 1083147 h 1509906"/>
                  <a:gd name="connsiteX135" fmla="*/ 724464 w 1034979"/>
                  <a:gd name="connsiteY135" fmla="*/ 1075527 h 1509906"/>
                  <a:gd name="connsiteX136" fmla="*/ 842574 w 1034979"/>
                  <a:gd name="connsiteY136" fmla="*/ 1077432 h 1509906"/>
                  <a:gd name="connsiteX137" fmla="*/ 871149 w 1034979"/>
                  <a:gd name="connsiteY137" fmla="*/ 1079337 h 1509906"/>
                  <a:gd name="connsiteX138" fmla="*/ 899724 w 1034979"/>
                  <a:gd name="connsiteY138" fmla="*/ 1085052 h 1509906"/>
                  <a:gd name="connsiteX139" fmla="*/ 922584 w 1034979"/>
                  <a:gd name="connsiteY139" fmla="*/ 1088862 h 1509906"/>
                  <a:gd name="connsiteX140" fmla="*/ 951159 w 1034979"/>
                  <a:gd name="connsiteY140" fmla="*/ 1094577 h 1509906"/>
                  <a:gd name="connsiteX141" fmla="*/ 956874 w 1034979"/>
                  <a:gd name="connsiteY141" fmla="*/ 1094577 h 1509906"/>
                  <a:gd name="connsiteX142" fmla="*/ 1002594 w 1034979"/>
                  <a:gd name="connsiteY142" fmla="*/ 1092672 h 1509906"/>
                  <a:gd name="connsiteX143" fmla="*/ 1031169 w 1034979"/>
                  <a:gd name="connsiteY143" fmla="*/ 1085052 h 1509906"/>
                  <a:gd name="connsiteX144" fmla="*/ 1034979 w 1034979"/>
                  <a:gd name="connsiteY144" fmla="*/ 1079337 h 1509906"/>
                  <a:gd name="connsiteX145" fmla="*/ 1033074 w 1034979"/>
                  <a:gd name="connsiteY145" fmla="*/ 1060287 h 1509906"/>
                  <a:gd name="connsiteX146" fmla="*/ 1027359 w 1034979"/>
                  <a:gd name="connsiteY146" fmla="*/ 1056477 h 1509906"/>
                  <a:gd name="connsiteX147" fmla="*/ 1012119 w 1034979"/>
                  <a:gd name="connsiteY147" fmla="*/ 1054572 h 1509906"/>
                  <a:gd name="connsiteX148" fmla="*/ 1006404 w 1034979"/>
                  <a:gd name="connsiteY148" fmla="*/ 1052667 h 1509906"/>
                  <a:gd name="connsiteX149" fmla="*/ 998784 w 1034979"/>
                  <a:gd name="connsiteY149" fmla="*/ 1050762 h 1509906"/>
                  <a:gd name="connsiteX150" fmla="*/ 987354 w 1034979"/>
                  <a:gd name="connsiteY150" fmla="*/ 1043142 h 1509906"/>
                  <a:gd name="connsiteX151" fmla="*/ 975924 w 1034979"/>
                  <a:gd name="connsiteY151" fmla="*/ 1039332 h 1509906"/>
                  <a:gd name="connsiteX152" fmla="*/ 970209 w 1034979"/>
                  <a:gd name="connsiteY152" fmla="*/ 1037427 h 1509906"/>
                  <a:gd name="connsiteX153" fmla="*/ 962589 w 1034979"/>
                  <a:gd name="connsiteY153" fmla="*/ 1035522 h 1509906"/>
                  <a:gd name="connsiteX154" fmla="*/ 956874 w 1034979"/>
                  <a:gd name="connsiteY154" fmla="*/ 1033617 h 1509906"/>
                  <a:gd name="connsiteX155" fmla="*/ 935919 w 1034979"/>
                  <a:gd name="connsiteY155" fmla="*/ 1027902 h 1509906"/>
                  <a:gd name="connsiteX156" fmla="*/ 930204 w 1034979"/>
                  <a:gd name="connsiteY156" fmla="*/ 1025997 h 1509906"/>
                  <a:gd name="connsiteX157" fmla="*/ 825429 w 1034979"/>
                  <a:gd name="connsiteY157" fmla="*/ 1027902 h 1509906"/>
                  <a:gd name="connsiteX158" fmla="*/ 819714 w 1034979"/>
                  <a:gd name="connsiteY158" fmla="*/ 1029807 h 1509906"/>
                  <a:gd name="connsiteX159" fmla="*/ 730179 w 1034979"/>
                  <a:gd name="connsiteY159" fmla="*/ 1031712 h 1509906"/>
                  <a:gd name="connsiteX160" fmla="*/ 716844 w 1034979"/>
                  <a:gd name="connsiteY160" fmla="*/ 1035522 h 1509906"/>
                  <a:gd name="connsiteX161" fmla="*/ 695889 w 1034979"/>
                  <a:gd name="connsiteY161" fmla="*/ 1037427 h 1509906"/>
                  <a:gd name="connsiteX162" fmla="*/ 669219 w 1034979"/>
                  <a:gd name="connsiteY162" fmla="*/ 1039332 h 1509906"/>
                  <a:gd name="connsiteX163" fmla="*/ 669219 w 1034979"/>
                  <a:gd name="connsiteY163" fmla="*/ 1039332 h 1509906"/>
                  <a:gd name="connsiteX164" fmla="*/ 646359 w 1034979"/>
                  <a:gd name="connsiteY164" fmla="*/ 1043142 h 1509906"/>
                  <a:gd name="connsiteX165" fmla="*/ 642549 w 1034979"/>
                  <a:gd name="connsiteY165" fmla="*/ 1031712 h 1509906"/>
                  <a:gd name="connsiteX166" fmla="*/ 640644 w 1034979"/>
                  <a:gd name="connsiteY166" fmla="*/ 1025997 h 1509906"/>
                  <a:gd name="connsiteX167" fmla="*/ 642549 w 1034979"/>
                  <a:gd name="connsiteY167" fmla="*/ 1008852 h 1509906"/>
                  <a:gd name="connsiteX168" fmla="*/ 644454 w 1034979"/>
                  <a:gd name="connsiteY168" fmla="*/ 1003137 h 1509906"/>
                  <a:gd name="connsiteX169" fmla="*/ 661599 w 1034979"/>
                  <a:gd name="connsiteY169" fmla="*/ 993612 h 1509906"/>
                  <a:gd name="connsiteX170" fmla="*/ 673029 w 1034979"/>
                  <a:gd name="connsiteY170" fmla="*/ 985992 h 1509906"/>
                  <a:gd name="connsiteX171" fmla="*/ 674934 w 1034979"/>
                  <a:gd name="connsiteY171" fmla="*/ 980277 h 1509906"/>
                  <a:gd name="connsiteX172" fmla="*/ 680649 w 1034979"/>
                  <a:gd name="connsiteY172" fmla="*/ 978372 h 1509906"/>
                  <a:gd name="connsiteX173" fmla="*/ 686364 w 1034979"/>
                  <a:gd name="connsiteY173" fmla="*/ 974562 h 1509906"/>
                  <a:gd name="connsiteX174" fmla="*/ 695889 w 1034979"/>
                  <a:gd name="connsiteY174" fmla="*/ 965037 h 1509906"/>
                  <a:gd name="connsiteX175" fmla="*/ 705414 w 1034979"/>
                  <a:gd name="connsiteY175" fmla="*/ 953607 h 1509906"/>
                  <a:gd name="connsiteX176" fmla="*/ 716844 w 1034979"/>
                  <a:gd name="connsiteY176" fmla="*/ 945987 h 1509906"/>
                  <a:gd name="connsiteX177" fmla="*/ 732084 w 1034979"/>
                  <a:gd name="connsiteY177" fmla="*/ 932652 h 1509906"/>
                  <a:gd name="connsiteX178" fmla="*/ 741609 w 1034979"/>
                  <a:gd name="connsiteY178" fmla="*/ 921222 h 1509906"/>
                  <a:gd name="connsiteX179" fmla="*/ 753039 w 1034979"/>
                  <a:gd name="connsiteY179" fmla="*/ 911697 h 1509906"/>
                  <a:gd name="connsiteX180" fmla="*/ 758754 w 1034979"/>
                  <a:gd name="connsiteY180" fmla="*/ 900267 h 1509906"/>
                  <a:gd name="connsiteX181" fmla="*/ 760659 w 1034979"/>
                  <a:gd name="connsiteY181" fmla="*/ 894552 h 1509906"/>
                  <a:gd name="connsiteX182" fmla="*/ 766374 w 1034979"/>
                  <a:gd name="connsiteY182" fmla="*/ 883122 h 1509906"/>
                  <a:gd name="connsiteX183" fmla="*/ 764469 w 1034979"/>
                  <a:gd name="connsiteY183" fmla="*/ 867882 h 1509906"/>
                  <a:gd name="connsiteX184" fmla="*/ 758754 w 1034979"/>
                  <a:gd name="connsiteY184" fmla="*/ 865977 h 1509906"/>
                  <a:gd name="connsiteX185" fmla="*/ 737799 w 1034979"/>
                  <a:gd name="connsiteY185" fmla="*/ 867882 h 1509906"/>
                  <a:gd name="connsiteX186" fmla="*/ 732084 w 1034979"/>
                  <a:gd name="connsiteY186" fmla="*/ 871692 h 1509906"/>
                  <a:gd name="connsiteX187" fmla="*/ 720654 w 1034979"/>
                  <a:gd name="connsiteY187" fmla="*/ 875502 h 1509906"/>
                  <a:gd name="connsiteX188" fmla="*/ 716844 w 1034979"/>
                  <a:gd name="connsiteY188" fmla="*/ 881217 h 1509906"/>
                  <a:gd name="connsiteX189" fmla="*/ 711129 w 1034979"/>
                  <a:gd name="connsiteY189" fmla="*/ 883122 h 1509906"/>
                  <a:gd name="connsiteX190" fmla="*/ 705414 w 1034979"/>
                  <a:gd name="connsiteY190" fmla="*/ 886932 h 1509906"/>
                  <a:gd name="connsiteX191" fmla="*/ 699699 w 1034979"/>
                  <a:gd name="connsiteY191" fmla="*/ 892647 h 1509906"/>
                  <a:gd name="connsiteX192" fmla="*/ 692079 w 1034979"/>
                  <a:gd name="connsiteY192" fmla="*/ 896457 h 1509906"/>
                  <a:gd name="connsiteX193" fmla="*/ 650169 w 1034979"/>
                  <a:gd name="connsiteY193" fmla="*/ 925032 h 1509906"/>
                  <a:gd name="connsiteX194" fmla="*/ 636834 w 1034979"/>
                  <a:gd name="connsiteY194" fmla="*/ 936462 h 1509906"/>
                  <a:gd name="connsiteX195" fmla="*/ 627309 w 1034979"/>
                  <a:gd name="connsiteY195" fmla="*/ 953607 h 1509906"/>
                  <a:gd name="connsiteX196" fmla="*/ 602544 w 1034979"/>
                  <a:gd name="connsiteY196" fmla="*/ 959322 h 1509906"/>
                  <a:gd name="connsiteX197" fmla="*/ 589209 w 1034979"/>
                  <a:gd name="connsiteY197" fmla="*/ 963132 h 1509906"/>
                  <a:gd name="connsiteX198" fmla="*/ 573969 w 1034979"/>
                  <a:gd name="connsiteY198" fmla="*/ 961227 h 1509906"/>
                  <a:gd name="connsiteX199" fmla="*/ 562539 w 1034979"/>
                  <a:gd name="connsiteY199" fmla="*/ 957417 h 1509906"/>
                  <a:gd name="connsiteX200" fmla="*/ 551109 w 1034979"/>
                  <a:gd name="connsiteY200" fmla="*/ 953607 h 1509906"/>
                  <a:gd name="connsiteX201" fmla="*/ 539679 w 1034979"/>
                  <a:gd name="connsiteY201" fmla="*/ 949797 h 1509906"/>
                  <a:gd name="connsiteX202" fmla="*/ 533964 w 1034979"/>
                  <a:gd name="connsiteY202" fmla="*/ 947892 h 1509906"/>
                  <a:gd name="connsiteX203" fmla="*/ 528249 w 1034979"/>
                  <a:gd name="connsiteY203" fmla="*/ 944082 h 1509906"/>
                  <a:gd name="connsiteX204" fmla="*/ 516819 w 1034979"/>
                  <a:gd name="connsiteY204" fmla="*/ 938367 h 1509906"/>
                  <a:gd name="connsiteX205" fmla="*/ 509199 w 1034979"/>
                  <a:gd name="connsiteY205" fmla="*/ 926937 h 1509906"/>
                  <a:gd name="connsiteX206" fmla="*/ 505389 w 1034979"/>
                  <a:gd name="connsiteY206" fmla="*/ 905982 h 1509906"/>
                  <a:gd name="connsiteX207" fmla="*/ 507294 w 1034979"/>
                  <a:gd name="connsiteY207" fmla="*/ 841212 h 1509906"/>
                  <a:gd name="connsiteX208" fmla="*/ 503484 w 1034979"/>
                  <a:gd name="connsiteY208" fmla="*/ 351627 h 1509906"/>
                  <a:gd name="connsiteX209" fmla="*/ 499674 w 1034979"/>
                  <a:gd name="connsiteY209" fmla="*/ 60162 h 1509906"/>
                  <a:gd name="connsiteX210" fmla="*/ 490149 w 1034979"/>
                  <a:gd name="connsiteY210" fmla="*/ 33492 h 1509906"/>
                  <a:gd name="connsiteX211" fmla="*/ 488244 w 1034979"/>
                  <a:gd name="connsiteY211" fmla="*/ 27777 h 1509906"/>
                  <a:gd name="connsiteX212" fmla="*/ 484434 w 1034979"/>
                  <a:gd name="connsiteY212" fmla="*/ 22062 h 1509906"/>
                  <a:gd name="connsiteX213" fmla="*/ 478719 w 1034979"/>
                  <a:gd name="connsiteY213" fmla="*/ 10632 h 1509906"/>
                  <a:gd name="connsiteX214" fmla="*/ 473004 w 1034979"/>
                  <a:gd name="connsiteY214" fmla="*/ 6822 h 1509906"/>
                  <a:gd name="connsiteX215" fmla="*/ 469194 w 1034979"/>
                  <a:gd name="connsiteY215" fmla="*/ 1107 h 1509906"/>
                  <a:gd name="connsiteX216" fmla="*/ 429189 w 1034979"/>
                  <a:gd name="connsiteY216" fmla="*/ 4917 h 1509906"/>
                  <a:gd name="connsiteX217" fmla="*/ 421569 w 1034979"/>
                  <a:gd name="connsiteY217" fmla="*/ 16347 h 1509906"/>
                  <a:gd name="connsiteX218" fmla="*/ 417759 w 1034979"/>
                  <a:gd name="connsiteY218" fmla="*/ 22062 h 1509906"/>
                  <a:gd name="connsiteX219" fmla="*/ 419664 w 1034979"/>
                  <a:gd name="connsiteY219" fmla="*/ 54447 h 1509906"/>
                  <a:gd name="connsiteX220" fmla="*/ 423474 w 1034979"/>
                  <a:gd name="connsiteY220" fmla="*/ 65877 h 1509906"/>
                  <a:gd name="connsiteX221" fmla="*/ 425379 w 1034979"/>
                  <a:gd name="connsiteY221" fmla="*/ 71592 h 1509906"/>
                  <a:gd name="connsiteX222" fmla="*/ 425379 w 1034979"/>
                  <a:gd name="connsiteY222" fmla="*/ 77307 h 1509906"/>
                  <a:gd name="connsiteX223" fmla="*/ 429189 w 1034979"/>
                  <a:gd name="connsiteY223" fmla="*/ 231612 h 1509906"/>
                  <a:gd name="connsiteX224" fmla="*/ 440619 w 1034979"/>
                  <a:gd name="connsiteY224" fmla="*/ 414492 h 1509906"/>
                  <a:gd name="connsiteX225" fmla="*/ 425379 w 1034979"/>
                  <a:gd name="connsiteY225" fmla="*/ 711672 h 1509906"/>
                  <a:gd name="connsiteX226" fmla="*/ 425173 w 1034979"/>
                  <a:gd name="connsiteY226" fmla="*/ 765165 h 1509906"/>
                  <a:gd name="connsiteX227" fmla="*/ 421363 w 1034979"/>
                  <a:gd name="connsiteY227" fmla="*/ 844096 h 1509906"/>
                  <a:gd name="connsiteX228" fmla="*/ 425379 w 1034979"/>
                  <a:gd name="connsiteY228" fmla="*/ 894552 h 1509906"/>
                  <a:gd name="connsiteX229" fmla="*/ 423474 w 1034979"/>
                  <a:gd name="connsiteY229" fmla="*/ 921222 h 1509906"/>
                  <a:gd name="connsiteX230" fmla="*/ 417759 w 1034979"/>
                  <a:gd name="connsiteY230" fmla="*/ 923127 h 1509906"/>
                  <a:gd name="connsiteX231" fmla="*/ 412044 w 1034979"/>
                  <a:gd name="connsiteY231" fmla="*/ 926937 h 1509906"/>
                  <a:gd name="connsiteX232" fmla="*/ 421569 w 1034979"/>
                  <a:gd name="connsiteY23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57764 w 1034979"/>
                  <a:gd name="connsiteY102" fmla="*/ 1290792 h 1509906"/>
                  <a:gd name="connsiteX103" fmla="*/ 461574 w 1034979"/>
                  <a:gd name="connsiteY103" fmla="*/ 1279362 h 1509906"/>
                  <a:gd name="connsiteX104" fmla="*/ 465384 w 1034979"/>
                  <a:gd name="connsiteY104" fmla="*/ 1264122 h 1509906"/>
                  <a:gd name="connsiteX105" fmla="*/ 467289 w 1034979"/>
                  <a:gd name="connsiteY105" fmla="*/ 1258407 h 1509906"/>
                  <a:gd name="connsiteX106" fmla="*/ 535869 w 1034979"/>
                  <a:gd name="connsiteY106" fmla="*/ 1243167 h 1509906"/>
                  <a:gd name="connsiteX107" fmla="*/ 541584 w 1034979"/>
                  <a:gd name="connsiteY107" fmla="*/ 1241262 h 1509906"/>
                  <a:gd name="connsiteX108" fmla="*/ 547299 w 1034979"/>
                  <a:gd name="connsiteY108" fmla="*/ 1239357 h 1509906"/>
                  <a:gd name="connsiteX109" fmla="*/ 554919 w 1034979"/>
                  <a:gd name="connsiteY109" fmla="*/ 1237452 h 1509906"/>
                  <a:gd name="connsiteX110" fmla="*/ 573969 w 1034979"/>
                  <a:gd name="connsiteY110" fmla="*/ 1229832 h 1509906"/>
                  <a:gd name="connsiteX111" fmla="*/ 585399 w 1034979"/>
                  <a:gd name="connsiteY111" fmla="*/ 1226022 h 1509906"/>
                  <a:gd name="connsiteX112" fmla="*/ 720654 w 1034979"/>
                  <a:gd name="connsiteY112" fmla="*/ 1309842 h 1509906"/>
                  <a:gd name="connsiteX113" fmla="*/ 733989 w 1034979"/>
                  <a:gd name="connsiteY113" fmla="*/ 1319367 h 1509906"/>
                  <a:gd name="connsiteX114" fmla="*/ 743514 w 1034979"/>
                  <a:gd name="connsiteY114" fmla="*/ 1321272 h 1509906"/>
                  <a:gd name="connsiteX115" fmla="*/ 749229 w 1034979"/>
                  <a:gd name="connsiteY115" fmla="*/ 1323177 h 1509906"/>
                  <a:gd name="connsiteX116" fmla="*/ 762564 w 1034979"/>
                  <a:gd name="connsiteY116" fmla="*/ 1328892 h 1509906"/>
                  <a:gd name="connsiteX117" fmla="*/ 777804 w 1034979"/>
                  <a:gd name="connsiteY117" fmla="*/ 1326987 h 1509906"/>
                  <a:gd name="connsiteX118" fmla="*/ 789234 w 1034979"/>
                  <a:gd name="connsiteY118" fmla="*/ 1321272 h 1509906"/>
                  <a:gd name="connsiteX119" fmla="*/ 794949 w 1034979"/>
                  <a:gd name="connsiteY119" fmla="*/ 1319367 h 1509906"/>
                  <a:gd name="connsiteX120" fmla="*/ 802569 w 1034979"/>
                  <a:gd name="connsiteY120" fmla="*/ 1302222 h 1509906"/>
                  <a:gd name="connsiteX121" fmla="*/ 800664 w 1034979"/>
                  <a:gd name="connsiteY121" fmla="*/ 1277457 h 1509906"/>
                  <a:gd name="connsiteX122" fmla="*/ 798759 w 1034979"/>
                  <a:gd name="connsiteY122" fmla="*/ 1271742 h 1509906"/>
                  <a:gd name="connsiteX123" fmla="*/ 796854 w 1034979"/>
                  <a:gd name="connsiteY123" fmla="*/ 1264122 h 1509906"/>
                  <a:gd name="connsiteX124" fmla="*/ 783519 w 1034979"/>
                  <a:gd name="connsiteY124" fmla="*/ 1246977 h 1509906"/>
                  <a:gd name="connsiteX125" fmla="*/ 773994 w 1034979"/>
                  <a:gd name="connsiteY125" fmla="*/ 1241262 h 1509906"/>
                  <a:gd name="connsiteX126" fmla="*/ 648264 w 1034979"/>
                  <a:gd name="connsiteY126" fmla="*/ 1149822 h 1509906"/>
                  <a:gd name="connsiteX127" fmla="*/ 644454 w 1034979"/>
                  <a:gd name="connsiteY127" fmla="*/ 1132677 h 1509906"/>
                  <a:gd name="connsiteX128" fmla="*/ 646359 w 1034979"/>
                  <a:gd name="connsiteY128" fmla="*/ 1125057 h 1509906"/>
                  <a:gd name="connsiteX129" fmla="*/ 650169 w 1034979"/>
                  <a:gd name="connsiteY129" fmla="*/ 1107912 h 1509906"/>
                  <a:gd name="connsiteX130" fmla="*/ 653979 w 1034979"/>
                  <a:gd name="connsiteY130" fmla="*/ 1102197 h 1509906"/>
                  <a:gd name="connsiteX131" fmla="*/ 655884 w 1034979"/>
                  <a:gd name="connsiteY131" fmla="*/ 1096482 h 1509906"/>
                  <a:gd name="connsiteX132" fmla="*/ 661599 w 1034979"/>
                  <a:gd name="connsiteY132" fmla="*/ 1094577 h 1509906"/>
                  <a:gd name="connsiteX133" fmla="*/ 671124 w 1034979"/>
                  <a:gd name="connsiteY133" fmla="*/ 1083147 h 1509906"/>
                  <a:gd name="connsiteX134" fmla="*/ 724464 w 1034979"/>
                  <a:gd name="connsiteY134" fmla="*/ 1075527 h 1509906"/>
                  <a:gd name="connsiteX135" fmla="*/ 842574 w 1034979"/>
                  <a:gd name="connsiteY135" fmla="*/ 1077432 h 1509906"/>
                  <a:gd name="connsiteX136" fmla="*/ 871149 w 1034979"/>
                  <a:gd name="connsiteY136" fmla="*/ 1079337 h 1509906"/>
                  <a:gd name="connsiteX137" fmla="*/ 899724 w 1034979"/>
                  <a:gd name="connsiteY137" fmla="*/ 1085052 h 1509906"/>
                  <a:gd name="connsiteX138" fmla="*/ 922584 w 1034979"/>
                  <a:gd name="connsiteY138" fmla="*/ 1088862 h 1509906"/>
                  <a:gd name="connsiteX139" fmla="*/ 951159 w 1034979"/>
                  <a:gd name="connsiteY139" fmla="*/ 1094577 h 1509906"/>
                  <a:gd name="connsiteX140" fmla="*/ 956874 w 1034979"/>
                  <a:gd name="connsiteY140" fmla="*/ 1094577 h 1509906"/>
                  <a:gd name="connsiteX141" fmla="*/ 1002594 w 1034979"/>
                  <a:gd name="connsiteY141" fmla="*/ 1092672 h 1509906"/>
                  <a:gd name="connsiteX142" fmla="*/ 1031169 w 1034979"/>
                  <a:gd name="connsiteY142" fmla="*/ 1085052 h 1509906"/>
                  <a:gd name="connsiteX143" fmla="*/ 1034979 w 1034979"/>
                  <a:gd name="connsiteY143" fmla="*/ 1079337 h 1509906"/>
                  <a:gd name="connsiteX144" fmla="*/ 1033074 w 1034979"/>
                  <a:gd name="connsiteY144" fmla="*/ 1060287 h 1509906"/>
                  <a:gd name="connsiteX145" fmla="*/ 1027359 w 1034979"/>
                  <a:gd name="connsiteY145" fmla="*/ 1056477 h 1509906"/>
                  <a:gd name="connsiteX146" fmla="*/ 1012119 w 1034979"/>
                  <a:gd name="connsiteY146" fmla="*/ 1054572 h 1509906"/>
                  <a:gd name="connsiteX147" fmla="*/ 1006404 w 1034979"/>
                  <a:gd name="connsiteY147" fmla="*/ 1052667 h 1509906"/>
                  <a:gd name="connsiteX148" fmla="*/ 998784 w 1034979"/>
                  <a:gd name="connsiteY148" fmla="*/ 1050762 h 1509906"/>
                  <a:gd name="connsiteX149" fmla="*/ 987354 w 1034979"/>
                  <a:gd name="connsiteY149" fmla="*/ 1043142 h 1509906"/>
                  <a:gd name="connsiteX150" fmla="*/ 975924 w 1034979"/>
                  <a:gd name="connsiteY150" fmla="*/ 1039332 h 1509906"/>
                  <a:gd name="connsiteX151" fmla="*/ 970209 w 1034979"/>
                  <a:gd name="connsiteY151" fmla="*/ 1037427 h 1509906"/>
                  <a:gd name="connsiteX152" fmla="*/ 962589 w 1034979"/>
                  <a:gd name="connsiteY152" fmla="*/ 1035522 h 1509906"/>
                  <a:gd name="connsiteX153" fmla="*/ 956874 w 1034979"/>
                  <a:gd name="connsiteY153" fmla="*/ 1033617 h 1509906"/>
                  <a:gd name="connsiteX154" fmla="*/ 935919 w 1034979"/>
                  <a:gd name="connsiteY154" fmla="*/ 1027902 h 1509906"/>
                  <a:gd name="connsiteX155" fmla="*/ 930204 w 1034979"/>
                  <a:gd name="connsiteY155" fmla="*/ 1025997 h 1509906"/>
                  <a:gd name="connsiteX156" fmla="*/ 825429 w 1034979"/>
                  <a:gd name="connsiteY156" fmla="*/ 1027902 h 1509906"/>
                  <a:gd name="connsiteX157" fmla="*/ 819714 w 1034979"/>
                  <a:gd name="connsiteY157" fmla="*/ 1029807 h 1509906"/>
                  <a:gd name="connsiteX158" fmla="*/ 730179 w 1034979"/>
                  <a:gd name="connsiteY158" fmla="*/ 1031712 h 1509906"/>
                  <a:gd name="connsiteX159" fmla="*/ 716844 w 1034979"/>
                  <a:gd name="connsiteY159" fmla="*/ 1035522 h 1509906"/>
                  <a:gd name="connsiteX160" fmla="*/ 695889 w 1034979"/>
                  <a:gd name="connsiteY160" fmla="*/ 1037427 h 1509906"/>
                  <a:gd name="connsiteX161" fmla="*/ 669219 w 1034979"/>
                  <a:gd name="connsiteY161" fmla="*/ 1039332 h 1509906"/>
                  <a:gd name="connsiteX162" fmla="*/ 669219 w 1034979"/>
                  <a:gd name="connsiteY162" fmla="*/ 1039332 h 1509906"/>
                  <a:gd name="connsiteX163" fmla="*/ 646359 w 1034979"/>
                  <a:gd name="connsiteY163" fmla="*/ 1043142 h 1509906"/>
                  <a:gd name="connsiteX164" fmla="*/ 642549 w 1034979"/>
                  <a:gd name="connsiteY164" fmla="*/ 1031712 h 1509906"/>
                  <a:gd name="connsiteX165" fmla="*/ 640644 w 1034979"/>
                  <a:gd name="connsiteY165" fmla="*/ 1025997 h 1509906"/>
                  <a:gd name="connsiteX166" fmla="*/ 642549 w 1034979"/>
                  <a:gd name="connsiteY166" fmla="*/ 1008852 h 1509906"/>
                  <a:gd name="connsiteX167" fmla="*/ 644454 w 1034979"/>
                  <a:gd name="connsiteY167" fmla="*/ 1003137 h 1509906"/>
                  <a:gd name="connsiteX168" fmla="*/ 661599 w 1034979"/>
                  <a:gd name="connsiteY168" fmla="*/ 993612 h 1509906"/>
                  <a:gd name="connsiteX169" fmla="*/ 673029 w 1034979"/>
                  <a:gd name="connsiteY169" fmla="*/ 985992 h 1509906"/>
                  <a:gd name="connsiteX170" fmla="*/ 674934 w 1034979"/>
                  <a:gd name="connsiteY170" fmla="*/ 980277 h 1509906"/>
                  <a:gd name="connsiteX171" fmla="*/ 680649 w 1034979"/>
                  <a:gd name="connsiteY171" fmla="*/ 978372 h 1509906"/>
                  <a:gd name="connsiteX172" fmla="*/ 686364 w 1034979"/>
                  <a:gd name="connsiteY172" fmla="*/ 974562 h 1509906"/>
                  <a:gd name="connsiteX173" fmla="*/ 695889 w 1034979"/>
                  <a:gd name="connsiteY173" fmla="*/ 965037 h 1509906"/>
                  <a:gd name="connsiteX174" fmla="*/ 705414 w 1034979"/>
                  <a:gd name="connsiteY174" fmla="*/ 953607 h 1509906"/>
                  <a:gd name="connsiteX175" fmla="*/ 716844 w 1034979"/>
                  <a:gd name="connsiteY175" fmla="*/ 945987 h 1509906"/>
                  <a:gd name="connsiteX176" fmla="*/ 732084 w 1034979"/>
                  <a:gd name="connsiteY176" fmla="*/ 932652 h 1509906"/>
                  <a:gd name="connsiteX177" fmla="*/ 741609 w 1034979"/>
                  <a:gd name="connsiteY177" fmla="*/ 921222 h 1509906"/>
                  <a:gd name="connsiteX178" fmla="*/ 753039 w 1034979"/>
                  <a:gd name="connsiteY178" fmla="*/ 911697 h 1509906"/>
                  <a:gd name="connsiteX179" fmla="*/ 758754 w 1034979"/>
                  <a:gd name="connsiteY179" fmla="*/ 900267 h 1509906"/>
                  <a:gd name="connsiteX180" fmla="*/ 760659 w 1034979"/>
                  <a:gd name="connsiteY180" fmla="*/ 894552 h 1509906"/>
                  <a:gd name="connsiteX181" fmla="*/ 766374 w 1034979"/>
                  <a:gd name="connsiteY181" fmla="*/ 883122 h 1509906"/>
                  <a:gd name="connsiteX182" fmla="*/ 764469 w 1034979"/>
                  <a:gd name="connsiteY182" fmla="*/ 867882 h 1509906"/>
                  <a:gd name="connsiteX183" fmla="*/ 758754 w 1034979"/>
                  <a:gd name="connsiteY183" fmla="*/ 865977 h 1509906"/>
                  <a:gd name="connsiteX184" fmla="*/ 737799 w 1034979"/>
                  <a:gd name="connsiteY184" fmla="*/ 867882 h 1509906"/>
                  <a:gd name="connsiteX185" fmla="*/ 732084 w 1034979"/>
                  <a:gd name="connsiteY185" fmla="*/ 871692 h 1509906"/>
                  <a:gd name="connsiteX186" fmla="*/ 720654 w 1034979"/>
                  <a:gd name="connsiteY186" fmla="*/ 875502 h 1509906"/>
                  <a:gd name="connsiteX187" fmla="*/ 716844 w 1034979"/>
                  <a:gd name="connsiteY187" fmla="*/ 881217 h 1509906"/>
                  <a:gd name="connsiteX188" fmla="*/ 711129 w 1034979"/>
                  <a:gd name="connsiteY188" fmla="*/ 883122 h 1509906"/>
                  <a:gd name="connsiteX189" fmla="*/ 705414 w 1034979"/>
                  <a:gd name="connsiteY189" fmla="*/ 886932 h 1509906"/>
                  <a:gd name="connsiteX190" fmla="*/ 699699 w 1034979"/>
                  <a:gd name="connsiteY190" fmla="*/ 892647 h 1509906"/>
                  <a:gd name="connsiteX191" fmla="*/ 692079 w 1034979"/>
                  <a:gd name="connsiteY191" fmla="*/ 896457 h 1509906"/>
                  <a:gd name="connsiteX192" fmla="*/ 650169 w 1034979"/>
                  <a:gd name="connsiteY192" fmla="*/ 925032 h 1509906"/>
                  <a:gd name="connsiteX193" fmla="*/ 636834 w 1034979"/>
                  <a:gd name="connsiteY193" fmla="*/ 936462 h 1509906"/>
                  <a:gd name="connsiteX194" fmla="*/ 627309 w 1034979"/>
                  <a:gd name="connsiteY194" fmla="*/ 953607 h 1509906"/>
                  <a:gd name="connsiteX195" fmla="*/ 602544 w 1034979"/>
                  <a:gd name="connsiteY195" fmla="*/ 959322 h 1509906"/>
                  <a:gd name="connsiteX196" fmla="*/ 589209 w 1034979"/>
                  <a:gd name="connsiteY196" fmla="*/ 963132 h 1509906"/>
                  <a:gd name="connsiteX197" fmla="*/ 573969 w 1034979"/>
                  <a:gd name="connsiteY197" fmla="*/ 961227 h 1509906"/>
                  <a:gd name="connsiteX198" fmla="*/ 562539 w 1034979"/>
                  <a:gd name="connsiteY198" fmla="*/ 957417 h 1509906"/>
                  <a:gd name="connsiteX199" fmla="*/ 551109 w 1034979"/>
                  <a:gd name="connsiteY199" fmla="*/ 953607 h 1509906"/>
                  <a:gd name="connsiteX200" fmla="*/ 539679 w 1034979"/>
                  <a:gd name="connsiteY200" fmla="*/ 949797 h 1509906"/>
                  <a:gd name="connsiteX201" fmla="*/ 533964 w 1034979"/>
                  <a:gd name="connsiteY201" fmla="*/ 947892 h 1509906"/>
                  <a:gd name="connsiteX202" fmla="*/ 528249 w 1034979"/>
                  <a:gd name="connsiteY202" fmla="*/ 944082 h 1509906"/>
                  <a:gd name="connsiteX203" fmla="*/ 516819 w 1034979"/>
                  <a:gd name="connsiteY203" fmla="*/ 938367 h 1509906"/>
                  <a:gd name="connsiteX204" fmla="*/ 509199 w 1034979"/>
                  <a:gd name="connsiteY204" fmla="*/ 926937 h 1509906"/>
                  <a:gd name="connsiteX205" fmla="*/ 505389 w 1034979"/>
                  <a:gd name="connsiteY205" fmla="*/ 905982 h 1509906"/>
                  <a:gd name="connsiteX206" fmla="*/ 507294 w 1034979"/>
                  <a:gd name="connsiteY206" fmla="*/ 841212 h 1509906"/>
                  <a:gd name="connsiteX207" fmla="*/ 503484 w 1034979"/>
                  <a:gd name="connsiteY207" fmla="*/ 351627 h 1509906"/>
                  <a:gd name="connsiteX208" fmla="*/ 499674 w 1034979"/>
                  <a:gd name="connsiteY208" fmla="*/ 60162 h 1509906"/>
                  <a:gd name="connsiteX209" fmla="*/ 490149 w 1034979"/>
                  <a:gd name="connsiteY209" fmla="*/ 33492 h 1509906"/>
                  <a:gd name="connsiteX210" fmla="*/ 488244 w 1034979"/>
                  <a:gd name="connsiteY210" fmla="*/ 27777 h 1509906"/>
                  <a:gd name="connsiteX211" fmla="*/ 484434 w 1034979"/>
                  <a:gd name="connsiteY211" fmla="*/ 22062 h 1509906"/>
                  <a:gd name="connsiteX212" fmla="*/ 478719 w 1034979"/>
                  <a:gd name="connsiteY212" fmla="*/ 10632 h 1509906"/>
                  <a:gd name="connsiteX213" fmla="*/ 473004 w 1034979"/>
                  <a:gd name="connsiteY213" fmla="*/ 6822 h 1509906"/>
                  <a:gd name="connsiteX214" fmla="*/ 469194 w 1034979"/>
                  <a:gd name="connsiteY214" fmla="*/ 1107 h 1509906"/>
                  <a:gd name="connsiteX215" fmla="*/ 429189 w 1034979"/>
                  <a:gd name="connsiteY215" fmla="*/ 4917 h 1509906"/>
                  <a:gd name="connsiteX216" fmla="*/ 421569 w 1034979"/>
                  <a:gd name="connsiteY216" fmla="*/ 16347 h 1509906"/>
                  <a:gd name="connsiteX217" fmla="*/ 417759 w 1034979"/>
                  <a:gd name="connsiteY217" fmla="*/ 22062 h 1509906"/>
                  <a:gd name="connsiteX218" fmla="*/ 419664 w 1034979"/>
                  <a:gd name="connsiteY218" fmla="*/ 54447 h 1509906"/>
                  <a:gd name="connsiteX219" fmla="*/ 423474 w 1034979"/>
                  <a:gd name="connsiteY219" fmla="*/ 65877 h 1509906"/>
                  <a:gd name="connsiteX220" fmla="*/ 425379 w 1034979"/>
                  <a:gd name="connsiteY220" fmla="*/ 71592 h 1509906"/>
                  <a:gd name="connsiteX221" fmla="*/ 425379 w 1034979"/>
                  <a:gd name="connsiteY221" fmla="*/ 77307 h 1509906"/>
                  <a:gd name="connsiteX222" fmla="*/ 429189 w 1034979"/>
                  <a:gd name="connsiteY222" fmla="*/ 231612 h 1509906"/>
                  <a:gd name="connsiteX223" fmla="*/ 440619 w 1034979"/>
                  <a:gd name="connsiteY223" fmla="*/ 414492 h 1509906"/>
                  <a:gd name="connsiteX224" fmla="*/ 425379 w 1034979"/>
                  <a:gd name="connsiteY224" fmla="*/ 711672 h 1509906"/>
                  <a:gd name="connsiteX225" fmla="*/ 425173 w 1034979"/>
                  <a:gd name="connsiteY225" fmla="*/ 765165 h 1509906"/>
                  <a:gd name="connsiteX226" fmla="*/ 421363 w 1034979"/>
                  <a:gd name="connsiteY226" fmla="*/ 844096 h 1509906"/>
                  <a:gd name="connsiteX227" fmla="*/ 425379 w 1034979"/>
                  <a:gd name="connsiteY227" fmla="*/ 894552 h 1509906"/>
                  <a:gd name="connsiteX228" fmla="*/ 423474 w 1034979"/>
                  <a:gd name="connsiteY228" fmla="*/ 921222 h 1509906"/>
                  <a:gd name="connsiteX229" fmla="*/ 417759 w 1034979"/>
                  <a:gd name="connsiteY229" fmla="*/ 923127 h 1509906"/>
                  <a:gd name="connsiteX230" fmla="*/ 412044 w 1034979"/>
                  <a:gd name="connsiteY230" fmla="*/ 926937 h 1509906"/>
                  <a:gd name="connsiteX231" fmla="*/ 421569 w 1034979"/>
                  <a:gd name="connsiteY23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61574 w 1034979"/>
                  <a:gd name="connsiteY102" fmla="*/ 1279362 h 1509906"/>
                  <a:gd name="connsiteX103" fmla="*/ 465384 w 1034979"/>
                  <a:gd name="connsiteY103" fmla="*/ 1264122 h 1509906"/>
                  <a:gd name="connsiteX104" fmla="*/ 467289 w 1034979"/>
                  <a:gd name="connsiteY104" fmla="*/ 1258407 h 1509906"/>
                  <a:gd name="connsiteX105" fmla="*/ 535869 w 1034979"/>
                  <a:gd name="connsiteY105" fmla="*/ 1243167 h 1509906"/>
                  <a:gd name="connsiteX106" fmla="*/ 541584 w 1034979"/>
                  <a:gd name="connsiteY106" fmla="*/ 1241262 h 1509906"/>
                  <a:gd name="connsiteX107" fmla="*/ 547299 w 1034979"/>
                  <a:gd name="connsiteY107" fmla="*/ 1239357 h 1509906"/>
                  <a:gd name="connsiteX108" fmla="*/ 554919 w 1034979"/>
                  <a:gd name="connsiteY108" fmla="*/ 1237452 h 1509906"/>
                  <a:gd name="connsiteX109" fmla="*/ 573969 w 1034979"/>
                  <a:gd name="connsiteY109" fmla="*/ 1229832 h 1509906"/>
                  <a:gd name="connsiteX110" fmla="*/ 585399 w 1034979"/>
                  <a:gd name="connsiteY110" fmla="*/ 1226022 h 1509906"/>
                  <a:gd name="connsiteX111" fmla="*/ 720654 w 1034979"/>
                  <a:gd name="connsiteY111" fmla="*/ 1309842 h 1509906"/>
                  <a:gd name="connsiteX112" fmla="*/ 733989 w 1034979"/>
                  <a:gd name="connsiteY112" fmla="*/ 1319367 h 1509906"/>
                  <a:gd name="connsiteX113" fmla="*/ 743514 w 1034979"/>
                  <a:gd name="connsiteY113" fmla="*/ 1321272 h 1509906"/>
                  <a:gd name="connsiteX114" fmla="*/ 749229 w 1034979"/>
                  <a:gd name="connsiteY114" fmla="*/ 1323177 h 1509906"/>
                  <a:gd name="connsiteX115" fmla="*/ 762564 w 1034979"/>
                  <a:gd name="connsiteY115" fmla="*/ 1328892 h 1509906"/>
                  <a:gd name="connsiteX116" fmla="*/ 777804 w 1034979"/>
                  <a:gd name="connsiteY116" fmla="*/ 1326987 h 1509906"/>
                  <a:gd name="connsiteX117" fmla="*/ 789234 w 1034979"/>
                  <a:gd name="connsiteY117" fmla="*/ 1321272 h 1509906"/>
                  <a:gd name="connsiteX118" fmla="*/ 794949 w 1034979"/>
                  <a:gd name="connsiteY118" fmla="*/ 1319367 h 1509906"/>
                  <a:gd name="connsiteX119" fmla="*/ 802569 w 1034979"/>
                  <a:gd name="connsiteY119" fmla="*/ 1302222 h 1509906"/>
                  <a:gd name="connsiteX120" fmla="*/ 800664 w 1034979"/>
                  <a:gd name="connsiteY120" fmla="*/ 1277457 h 1509906"/>
                  <a:gd name="connsiteX121" fmla="*/ 798759 w 1034979"/>
                  <a:gd name="connsiteY121" fmla="*/ 1271742 h 1509906"/>
                  <a:gd name="connsiteX122" fmla="*/ 796854 w 1034979"/>
                  <a:gd name="connsiteY122" fmla="*/ 1264122 h 1509906"/>
                  <a:gd name="connsiteX123" fmla="*/ 783519 w 1034979"/>
                  <a:gd name="connsiteY123" fmla="*/ 1246977 h 1509906"/>
                  <a:gd name="connsiteX124" fmla="*/ 773994 w 1034979"/>
                  <a:gd name="connsiteY124" fmla="*/ 1241262 h 1509906"/>
                  <a:gd name="connsiteX125" fmla="*/ 648264 w 1034979"/>
                  <a:gd name="connsiteY125" fmla="*/ 1149822 h 1509906"/>
                  <a:gd name="connsiteX126" fmla="*/ 644454 w 1034979"/>
                  <a:gd name="connsiteY126" fmla="*/ 1132677 h 1509906"/>
                  <a:gd name="connsiteX127" fmla="*/ 646359 w 1034979"/>
                  <a:gd name="connsiteY127" fmla="*/ 1125057 h 1509906"/>
                  <a:gd name="connsiteX128" fmla="*/ 650169 w 1034979"/>
                  <a:gd name="connsiteY128" fmla="*/ 1107912 h 1509906"/>
                  <a:gd name="connsiteX129" fmla="*/ 653979 w 1034979"/>
                  <a:gd name="connsiteY129" fmla="*/ 1102197 h 1509906"/>
                  <a:gd name="connsiteX130" fmla="*/ 655884 w 1034979"/>
                  <a:gd name="connsiteY130" fmla="*/ 1096482 h 1509906"/>
                  <a:gd name="connsiteX131" fmla="*/ 661599 w 1034979"/>
                  <a:gd name="connsiteY131" fmla="*/ 1094577 h 1509906"/>
                  <a:gd name="connsiteX132" fmla="*/ 671124 w 1034979"/>
                  <a:gd name="connsiteY132" fmla="*/ 1083147 h 1509906"/>
                  <a:gd name="connsiteX133" fmla="*/ 724464 w 1034979"/>
                  <a:gd name="connsiteY133" fmla="*/ 1075527 h 1509906"/>
                  <a:gd name="connsiteX134" fmla="*/ 842574 w 1034979"/>
                  <a:gd name="connsiteY134" fmla="*/ 1077432 h 1509906"/>
                  <a:gd name="connsiteX135" fmla="*/ 871149 w 1034979"/>
                  <a:gd name="connsiteY135" fmla="*/ 1079337 h 1509906"/>
                  <a:gd name="connsiteX136" fmla="*/ 899724 w 1034979"/>
                  <a:gd name="connsiteY136" fmla="*/ 1085052 h 1509906"/>
                  <a:gd name="connsiteX137" fmla="*/ 922584 w 1034979"/>
                  <a:gd name="connsiteY137" fmla="*/ 1088862 h 1509906"/>
                  <a:gd name="connsiteX138" fmla="*/ 951159 w 1034979"/>
                  <a:gd name="connsiteY138" fmla="*/ 1094577 h 1509906"/>
                  <a:gd name="connsiteX139" fmla="*/ 956874 w 1034979"/>
                  <a:gd name="connsiteY139" fmla="*/ 1094577 h 1509906"/>
                  <a:gd name="connsiteX140" fmla="*/ 1002594 w 1034979"/>
                  <a:gd name="connsiteY140" fmla="*/ 1092672 h 1509906"/>
                  <a:gd name="connsiteX141" fmla="*/ 1031169 w 1034979"/>
                  <a:gd name="connsiteY141" fmla="*/ 1085052 h 1509906"/>
                  <a:gd name="connsiteX142" fmla="*/ 1034979 w 1034979"/>
                  <a:gd name="connsiteY142" fmla="*/ 1079337 h 1509906"/>
                  <a:gd name="connsiteX143" fmla="*/ 1033074 w 1034979"/>
                  <a:gd name="connsiteY143" fmla="*/ 1060287 h 1509906"/>
                  <a:gd name="connsiteX144" fmla="*/ 1027359 w 1034979"/>
                  <a:gd name="connsiteY144" fmla="*/ 1056477 h 1509906"/>
                  <a:gd name="connsiteX145" fmla="*/ 1012119 w 1034979"/>
                  <a:gd name="connsiteY145" fmla="*/ 1054572 h 1509906"/>
                  <a:gd name="connsiteX146" fmla="*/ 1006404 w 1034979"/>
                  <a:gd name="connsiteY146" fmla="*/ 1052667 h 1509906"/>
                  <a:gd name="connsiteX147" fmla="*/ 998784 w 1034979"/>
                  <a:gd name="connsiteY147" fmla="*/ 1050762 h 1509906"/>
                  <a:gd name="connsiteX148" fmla="*/ 987354 w 1034979"/>
                  <a:gd name="connsiteY148" fmla="*/ 1043142 h 1509906"/>
                  <a:gd name="connsiteX149" fmla="*/ 975924 w 1034979"/>
                  <a:gd name="connsiteY149" fmla="*/ 1039332 h 1509906"/>
                  <a:gd name="connsiteX150" fmla="*/ 970209 w 1034979"/>
                  <a:gd name="connsiteY150" fmla="*/ 1037427 h 1509906"/>
                  <a:gd name="connsiteX151" fmla="*/ 962589 w 1034979"/>
                  <a:gd name="connsiteY151" fmla="*/ 1035522 h 1509906"/>
                  <a:gd name="connsiteX152" fmla="*/ 956874 w 1034979"/>
                  <a:gd name="connsiteY152" fmla="*/ 1033617 h 1509906"/>
                  <a:gd name="connsiteX153" fmla="*/ 935919 w 1034979"/>
                  <a:gd name="connsiteY153" fmla="*/ 1027902 h 1509906"/>
                  <a:gd name="connsiteX154" fmla="*/ 930204 w 1034979"/>
                  <a:gd name="connsiteY154" fmla="*/ 1025997 h 1509906"/>
                  <a:gd name="connsiteX155" fmla="*/ 825429 w 1034979"/>
                  <a:gd name="connsiteY155" fmla="*/ 1027902 h 1509906"/>
                  <a:gd name="connsiteX156" fmla="*/ 819714 w 1034979"/>
                  <a:gd name="connsiteY156" fmla="*/ 1029807 h 1509906"/>
                  <a:gd name="connsiteX157" fmla="*/ 730179 w 1034979"/>
                  <a:gd name="connsiteY157" fmla="*/ 1031712 h 1509906"/>
                  <a:gd name="connsiteX158" fmla="*/ 716844 w 1034979"/>
                  <a:gd name="connsiteY158" fmla="*/ 1035522 h 1509906"/>
                  <a:gd name="connsiteX159" fmla="*/ 695889 w 1034979"/>
                  <a:gd name="connsiteY159" fmla="*/ 1037427 h 1509906"/>
                  <a:gd name="connsiteX160" fmla="*/ 669219 w 1034979"/>
                  <a:gd name="connsiteY160" fmla="*/ 1039332 h 1509906"/>
                  <a:gd name="connsiteX161" fmla="*/ 669219 w 1034979"/>
                  <a:gd name="connsiteY161" fmla="*/ 1039332 h 1509906"/>
                  <a:gd name="connsiteX162" fmla="*/ 646359 w 1034979"/>
                  <a:gd name="connsiteY162" fmla="*/ 1043142 h 1509906"/>
                  <a:gd name="connsiteX163" fmla="*/ 642549 w 1034979"/>
                  <a:gd name="connsiteY163" fmla="*/ 1031712 h 1509906"/>
                  <a:gd name="connsiteX164" fmla="*/ 640644 w 1034979"/>
                  <a:gd name="connsiteY164" fmla="*/ 1025997 h 1509906"/>
                  <a:gd name="connsiteX165" fmla="*/ 642549 w 1034979"/>
                  <a:gd name="connsiteY165" fmla="*/ 1008852 h 1509906"/>
                  <a:gd name="connsiteX166" fmla="*/ 644454 w 1034979"/>
                  <a:gd name="connsiteY166" fmla="*/ 1003137 h 1509906"/>
                  <a:gd name="connsiteX167" fmla="*/ 661599 w 1034979"/>
                  <a:gd name="connsiteY167" fmla="*/ 993612 h 1509906"/>
                  <a:gd name="connsiteX168" fmla="*/ 673029 w 1034979"/>
                  <a:gd name="connsiteY168" fmla="*/ 985992 h 1509906"/>
                  <a:gd name="connsiteX169" fmla="*/ 674934 w 1034979"/>
                  <a:gd name="connsiteY169" fmla="*/ 980277 h 1509906"/>
                  <a:gd name="connsiteX170" fmla="*/ 680649 w 1034979"/>
                  <a:gd name="connsiteY170" fmla="*/ 978372 h 1509906"/>
                  <a:gd name="connsiteX171" fmla="*/ 686364 w 1034979"/>
                  <a:gd name="connsiteY171" fmla="*/ 974562 h 1509906"/>
                  <a:gd name="connsiteX172" fmla="*/ 695889 w 1034979"/>
                  <a:gd name="connsiteY172" fmla="*/ 965037 h 1509906"/>
                  <a:gd name="connsiteX173" fmla="*/ 705414 w 1034979"/>
                  <a:gd name="connsiteY173" fmla="*/ 953607 h 1509906"/>
                  <a:gd name="connsiteX174" fmla="*/ 716844 w 1034979"/>
                  <a:gd name="connsiteY174" fmla="*/ 945987 h 1509906"/>
                  <a:gd name="connsiteX175" fmla="*/ 732084 w 1034979"/>
                  <a:gd name="connsiteY175" fmla="*/ 932652 h 1509906"/>
                  <a:gd name="connsiteX176" fmla="*/ 741609 w 1034979"/>
                  <a:gd name="connsiteY176" fmla="*/ 921222 h 1509906"/>
                  <a:gd name="connsiteX177" fmla="*/ 753039 w 1034979"/>
                  <a:gd name="connsiteY177" fmla="*/ 911697 h 1509906"/>
                  <a:gd name="connsiteX178" fmla="*/ 758754 w 1034979"/>
                  <a:gd name="connsiteY178" fmla="*/ 900267 h 1509906"/>
                  <a:gd name="connsiteX179" fmla="*/ 760659 w 1034979"/>
                  <a:gd name="connsiteY179" fmla="*/ 894552 h 1509906"/>
                  <a:gd name="connsiteX180" fmla="*/ 766374 w 1034979"/>
                  <a:gd name="connsiteY180" fmla="*/ 883122 h 1509906"/>
                  <a:gd name="connsiteX181" fmla="*/ 764469 w 1034979"/>
                  <a:gd name="connsiteY181" fmla="*/ 867882 h 1509906"/>
                  <a:gd name="connsiteX182" fmla="*/ 758754 w 1034979"/>
                  <a:gd name="connsiteY182" fmla="*/ 865977 h 1509906"/>
                  <a:gd name="connsiteX183" fmla="*/ 737799 w 1034979"/>
                  <a:gd name="connsiteY183" fmla="*/ 867882 h 1509906"/>
                  <a:gd name="connsiteX184" fmla="*/ 732084 w 1034979"/>
                  <a:gd name="connsiteY184" fmla="*/ 871692 h 1509906"/>
                  <a:gd name="connsiteX185" fmla="*/ 720654 w 1034979"/>
                  <a:gd name="connsiteY185" fmla="*/ 875502 h 1509906"/>
                  <a:gd name="connsiteX186" fmla="*/ 716844 w 1034979"/>
                  <a:gd name="connsiteY186" fmla="*/ 881217 h 1509906"/>
                  <a:gd name="connsiteX187" fmla="*/ 711129 w 1034979"/>
                  <a:gd name="connsiteY187" fmla="*/ 883122 h 1509906"/>
                  <a:gd name="connsiteX188" fmla="*/ 705414 w 1034979"/>
                  <a:gd name="connsiteY188" fmla="*/ 886932 h 1509906"/>
                  <a:gd name="connsiteX189" fmla="*/ 699699 w 1034979"/>
                  <a:gd name="connsiteY189" fmla="*/ 892647 h 1509906"/>
                  <a:gd name="connsiteX190" fmla="*/ 692079 w 1034979"/>
                  <a:gd name="connsiteY190" fmla="*/ 896457 h 1509906"/>
                  <a:gd name="connsiteX191" fmla="*/ 650169 w 1034979"/>
                  <a:gd name="connsiteY191" fmla="*/ 925032 h 1509906"/>
                  <a:gd name="connsiteX192" fmla="*/ 636834 w 1034979"/>
                  <a:gd name="connsiteY192" fmla="*/ 936462 h 1509906"/>
                  <a:gd name="connsiteX193" fmla="*/ 627309 w 1034979"/>
                  <a:gd name="connsiteY193" fmla="*/ 953607 h 1509906"/>
                  <a:gd name="connsiteX194" fmla="*/ 602544 w 1034979"/>
                  <a:gd name="connsiteY194" fmla="*/ 959322 h 1509906"/>
                  <a:gd name="connsiteX195" fmla="*/ 589209 w 1034979"/>
                  <a:gd name="connsiteY195" fmla="*/ 963132 h 1509906"/>
                  <a:gd name="connsiteX196" fmla="*/ 573969 w 1034979"/>
                  <a:gd name="connsiteY196" fmla="*/ 961227 h 1509906"/>
                  <a:gd name="connsiteX197" fmla="*/ 562539 w 1034979"/>
                  <a:gd name="connsiteY197" fmla="*/ 957417 h 1509906"/>
                  <a:gd name="connsiteX198" fmla="*/ 551109 w 1034979"/>
                  <a:gd name="connsiteY198" fmla="*/ 953607 h 1509906"/>
                  <a:gd name="connsiteX199" fmla="*/ 539679 w 1034979"/>
                  <a:gd name="connsiteY199" fmla="*/ 949797 h 1509906"/>
                  <a:gd name="connsiteX200" fmla="*/ 533964 w 1034979"/>
                  <a:gd name="connsiteY200" fmla="*/ 947892 h 1509906"/>
                  <a:gd name="connsiteX201" fmla="*/ 528249 w 1034979"/>
                  <a:gd name="connsiteY201" fmla="*/ 944082 h 1509906"/>
                  <a:gd name="connsiteX202" fmla="*/ 516819 w 1034979"/>
                  <a:gd name="connsiteY202" fmla="*/ 938367 h 1509906"/>
                  <a:gd name="connsiteX203" fmla="*/ 509199 w 1034979"/>
                  <a:gd name="connsiteY203" fmla="*/ 926937 h 1509906"/>
                  <a:gd name="connsiteX204" fmla="*/ 505389 w 1034979"/>
                  <a:gd name="connsiteY204" fmla="*/ 905982 h 1509906"/>
                  <a:gd name="connsiteX205" fmla="*/ 507294 w 1034979"/>
                  <a:gd name="connsiteY205" fmla="*/ 841212 h 1509906"/>
                  <a:gd name="connsiteX206" fmla="*/ 503484 w 1034979"/>
                  <a:gd name="connsiteY206" fmla="*/ 351627 h 1509906"/>
                  <a:gd name="connsiteX207" fmla="*/ 499674 w 1034979"/>
                  <a:gd name="connsiteY207" fmla="*/ 60162 h 1509906"/>
                  <a:gd name="connsiteX208" fmla="*/ 490149 w 1034979"/>
                  <a:gd name="connsiteY208" fmla="*/ 33492 h 1509906"/>
                  <a:gd name="connsiteX209" fmla="*/ 488244 w 1034979"/>
                  <a:gd name="connsiteY209" fmla="*/ 27777 h 1509906"/>
                  <a:gd name="connsiteX210" fmla="*/ 484434 w 1034979"/>
                  <a:gd name="connsiteY210" fmla="*/ 22062 h 1509906"/>
                  <a:gd name="connsiteX211" fmla="*/ 478719 w 1034979"/>
                  <a:gd name="connsiteY211" fmla="*/ 10632 h 1509906"/>
                  <a:gd name="connsiteX212" fmla="*/ 473004 w 1034979"/>
                  <a:gd name="connsiteY212" fmla="*/ 6822 h 1509906"/>
                  <a:gd name="connsiteX213" fmla="*/ 469194 w 1034979"/>
                  <a:gd name="connsiteY213" fmla="*/ 1107 h 1509906"/>
                  <a:gd name="connsiteX214" fmla="*/ 429189 w 1034979"/>
                  <a:gd name="connsiteY214" fmla="*/ 4917 h 1509906"/>
                  <a:gd name="connsiteX215" fmla="*/ 421569 w 1034979"/>
                  <a:gd name="connsiteY215" fmla="*/ 16347 h 1509906"/>
                  <a:gd name="connsiteX216" fmla="*/ 417759 w 1034979"/>
                  <a:gd name="connsiteY216" fmla="*/ 22062 h 1509906"/>
                  <a:gd name="connsiteX217" fmla="*/ 419664 w 1034979"/>
                  <a:gd name="connsiteY217" fmla="*/ 54447 h 1509906"/>
                  <a:gd name="connsiteX218" fmla="*/ 423474 w 1034979"/>
                  <a:gd name="connsiteY218" fmla="*/ 65877 h 1509906"/>
                  <a:gd name="connsiteX219" fmla="*/ 425379 w 1034979"/>
                  <a:gd name="connsiteY219" fmla="*/ 71592 h 1509906"/>
                  <a:gd name="connsiteX220" fmla="*/ 425379 w 1034979"/>
                  <a:gd name="connsiteY220" fmla="*/ 77307 h 1509906"/>
                  <a:gd name="connsiteX221" fmla="*/ 429189 w 1034979"/>
                  <a:gd name="connsiteY221" fmla="*/ 231612 h 1509906"/>
                  <a:gd name="connsiteX222" fmla="*/ 440619 w 1034979"/>
                  <a:gd name="connsiteY222" fmla="*/ 414492 h 1509906"/>
                  <a:gd name="connsiteX223" fmla="*/ 425379 w 1034979"/>
                  <a:gd name="connsiteY223" fmla="*/ 711672 h 1509906"/>
                  <a:gd name="connsiteX224" fmla="*/ 425173 w 1034979"/>
                  <a:gd name="connsiteY224" fmla="*/ 765165 h 1509906"/>
                  <a:gd name="connsiteX225" fmla="*/ 421363 w 1034979"/>
                  <a:gd name="connsiteY225" fmla="*/ 844096 h 1509906"/>
                  <a:gd name="connsiteX226" fmla="*/ 425379 w 1034979"/>
                  <a:gd name="connsiteY226" fmla="*/ 894552 h 1509906"/>
                  <a:gd name="connsiteX227" fmla="*/ 423474 w 1034979"/>
                  <a:gd name="connsiteY227" fmla="*/ 921222 h 1509906"/>
                  <a:gd name="connsiteX228" fmla="*/ 417759 w 1034979"/>
                  <a:gd name="connsiteY228" fmla="*/ 923127 h 1509906"/>
                  <a:gd name="connsiteX229" fmla="*/ 412044 w 1034979"/>
                  <a:gd name="connsiteY229" fmla="*/ 926937 h 1509906"/>
                  <a:gd name="connsiteX230" fmla="*/ 421569 w 1034979"/>
                  <a:gd name="connsiteY23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1574 w 1034979"/>
                  <a:gd name="connsiteY101" fmla="*/ 1279362 h 1509906"/>
                  <a:gd name="connsiteX102" fmla="*/ 465384 w 1034979"/>
                  <a:gd name="connsiteY102" fmla="*/ 1264122 h 1509906"/>
                  <a:gd name="connsiteX103" fmla="*/ 467289 w 1034979"/>
                  <a:gd name="connsiteY103" fmla="*/ 1258407 h 1509906"/>
                  <a:gd name="connsiteX104" fmla="*/ 535869 w 1034979"/>
                  <a:gd name="connsiteY104" fmla="*/ 1243167 h 1509906"/>
                  <a:gd name="connsiteX105" fmla="*/ 541584 w 1034979"/>
                  <a:gd name="connsiteY105" fmla="*/ 1241262 h 1509906"/>
                  <a:gd name="connsiteX106" fmla="*/ 547299 w 1034979"/>
                  <a:gd name="connsiteY106" fmla="*/ 1239357 h 1509906"/>
                  <a:gd name="connsiteX107" fmla="*/ 554919 w 1034979"/>
                  <a:gd name="connsiteY107" fmla="*/ 1237452 h 1509906"/>
                  <a:gd name="connsiteX108" fmla="*/ 573969 w 1034979"/>
                  <a:gd name="connsiteY108" fmla="*/ 1229832 h 1509906"/>
                  <a:gd name="connsiteX109" fmla="*/ 585399 w 1034979"/>
                  <a:gd name="connsiteY109" fmla="*/ 1226022 h 1509906"/>
                  <a:gd name="connsiteX110" fmla="*/ 720654 w 1034979"/>
                  <a:gd name="connsiteY110" fmla="*/ 1309842 h 1509906"/>
                  <a:gd name="connsiteX111" fmla="*/ 733989 w 1034979"/>
                  <a:gd name="connsiteY111" fmla="*/ 1319367 h 1509906"/>
                  <a:gd name="connsiteX112" fmla="*/ 743514 w 1034979"/>
                  <a:gd name="connsiteY112" fmla="*/ 1321272 h 1509906"/>
                  <a:gd name="connsiteX113" fmla="*/ 749229 w 1034979"/>
                  <a:gd name="connsiteY113" fmla="*/ 1323177 h 1509906"/>
                  <a:gd name="connsiteX114" fmla="*/ 762564 w 1034979"/>
                  <a:gd name="connsiteY114" fmla="*/ 1328892 h 1509906"/>
                  <a:gd name="connsiteX115" fmla="*/ 777804 w 1034979"/>
                  <a:gd name="connsiteY115" fmla="*/ 1326987 h 1509906"/>
                  <a:gd name="connsiteX116" fmla="*/ 789234 w 1034979"/>
                  <a:gd name="connsiteY116" fmla="*/ 1321272 h 1509906"/>
                  <a:gd name="connsiteX117" fmla="*/ 794949 w 1034979"/>
                  <a:gd name="connsiteY117" fmla="*/ 1319367 h 1509906"/>
                  <a:gd name="connsiteX118" fmla="*/ 802569 w 1034979"/>
                  <a:gd name="connsiteY118" fmla="*/ 1302222 h 1509906"/>
                  <a:gd name="connsiteX119" fmla="*/ 800664 w 1034979"/>
                  <a:gd name="connsiteY119" fmla="*/ 1277457 h 1509906"/>
                  <a:gd name="connsiteX120" fmla="*/ 798759 w 1034979"/>
                  <a:gd name="connsiteY120" fmla="*/ 1271742 h 1509906"/>
                  <a:gd name="connsiteX121" fmla="*/ 796854 w 1034979"/>
                  <a:gd name="connsiteY121" fmla="*/ 1264122 h 1509906"/>
                  <a:gd name="connsiteX122" fmla="*/ 783519 w 1034979"/>
                  <a:gd name="connsiteY122" fmla="*/ 1246977 h 1509906"/>
                  <a:gd name="connsiteX123" fmla="*/ 773994 w 1034979"/>
                  <a:gd name="connsiteY123" fmla="*/ 1241262 h 1509906"/>
                  <a:gd name="connsiteX124" fmla="*/ 648264 w 1034979"/>
                  <a:gd name="connsiteY124" fmla="*/ 1149822 h 1509906"/>
                  <a:gd name="connsiteX125" fmla="*/ 644454 w 1034979"/>
                  <a:gd name="connsiteY125" fmla="*/ 1132677 h 1509906"/>
                  <a:gd name="connsiteX126" fmla="*/ 646359 w 1034979"/>
                  <a:gd name="connsiteY126" fmla="*/ 1125057 h 1509906"/>
                  <a:gd name="connsiteX127" fmla="*/ 650169 w 1034979"/>
                  <a:gd name="connsiteY127" fmla="*/ 1107912 h 1509906"/>
                  <a:gd name="connsiteX128" fmla="*/ 653979 w 1034979"/>
                  <a:gd name="connsiteY128" fmla="*/ 1102197 h 1509906"/>
                  <a:gd name="connsiteX129" fmla="*/ 655884 w 1034979"/>
                  <a:gd name="connsiteY129" fmla="*/ 1096482 h 1509906"/>
                  <a:gd name="connsiteX130" fmla="*/ 661599 w 1034979"/>
                  <a:gd name="connsiteY130" fmla="*/ 1094577 h 1509906"/>
                  <a:gd name="connsiteX131" fmla="*/ 671124 w 1034979"/>
                  <a:gd name="connsiteY131" fmla="*/ 1083147 h 1509906"/>
                  <a:gd name="connsiteX132" fmla="*/ 724464 w 1034979"/>
                  <a:gd name="connsiteY132" fmla="*/ 1075527 h 1509906"/>
                  <a:gd name="connsiteX133" fmla="*/ 842574 w 1034979"/>
                  <a:gd name="connsiteY133" fmla="*/ 1077432 h 1509906"/>
                  <a:gd name="connsiteX134" fmla="*/ 871149 w 1034979"/>
                  <a:gd name="connsiteY134" fmla="*/ 1079337 h 1509906"/>
                  <a:gd name="connsiteX135" fmla="*/ 899724 w 1034979"/>
                  <a:gd name="connsiteY135" fmla="*/ 1085052 h 1509906"/>
                  <a:gd name="connsiteX136" fmla="*/ 922584 w 1034979"/>
                  <a:gd name="connsiteY136" fmla="*/ 1088862 h 1509906"/>
                  <a:gd name="connsiteX137" fmla="*/ 951159 w 1034979"/>
                  <a:gd name="connsiteY137" fmla="*/ 1094577 h 1509906"/>
                  <a:gd name="connsiteX138" fmla="*/ 956874 w 1034979"/>
                  <a:gd name="connsiteY138" fmla="*/ 1094577 h 1509906"/>
                  <a:gd name="connsiteX139" fmla="*/ 1002594 w 1034979"/>
                  <a:gd name="connsiteY139" fmla="*/ 1092672 h 1509906"/>
                  <a:gd name="connsiteX140" fmla="*/ 1031169 w 1034979"/>
                  <a:gd name="connsiteY140" fmla="*/ 1085052 h 1509906"/>
                  <a:gd name="connsiteX141" fmla="*/ 1034979 w 1034979"/>
                  <a:gd name="connsiteY141" fmla="*/ 1079337 h 1509906"/>
                  <a:gd name="connsiteX142" fmla="*/ 1033074 w 1034979"/>
                  <a:gd name="connsiteY142" fmla="*/ 1060287 h 1509906"/>
                  <a:gd name="connsiteX143" fmla="*/ 1027359 w 1034979"/>
                  <a:gd name="connsiteY143" fmla="*/ 1056477 h 1509906"/>
                  <a:gd name="connsiteX144" fmla="*/ 1012119 w 1034979"/>
                  <a:gd name="connsiteY144" fmla="*/ 1054572 h 1509906"/>
                  <a:gd name="connsiteX145" fmla="*/ 1006404 w 1034979"/>
                  <a:gd name="connsiteY145" fmla="*/ 1052667 h 1509906"/>
                  <a:gd name="connsiteX146" fmla="*/ 998784 w 1034979"/>
                  <a:gd name="connsiteY146" fmla="*/ 1050762 h 1509906"/>
                  <a:gd name="connsiteX147" fmla="*/ 987354 w 1034979"/>
                  <a:gd name="connsiteY147" fmla="*/ 1043142 h 1509906"/>
                  <a:gd name="connsiteX148" fmla="*/ 975924 w 1034979"/>
                  <a:gd name="connsiteY148" fmla="*/ 1039332 h 1509906"/>
                  <a:gd name="connsiteX149" fmla="*/ 970209 w 1034979"/>
                  <a:gd name="connsiteY149" fmla="*/ 1037427 h 1509906"/>
                  <a:gd name="connsiteX150" fmla="*/ 962589 w 1034979"/>
                  <a:gd name="connsiteY150" fmla="*/ 1035522 h 1509906"/>
                  <a:gd name="connsiteX151" fmla="*/ 956874 w 1034979"/>
                  <a:gd name="connsiteY151" fmla="*/ 1033617 h 1509906"/>
                  <a:gd name="connsiteX152" fmla="*/ 935919 w 1034979"/>
                  <a:gd name="connsiteY152" fmla="*/ 1027902 h 1509906"/>
                  <a:gd name="connsiteX153" fmla="*/ 930204 w 1034979"/>
                  <a:gd name="connsiteY153" fmla="*/ 1025997 h 1509906"/>
                  <a:gd name="connsiteX154" fmla="*/ 825429 w 1034979"/>
                  <a:gd name="connsiteY154" fmla="*/ 1027902 h 1509906"/>
                  <a:gd name="connsiteX155" fmla="*/ 819714 w 1034979"/>
                  <a:gd name="connsiteY155" fmla="*/ 1029807 h 1509906"/>
                  <a:gd name="connsiteX156" fmla="*/ 730179 w 1034979"/>
                  <a:gd name="connsiteY156" fmla="*/ 1031712 h 1509906"/>
                  <a:gd name="connsiteX157" fmla="*/ 716844 w 1034979"/>
                  <a:gd name="connsiteY157" fmla="*/ 1035522 h 1509906"/>
                  <a:gd name="connsiteX158" fmla="*/ 695889 w 1034979"/>
                  <a:gd name="connsiteY158" fmla="*/ 1037427 h 1509906"/>
                  <a:gd name="connsiteX159" fmla="*/ 669219 w 1034979"/>
                  <a:gd name="connsiteY159" fmla="*/ 1039332 h 1509906"/>
                  <a:gd name="connsiteX160" fmla="*/ 669219 w 1034979"/>
                  <a:gd name="connsiteY160" fmla="*/ 1039332 h 1509906"/>
                  <a:gd name="connsiteX161" fmla="*/ 646359 w 1034979"/>
                  <a:gd name="connsiteY161" fmla="*/ 1043142 h 1509906"/>
                  <a:gd name="connsiteX162" fmla="*/ 642549 w 1034979"/>
                  <a:gd name="connsiteY162" fmla="*/ 1031712 h 1509906"/>
                  <a:gd name="connsiteX163" fmla="*/ 640644 w 1034979"/>
                  <a:gd name="connsiteY163" fmla="*/ 1025997 h 1509906"/>
                  <a:gd name="connsiteX164" fmla="*/ 642549 w 1034979"/>
                  <a:gd name="connsiteY164" fmla="*/ 1008852 h 1509906"/>
                  <a:gd name="connsiteX165" fmla="*/ 644454 w 1034979"/>
                  <a:gd name="connsiteY165" fmla="*/ 1003137 h 1509906"/>
                  <a:gd name="connsiteX166" fmla="*/ 661599 w 1034979"/>
                  <a:gd name="connsiteY166" fmla="*/ 993612 h 1509906"/>
                  <a:gd name="connsiteX167" fmla="*/ 673029 w 1034979"/>
                  <a:gd name="connsiteY167" fmla="*/ 985992 h 1509906"/>
                  <a:gd name="connsiteX168" fmla="*/ 674934 w 1034979"/>
                  <a:gd name="connsiteY168" fmla="*/ 980277 h 1509906"/>
                  <a:gd name="connsiteX169" fmla="*/ 680649 w 1034979"/>
                  <a:gd name="connsiteY169" fmla="*/ 978372 h 1509906"/>
                  <a:gd name="connsiteX170" fmla="*/ 686364 w 1034979"/>
                  <a:gd name="connsiteY170" fmla="*/ 974562 h 1509906"/>
                  <a:gd name="connsiteX171" fmla="*/ 695889 w 1034979"/>
                  <a:gd name="connsiteY171" fmla="*/ 965037 h 1509906"/>
                  <a:gd name="connsiteX172" fmla="*/ 705414 w 1034979"/>
                  <a:gd name="connsiteY172" fmla="*/ 953607 h 1509906"/>
                  <a:gd name="connsiteX173" fmla="*/ 716844 w 1034979"/>
                  <a:gd name="connsiteY173" fmla="*/ 945987 h 1509906"/>
                  <a:gd name="connsiteX174" fmla="*/ 732084 w 1034979"/>
                  <a:gd name="connsiteY174" fmla="*/ 932652 h 1509906"/>
                  <a:gd name="connsiteX175" fmla="*/ 741609 w 1034979"/>
                  <a:gd name="connsiteY175" fmla="*/ 921222 h 1509906"/>
                  <a:gd name="connsiteX176" fmla="*/ 753039 w 1034979"/>
                  <a:gd name="connsiteY176" fmla="*/ 911697 h 1509906"/>
                  <a:gd name="connsiteX177" fmla="*/ 758754 w 1034979"/>
                  <a:gd name="connsiteY177" fmla="*/ 900267 h 1509906"/>
                  <a:gd name="connsiteX178" fmla="*/ 760659 w 1034979"/>
                  <a:gd name="connsiteY178" fmla="*/ 894552 h 1509906"/>
                  <a:gd name="connsiteX179" fmla="*/ 766374 w 1034979"/>
                  <a:gd name="connsiteY179" fmla="*/ 883122 h 1509906"/>
                  <a:gd name="connsiteX180" fmla="*/ 764469 w 1034979"/>
                  <a:gd name="connsiteY180" fmla="*/ 867882 h 1509906"/>
                  <a:gd name="connsiteX181" fmla="*/ 758754 w 1034979"/>
                  <a:gd name="connsiteY181" fmla="*/ 865977 h 1509906"/>
                  <a:gd name="connsiteX182" fmla="*/ 737799 w 1034979"/>
                  <a:gd name="connsiteY182" fmla="*/ 867882 h 1509906"/>
                  <a:gd name="connsiteX183" fmla="*/ 732084 w 1034979"/>
                  <a:gd name="connsiteY183" fmla="*/ 871692 h 1509906"/>
                  <a:gd name="connsiteX184" fmla="*/ 720654 w 1034979"/>
                  <a:gd name="connsiteY184" fmla="*/ 875502 h 1509906"/>
                  <a:gd name="connsiteX185" fmla="*/ 716844 w 1034979"/>
                  <a:gd name="connsiteY185" fmla="*/ 881217 h 1509906"/>
                  <a:gd name="connsiteX186" fmla="*/ 711129 w 1034979"/>
                  <a:gd name="connsiteY186" fmla="*/ 883122 h 1509906"/>
                  <a:gd name="connsiteX187" fmla="*/ 705414 w 1034979"/>
                  <a:gd name="connsiteY187" fmla="*/ 886932 h 1509906"/>
                  <a:gd name="connsiteX188" fmla="*/ 699699 w 1034979"/>
                  <a:gd name="connsiteY188" fmla="*/ 892647 h 1509906"/>
                  <a:gd name="connsiteX189" fmla="*/ 692079 w 1034979"/>
                  <a:gd name="connsiteY189" fmla="*/ 896457 h 1509906"/>
                  <a:gd name="connsiteX190" fmla="*/ 650169 w 1034979"/>
                  <a:gd name="connsiteY190" fmla="*/ 925032 h 1509906"/>
                  <a:gd name="connsiteX191" fmla="*/ 636834 w 1034979"/>
                  <a:gd name="connsiteY191" fmla="*/ 936462 h 1509906"/>
                  <a:gd name="connsiteX192" fmla="*/ 627309 w 1034979"/>
                  <a:gd name="connsiteY192" fmla="*/ 953607 h 1509906"/>
                  <a:gd name="connsiteX193" fmla="*/ 602544 w 1034979"/>
                  <a:gd name="connsiteY193" fmla="*/ 959322 h 1509906"/>
                  <a:gd name="connsiteX194" fmla="*/ 589209 w 1034979"/>
                  <a:gd name="connsiteY194" fmla="*/ 963132 h 1509906"/>
                  <a:gd name="connsiteX195" fmla="*/ 573969 w 1034979"/>
                  <a:gd name="connsiteY195" fmla="*/ 961227 h 1509906"/>
                  <a:gd name="connsiteX196" fmla="*/ 562539 w 1034979"/>
                  <a:gd name="connsiteY196" fmla="*/ 957417 h 1509906"/>
                  <a:gd name="connsiteX197" fmla="*/ 551109 w 1034979"/>
                  <a:gd name="connsiteY197" fmla="*/ 953607 h 1509906"/>
                  <a:gd name="connsiteX198" fmla="*/ 539679 w 1034979"/>
                  <a:gd name="connsiteY198" fmla="*/ 949797 h 1509906"/>
                  <a:gd name="connsiteX199" fmla="*/ 533964 w 1034979"/>
                  <a:gd name="connsiteY199" fmla="*/ 947892 h 1509906"/>
                  <a:gd name="connsiteX200" fmla="*/ 528249 w 1034979"/>
                  <a:gd name="connsiteY200" fmla="*/ 944082 h 1509906"/>
                  <a:gd name="connsiteX201" fmla="*/ 516819 w 1034979"/>
                  <a:gd name="connsiteY201" fmla="*/ 938367 h 1509906"/>
                  <a:gd name="connsiteX202" fmla="*/ 509199 w 1034979"/>
                  <a:gd name="connsiteY202" fmla="*/ 926937 h 1509906"/>
                  <a:gd name="connsiteX203" fmla="*/ 505389 w 1034979"/>
                  <a:gd name="connsiteY203" fmla="*/ 905982 h 1509906"/>
                  <a:gd name="connsiteX204" fmla="*/ 507294 w 1034979"/>
                  <a:gd name="connsiteY204" fmla="*/ 841212 h 1509906"/>
                  <a:gd name="connsiteX205" fmla="*/ 503484 w 1034979"/>
                  <a:gd name="connsiteY205" fmla="*/ 351627 h 1509906"/>
                  <a:gd name="connsiteX206" fmla="*/ 499674 w 1034979"/>
                  <a:gd name="connsiteY206" fmla="*/ 60162 h 1509906"/>
                  <a:gd name="connsiteX207" fmla="*/ 490149 w 1034979"/>
                  <a:gd name="connsiteY207" fmla="*/ 33492 h 1509906"/>
                  <a:gd name="connsiteX208" fmla="*/ 488244 w 1034979"/>
                  <a:gd name="connsiteY208" fmla="*/ 27777 h 1509906"/>
                  <a:gd name="connsiteX209" fmla="*/ 484434 w 1034979"/>
                  <a:gd name="connsiteY209" fmla="*/ 22062 h 1509906"/>
                  <a:gd name="connsiteX210" fmla="*/ 478719 w 1034979"/>
                  <a:gd name="connsiteY210" fmla="*/ 10632 h 1509906"/>
                  <a:gd name="connsiteX211" fmla="*/ 473004 w 1034979"/>
                  <a:gd name="connsiteY211" fmla="*/ 6822 h 1509906"/>
                  <a:gd name="connsiteX212" fmla="*/ 469194 w 1034979"/>
                  <a:gd name="connsiteY212" fmla="*/ 1107 h 1509906"/>
                  <a:gd name="connsiteX213" fmla="*/ 429189 w 1034979"/>
                  <a:gd name="connsiteY213" fmla="*/ 4917 h 1509906"/>
                  <a:gd name="connsiteX214" fmla="*/ 421569 w 1034979"/>
                  <a:gd name="connsiteY214" fmla="*/ 16347 h 1509906"/>
                  <a:gd name="connsiteX215" fmla="*/ 417759 w 1034979"/>
                  <a:gd name="connsiteY215" fmla="*/ 22062 h 1509906"/>
                  <a:gd name="connsiteX216" fmla="*/ 419664 w 1034979"/>
                  <a:gd name="connsiteY216" fmla="*/ 54447 h 1509906"/>
                  <a:gd name="connsiteX217" fmla="*/ 423474 w 1034979"/>
                  <a:gd name="connsiteY217" fmla="*/ 65877 h 1509906"/>
                  <a:gd name="connsiteX218" fmla="*/ 425379 w 1034979"/>
                  <a:gd name="connsiteY218" fmla="*/ 71592 h 1509906"/>
                  <a:gd name="connsiteX219" fmla="*/ 425379 w 1034979"/>
                  <a:gd name="connsiteY219" fmla="*/ 77307 h 1509906"/>
                  <a:gd name="connsiteX220" fmla="*/ 429189 w 1034979"/>
                  <a:gd name="connsiteY220" fmla="*/ 231612 h 1509906"/>
                  <a:gd name="connsiteX221" fmla="*/ 440619 w 1034979"/>
                  <a:gd name="connsiteY221" fmla="*/ 414492 h 1509906"/>
                  <a:gd name="connsiteX222" fmla="*/ 425379 w 1034979"/>
                  <a:gd name="connsiteY222" fmla="*/ 711672 h 1509906"/>
                  <a:gd name="connsiteX223" fmla="*/ 425173 w 1034979"/>
                  <a:gd name="connsiteY223" fmla="*/ 765165 h 1509906"/>
                  <a:gd name="connsiteX224" fmla="*/ 421363 w 1034979"/>
                  <a:gd name="connsiteY224" fmla="*/ 844096 h 1509906"/>
                  <a:gd name="connsiteX225" fmla="*/ 425379 w 1034979"/>
                  <a:gd name="connsiteY225" fmla="*/ 894552 h 1509906"/>
                  <a:gd name="connsiteX226" fmla="*/ 423474 w 1034979"/>
                  <a:gd name="connsiteY226" fmla="*/ 921222 h 1509906"/>
                  <a:gd name="connsiteX227" fmla="*/ 417759 w 1034979"/>
                  <a:gd name="connsiteY227" fmla="*/ 923127 h 1509906"/>
                  <a:gd name="connsiteX228" fmla="*/ 412044 w 1034979"/>
                  <a:gd name="connsiteY228" fmla="*/ 926937 h 1509906"/>
                  <a:gd name="connsiteX229" fmla="*/ 421569 w 1034979"/>
                  <a:gd name="connsiteY22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5384 w 1034979"/>
                  <a:gd name="connsiteY101" fmla="*/ 1264122 h 1509906"/>
                  <a:gd name="connsiteX102" fmla="*/ 467289 w 1034979"/>
                  <a:gd name="connsiteY102" fmla="*/ 1258407 h 1509906"/>
                  <a:gd name="connsiteX103" fmla="*/ 535869 w 1034979"/>
                  <a:gd name="connsiteY103" fmla="*/ 1243167 h 1509906"/>
                  <a:gd name="connsiteX104" fmla="*/ 541584 w 1034979"/>
                  <a:gd name="connsiteY104" fmla="*/ 1241262 h 1509906"/>
                  <a:gd name="connsiteX105" fmla="*/ 547299 w 1034979"/>
                  <a:gd name="connsiteY105" fmla="*/ 1239357 h 1509906"/>
                  <a:gd name="connsiteX106" fmla="*/ 554919 w 1034979"/>
                  <a:gd name="connsiteY106" fmla="*/ 1237452 h 1509906"/>
                  <a:gd name="connsiteX107" fmla="*/ 573969 w 1034979"/>
                  <a:gd name="connsiteY107" fmla="*/ 1229832 h 1509906"/>
                  <a:gd name="connsiteX108" fmla="*/ 585399 w 1034979"/>
                  <a:gd name="connsiteY108" fmla="*/ 1226022 h 1509906"/>
                  <a:gd name="connsiteX109" fmla="*/ 720654 w 1034979"/>
                  <a:gd name="connsiteY109" fmla="*/ 1309842 h 1509906"/>
                  <a:gd name="connsiteX110" fmla="*/ 733989 w 1034979"/>
                  <a:gd name="connsiteY110" fmla="*/ 1319367 h 1509906"/>
                  <a:gd name="connsiteX111" fmla="*/ 743514 w 1034979"/>
                  <a:gd name="connsiteY111" fmla="*/ 1321272 h 1509906"/>
                  <a:gd name="connsiteX112" fmla="*/ 749229 w 1034979"/>
                  <a:gd name="connsiteY112" fmla="*/ 1323177 h 1509906"/>
                  <a:gd name="connsiteX113" fmla="*/ 762564 w 1034979"/>
                  <a:gd name="connsiteY113" fmla="*/ 1328892 h 1509906"/>
                  <a:gd name="connsiteX114" fmla="*/ 777804 w 1034979"/>
                  <a:gd name="connsiteY114" fmla="*/ 1326987 h 1509906"/>
                  <a:gd name="connsiteX115" fmla="*/ 789234 w 1034979"/>
                  <a:gd name="connsiteY115" fmla="*/ 1321272 h 1509906"/>
                  <a:gd name="connsiteX116" fmla="*/ 794949 w 1034979"/>
                  <a:gd name="connsiteY116" fmla="*/ 1319367 h 1509906"/>
                  <a:gd name="connsiteX117" fmla="*/ 802569 w 1034979"/>
                  <a:gd name="connsiteY117" fmla="*/ 1302222 h 1509906"/>
                  <a:gd name="connsiteX118" fmla="*/ 800664 w 1034979"/>
                  <a:gd name="connsiteY118" fmla="*/ 1277457 h 1509906"/>
                  <a:gd name="connsiteX119" fmla="*/ 798759 w 1034979"/>
                  <a:gd name="connsiteY119" fmla="*/ 1271742 h 1509906"/>
                  <a:gd name="connsiteX120" fmla="*/ 796854 w 1034979"/>
                  <a:gd name="connsiteY120" fmla="*/ 1264122 h 1509906"/>
                  <a:gd name="connsiteX121" fmla="*/ 783519 w 1034979"/>
                  <a:gd name="connsiteY121" fmla="*/ 1246977 h 1509906"/>
                  <a:gd name="connsiteX122" fmla="*/ 773994 w 1034979"/>
                  <a:gd name="connsiteY122" fmla="*/ 1241262 h 1509906"/>
                  <a:gd name="connsiteX123" fmla="*/ 648264 w 1034979"/>
                  <a:gd name="connsiteY123" fmla="*/ 1149822 h 1509906"/>
                  <a:gd name="connsiteX124" fmla="*/ 644454 w 1034979"/>
                  <a:gd name="connsiteY124" fmla="*/ 1132677 h 1509906"/>
                  <a:gd name="connsiteX125" fmla="*/ 646359 w 1034979"/>
                  <a:gd name="connsiteY125" fmla="*/ 1125057 h 1509906"/>
                  <a:gd name="connsiteX126" fmla="*/ 650169 w 1034979"/>
                  <a:gd name="connsiteY126" fmla="*/ 1107912 h 1509906"/>
                  <a:gd name="connsiteX127" fmla="*/ 653979 w 1034979"/>
                  <a:gd name="connsiteY127" fmla="*/ 1102197 h 1509906"/>
                  <a:gd name="connsiteX128" fmla="*/ 655884 w 1034979"/>
                  <a:gd name="connsiteY128" fmla="*/ 1096482 h 1509906"/>
                  <a:gd name="connsiteX129" fmla="*/ 661599 w 1034979"/>
                  <a:gd name="connsiteY129" fmla="*/ 1094577 h 1509906"/>
                  <a:gd name="connsiteX130" fmla="*/ 671124 w 1034979"/>
                  <a:gd name="connsiteY130" fmla="*/ 1083147 h 1509906"/>
                  <a:gd name="connsiteX131" fmla="*/ 724464 w 1034979"/>
                  <a:gd name="connsiteY131" fmla="*/ 1075527 h 1509906"/>
                  <a:gd name="connsiteX132" fmla="*/ 842574 w 1034979"/>
                  <a:gd name="connsiteY132" fmla="*/ 1077432 h 1509906"/>
                  <a:gd name="connsiteX133" fmla="*/ 871149 w 1034979"/>
                  <a:gd name="connsiteY133" fmla="*/ 1079337 h 1509906"/>
                  <a:gd name="connsiteX134" fmla="*/ 899724 w 1034979"/>
                  <a:gd name="connsiteY134" fmla="*/ 1085052 h 1509906"/>
                  <a:gd name="connsiteX135" fmla="*/ 922584 w 1034979"/>
                  <a:gd name="connsiteY135" fmla="*/ 1088862 h 1509906"/>
                  <a:gd name="connsiteX136" fmla="*/ 951159 w 1034979"/>
                  <a:gd name="connsiteY136" fmla="*/ 1094577 h 1509906"/>
                  <a:gd name="connsiteX137" fmla="*/ 956874 w 1034979"/>
                  <a:gd name="connsiteY137" fmla="*/ 1094577 h 1509906"/>
                  <a:gd name="connsiteX138" fmla="*/ 1002594 w 1034979"/>
                  <a:gd name="connsiteY138" fmla="*/ 1092672 h 1509906"/>
                  <a:gd name="connsiteX139" fmla="*/ 1031169 w 1034979"/>
                  <a:gd name="connsiteY139" fmla="*/ 1085052 h 1509906"/>
                  <a:gd name="connsiteX140" fmla="*/ 1034979 w 1034979"/>
                  <a:gd name="connsiteY140" fmla="*/ 1079337 h 1509906"/>
                  <a:gd name="connsiteX141" fmla="*/ 1033074 w 1034979"/>
                  <a:gd name="connsiteY141" fmla="*/ 1060287 h 1509906"/>
                  <a:gd name="connsiteX142" fmla="*/ 1027359 w 1034979"/>
                  <a:gd name="connsiteY142" fmla="*/ 1056477 h 1509906"/>
                  <a:gd name="connsiteX143" fmla="*/ 1012119 w 1034979"/>
                  <a:gd name="connsiteY143" fmla="*/ 1054572 h 1509906"/>
                  <a:gd name="connsiteX144" fmla="*/ 1006404 w 1034979"/>
                  <a:gd name="connsiteY144" fmla="*/ 1052667 h 1509906"/>
                  <a:gd name="connsiteX145" fmla="*/ 998784 w 1034979"/>
                  <a:gd name="connsiteY145" fmla="*/ 1050762 h 1509906"/>
                  <a:gd name="connsiteX146" fmla="*/ 987354 w 1034979"/>
                  <a:gd name="connsiteY146" fmla="*/ 1043142 h 1509906"/>
                  <a:gd name="connsiteX147" fmla="*/ 975924 w 1034979"/>
                  <a:gd name="connsiteY147" fmla="*/ 1039332 h 1509906"/>
                  <a:gd name="connsiteX148" fmla="*/ 970209 w 1034979"/>
                  <a:gd name="connsiteY148" fmla="*/ 1037427 h 1509906"/>
                  <a:gd name="connsiteX149" fmla="*/ 962589 w 1034979"/>
                  <a:gd name="connsiteY149" fmla="*/ 1035522 h 1509906"/>
                  <a:gd name="connsiteX150" fmla="*/ 956874 w 1034979"/>
                  <a:gd name="connsiteY150" fmla="*/ 1033617 h 1509906"/>
                  <a:gd name="connsiteX151" fmla="*/ 935919 w 1034979"/>
                  <a:gd name="connsiteY151" fmla="*/ 1027902 h 1509906"/>
                  <a:gd name="connsiteX152" fmla="*/ 930204 w 1034979"/>
                  <a:gd name="connsiteY152" fmla="*/ 1025997 h 1509906"/>
                  <a:gd name="connsiteX153" fmla="*/ 825429 w 1034979"/>
                  <a:gd name="connsiteY153" fmla="*/ 1027902 h 1509906"/>
                  <a:gd name="connsiteX154" fmla="*/ 819714 w 1034979"/>
                  <a:gd name="connsiteY154" fmla="*/ 1029807 h 1509906"/>
                  <a:gd name="connsiteX155" fmla="*/ 730179 w 1034979"/>
                  <a:gd name="connsiteY155" fmla="*/ 1031712 h 1509906"/>
                  <a:gd name="connsiteX156" fmla="*/ 716844 w 1034979"/>
                  <a:gd name="connsiteY156" fmla="*/ 1035522 h 1509906"/>
                  <a:gd name="connsiteX157" fmla="*/ 695889 w 1034979"/>
                  <a:gd name="connsiteY157" fmla="*/ 1037427 h 1509906"/>
                  <a:gd name="connsiteX158" fmla="*/ 669219 w 1034979"/>
                  <a:gd name="connsiteY158" fmla="*/ 1039332 h 1509906"/>
                  <a:gd name="connsiteX159" fmla="*/ 669219 w 1034979"/>
                  <a:gd name="connsiteY159" fmla="*/ 1039332 h 1509906"/>
                  <a:gd name="connsiteX160" fmla="*/ 646359 w 1034979"/>
                  <a:gd name="connsiteY160" fmla="*/ 1043142 h 1509906"/>
                  <a:gd name="connsiteX161" fmla="*/ 642549 w 1034979"/>
                  <a:gd name="connsiteY161" fmla="*/ 1031712 h 1509906"/>
                  <a:gd name="connsiteX162" fmla="*/ 640644 w 1034979"/>
                  <a:gd name="connsiteY162" fmla="*/ 1025997 h 1509906"/>
                  <a:gd name="connsiteX163" fmla="*/ 642549 w 1034979"/>
                  <a:gd name="connsiteY163" fmla="*/ 1008852 h 1509906"/>
                  <a:gd name="connsiteX164" fmla="*/ 644454 w 1034979"/>
                  <a:gd name="connsiteY164" fmla="*/ 1003137 h 1509906"/>
                  <a:gd name="connsiteX165" fmla="*/ 661599 w 1034979"/>
                  <a:gd name="connsiteY165" fmla="*/ 993612 h 1509906"/>
                  <a:gd name="connsiteX166" fmla="*/ 673029 w 1034979"/>
                  <a:gd name="connsiteY166" fmla="*/ 985992 h 1509906"/>
                  <a:gd name="connsiteX167" fmla="*/ 674934 w 1034979"/>
                  <a:gd name="connsiteY167" fmla="*/ 980277 h 1509906"/>
                  <a:gd name="connsiteX168" fmla="*/ 680649 w 1034979"/>
                  <a:gd name="connsiteY168" fmla="*/ 978372 h 1509906"/>
                  <a:gd name="connsiteX169" fmla="*/ 686364 w 1034979"/>
                  <a:gd name="connsiteY169" fmla="*/ 974562 h 1509906"/>
                  <a:gd name="connsiteX170" fmla="*/ 695889 w 1034979"/>
                  <a:gd name="connsiteY170" fmla="*/ 965037 h 1509906"/>
                  <a:gd name="connsiteX171" fmla="*/ 705414 w 1034979"/>
                  <a:gd name="connsiteY171" fmla="*/ 953607 h 1509906"/>
                  <a:gd name="connsiteX172" fmla="*/ 716844 w 1034979"/>
                  <a:gd name="connsiteY172" fmla="*/ 945987 h 1509906"/>
                  <a:gd name="connsiteX173" fmla="*/ 732084 w 1034979"/>
                  <a:gd name="connsiteY173" fmla="*/ 932652 h 1509906"/>
                  <a:gd name="connsiteX174" fmla="*/ 741609 w 1034979"/>
                  <a:gd name="connsiteY174" fmla="*/ 921222 h 1509906"/>
                  <a:gd name="connsiteX175" fmla="*/ 753039 w 1034979"/>
                  <a:gd name="connsiteY175" fmla="*/ 911697 h 1509906"/>
                  <a:gd name="connsiteX176" fmla="*/ 758754 w 1034979"/>
                  <a:gd name="connsiteY176" fmla="*/ 900267 h 1509906"/>
                  <a:gd name="connsiteX177" fmla="*/ 760659 w 1034979"/>
                  <a:gd name="connsiteY177" fmla="*/ 894552 h 1509906"/>
                  <a:gd name="connsiteX178" fmla="*/ 766374 w 1034979"/>
                  <a:gd name="connsiteY178" fmla="*/ 883122 h 1509906"/>
                  <a:gd name="connsiteX179" fmla="*/ 764469 w 1034979"/>
                  <a:gd name="connsiteY179" fmla="*/ 867882 h 1509906"/>
                  <a:gd name="connsiteX180" fmla="*/ 758754 w 1034979"/>
                  <a:gd name="connsiteY180" fmla="*/ 865977 h 1509906"/>
                  <a:gd name="connsiteX181" fmla="*/ 737799 w 1034979"/>
                  <a:gd name="connsiteY181" fmla="*/ 867882 h 1509906"/>
                  <a:gd name="connsiteX182" fmla="*/ 732084 w 1034979"/>
                  <a:gd name="connsiteY182" fmla="*/ 871692 h 1509906"/>
                  <a:gd name="connsiteX183" fmla="*/ 720654 w 1034979"/>
                  <a:gd name="connsiteY183" fmla="*/ 875502 h 1509906"/>
                  <a:gd name="connsiteX184" fmla="*/ 716844 w 1034979"/>
                  <a:gd name="connsiteY184" fmla="*/ 881217 h 1509906"/>
                  <a:gd name="connsiteX185" fmla="*/ 711129 w 1034979"/>
                  <a:gd name="connsiteY185" fmla="*/ 883122 h 1509906"/>
                  <a:gd name="connsiteX186" fmla="*/ 705414 w 1034979"/>
                  <a:gd name="connsiteY186" fmla="*/ 886932 h 1509906"/>
                  <a:gd name="connsiteX187" fmla="*/ 699699 w 1034979"/>
                  <a:gd name="connsiteY187" fmla="*/ 892647 h 1509906"/>
                  <a:gd name="connsiteX188" fmla="*/ 692079 w 1034979"/>
                  <a:gd name="connsiteY188" fmla="*/ 896457 h 1509906"/>
                  <a:gd name="connsiteX189" fmla="*/ 650169 w 1034979"/>
                  <a:gd name="connsiteY189" fmla="*/ 925032 h 1509906"/>
                  <a:gd name="connsiteX190" fmla="*/ 636834 w 1034979"/>
                  <a:gd name="connsiteY190" fmla="*/ 936462 h 1509906"/>
                  <a:gd name="connsiteX191" fmla="*/ 627309 w 1034979"/>
                  <a:gd name="connsiteY191" fmla="*/ 953607 h 1509906"/>
                  <a:gd name="connsiteX192" fmla="*/ 602544 w 1034979"/>
                  <a:gd name="connsiteY192" fmla="*/ 959322 h 1509906"/>
                  <a:gd name="connsiteX193" fmla="*/ 589209 w 1034979"/>
                  <a:gd name="connsiteY193" fmla="*/ 963132 h 1509906"/>
                  <a:gd name="connsiteX194" fmla="*/ 573969 w 1034979"/>
                  <a:gd name="connsiteY194" fmla="*/ 961227 h 1509906"/>
                  <a:gd name="connsiteX195" fmla="*/ 562539 w 1034979"/>
                  <a:gd name="connsiteY195" fmla="*/ 957417 h 1509906"/>
                  <a:gd name="connsiteX196" fmla="*/ 551109 w 1034979"/>
                  <a:gd name="connsiteY196" fmla="*/ 953607 h 1509906"/>
                  <a:gd name="connsiteX197" fmla="*/ 539679 w 1034979"/>
                  <a:gd name="connsiteY197" fmla="*/ 949797 h 1509906"/>
                  <a:gd name="connsiteX198" fmla="*/ 533964 w 1034979"/>
                  <a:gd name="connsiteY198" fmla="*/ 947892 h 1509906"/>
                  <a:gd name="connsiteX199" fmla="*/ 528249 w 1034979"/>
                  <a:gd name="connsiteY199" fmla="*/ 944082 h 1509906"/>
                  <a:gd name="connsiteX200" fmla="*/ 516819 w 1034979"/>
                  <a:gd name="connsiteY200" fmla="*/ 938367 h 1509906"/>
                  <a:gd name="connsiteX201" fmla="*/ 509199 w 1034979"/>
                  <a:gd name="connsiteY201" fmla="*/ 926937 h 1509906"/>
                  <a:gd name="connsiteX202" fmla="*/ 505389 w 1034979"/>
                  <a:gd name="connsiteY202" fmla="*/ 905982 h 1509906"/>
                  <a:gd name="connsiteX203" fmla="*/ 507294 w 1034979"/>
                  <a:gd name="connsiteY203" fmla="*/ 841212 h 1509906"/>
                  <a:gd name="connsiteX204" fmla="*/ 503484 w 1034979"/>
                  <a:gd name="connsiteY204" fmla="*/ 351627 h 1509906"/>
                  <a:gd name="connsiteX205" fmla="*/ 499674 w 1034979"/>
                  <a:gd name="connsiteY205" fmla="*/ 60162 h 1509906"/>
                  <a:gd name="connsiteX206" fmla="*/ 490149 w 1034979"/>
                  <a:gd name="connsiteY206" fmla="*/ 33492 h 1509906"/>
                  <a:gd name="connsiteX207" fmla="*/ 488244 w 1034979"/>
                  <a:gd name="connsiteY207" fmla="*/ 27777 h 1509906"/>
                  <a:gd name="connsiteX208" fmla="*/ 484434 w 1034979"/>
                  <a:gd name="connsiteY208" fmla="*/ 22062 h 1509906"/>
                  <a:gd name="connsiteX209" fmla="*/ 478719 w 1034979"/>
                  <a:gd name="connsiteY209" fmla="*/ 10632 h 1509906"/>
                  <a:gd name="connsiteX210" fmla="*/ 473004 w 1034979"/>
                  <a:gd name="connsiteY210" fmla="*/ 6822 h 1509906"/>
                  <a:gd name="connsiteX211" fmla="*/ 469194 w 1034979"/>
                  <a:gd name="connsiteY211" fmla="*/ 1107 h 1509906"/>
                  <a:gd name="connsiteX212" fmla="*/ 429189 w 1034979"/>
                  <a:gd name="connsiteY212" fmla="*/ 4917 h 1509906"/>
                  <a:gd name="connsiteX213" fmla="*/ 421569 w 1034979"/>
                  <a:gd name="connsiteY213" fmla="*/ 16347 h 1509906"/>
                  <a:gd name="connsiteX214" fmla="*/ 417759 w 1034979"/>
                  <a:gd name="connsiteY214" fmla="*/ 22062 h 1509906"/>
                  <a:gd name="connsiteX215" fmla="*/ 419664 w 1034979"/>
                  <a:gd name="connsiteY215" fmla="*/ 54447 h 1509906"/>
                  <a:gd name="connsiteX216" fmla="*/ 423474 w 1034979"/>
                  <a:gd name="connsiteY216" fmla="*/ 65877 h 1509906"/>
                  <a:gd name="connsiteX217" fmla="*/ 425379 w 1034979"/>
                  <a:gd name="connsiteY217" fmla="*/ 71592 h 1509906"/>
                  <a:gd name="connsiteX218" fmla="*/ 425379 w 1034979"/>
                  <a:gd name="connsiteY218" fmla="*/ 77307 h 1509906"/>
                  <a:gd name="connsiteX219" fmla="*/ 429189 w 1034979"/>
                  <a:gd name="connsiteY219" fmla="*/ 231612 h 1509906"/>
                  <a:gd name="connsiteX220" fmla="*/ 440619 w 1034979"/>
                  <a:gd name="connsiteY220" fmla="*/ 414492 h 1509906"/>
                  <a:gd name="connsiteX221" fmla="*/ 425379 w 1034979"/>
                  <a:gd name="connsiteY221" fmla="*/ 711672 h 1509906"/>
                  <a:gd name="connsiteX222" fmla="*/ 425173 w 1034979"/>
                  <a:gd name="connsiteY222" fmla="*/ 765165 h 1509906"/>
                  <a:gd name="connsiteX223" fmla="*/ 421363 w 1034979"/>
                  <a:gd name="connsiteY223" fmla="*/ 844096 h 1509906"/>
                  <a:gd name="connsiteX224" fmla="*/ 425379 w 1034979"/>
                  <a:gd name="connsiteY224" fmla="*/ 894552 h 1509906"/>
                  <a:gd name="connsiteX225" fmla="*/ 423474 w 1034979"/>
                  <a:gd name="connsiteY225" fmla="*/ 921222 h 1509906"/>
                  <a:gd name="connsiteX226" fmla="*/ 417759 w 1034979"/>
                  <a:gd name="connsiteY226" fmla="*/ 923127 h 1509906"/>
                  <a:gd name="connsiteX227" fmla="*/ 412044 w 1034979"/>
                  <a:gd name="connsiteY227" fmla="*/ 926937 h 1509906"/>
                  <a:gd name="connsiteX228" fmla="*/ 421569 w 1034979"/>
                  <a:gd name="connsiteY22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54919 w 1034979"/>
                  <a:gd name="connsiteY105" fmla="*/ 1237452 h 1509906"/>
                  <a:gd name="connsiteX106" fmla="*/ 573969 w 1034979"/>
                  <a:gd name="connsiteY106" fmla="*/ 1229832 h 1509906"/>
                  <a:gd name="connsiteX107" fmla="*/ 585399 w 1034979"/>
                  <a:gd name="connsiteY107" fmla="*/ 1226022 h 1509906"/>
                  <a:gd name="connsiteX108" fmla="*/ 720654 w 1034979"/>
                  <a:gd name="connsiteY108" fmla="*/ 1309842 h 1509906"/>
                  <a:gd name="connsiteX109" fmla="*/ 733989 w 1034979"/>
                  <a:gd name="connsiteY109" fmla="*/ 1319367 h 1509906"/>
                  <a:gd name="connsiteX110" fmla="*/ 743514 w 1034979"/>
                  <a:gd name="connsiteY110" fmla="*/ 1321272 h 1509906"/>
                  <a:gd name="connsiteX111" fmla="*/ 749229 w 1034979"/>
                  <a:gd name="connsiteY111" fmla="*/ 1323177 h 1509906"/>
                  <a:gd name="connsiteX112" fmla="*/ 762564 w 1034979"/>
                  <a:gd name="connsiteY112" fmla="*/ 1328892 h 1509906"/>
                  <a:gd name="connsiteX113" fmla="*/ 777804 w 1034979"/>
                  <a:gd name="connsiteY113" fmla="*/ 1326987 h 1509906"/>
                  <a:gd name="connsiteX114" fmla="*/ 789234 w 1034979"/>
                  <a:gd name="connsiteY114" fmla="*/ 1321272 h 1509906"/>
                  <a:gd name="connsiteX115" fmla="*/ 794949 w 1034979"/>
                  <a:gd name="connsiteY115" fmla="*/ 1319367 h 1509906"/>
                  <a:gd name="connsiteX116" fmla="*/ 802569 w 1034979"/>
                  <a:gd name="connsiteY116" fmla="*/ 1302222 h 1509906"/>
                  <a:gd name="connsiteX117" fmla="*/ 800664 w 1034979"/>
                  <a:gd name="connsiteY117" fmla="*/ 1277457 h 1509906"/>
                  <a:gd name="connsiteX118" fmla="*/ 798759 w 1034979"/>
                  <a:gd name="connsiteY118" fmla="*/ 1271742 h 1509906"/>
                  <a:gd name="connsiteX119" fmla="*/ 796854 w 1034979"/>
                  <a:gd name="connsiteY119" fmla="*/ 1264122 h 1509906"/>
                  <a:gd name="connsiteX120" fmla="*/ 783519 w 1034979"/>
                  <a:gd name="connsiteY120" fmla="*/ 1246977 h 1509906"/>
                  <a:gd name="connsiteX121" fmla="*/ 773994 w 1034979"/>
                  <a:gd name="connsiteY121" fmla="*/ 1241262 h 1509906"/>
                  <a:gd name="connsiteX122" fmla="*/ 648264 w 1034979"/>
                  <a:gd name="connsiteY122" fmla="*/ 1149822 h 1509906"/>
                  <a:gd name="connsiteX123" fmla="*/ 644454 w 1034979"/>
                  <a:gd name="connsiteY123" fmla="*/ 1132677 h 1509906"/>
                  <a:gd name="connsiteX124" fmla="*/ 646359 w 1034979"/>
                  <a:gd name="connsiteY124" fmla="*/ 1125057 h 1509906"/>
                  <a:gd name="connsiteX125" fmla="*/ 650169 w 1034979"/>
                  <a:gd name="connsiteY125" fmla="*/ 1107912 h 1509906"/>
                  <a:gd name="connsiteX126" fmla="*/ 653979 w 1034979"/>
                  <a:gd name="connsiteY126" fmla="*/ 1102197 h 1509906"/>
                  <a:gd name="connsiteX127" fmla="*/ 655884 w 1034979"/>
                  <a:gd name="connsiteY127" fmla="*/ 1096482 h 1509906"/>
                  <a:gd name="connsiteX128" fmla="*/ 661599 w 1034979"/>
                  <a:gd name="connsiteY128" fmla="*/ 1094577 h 1509906"/>
                  <a:gd name="connsiteX129" fmla="*/ 671124 w 1034979"/>
                  <a:gd name="connsiteY129" fmla="*/ 1083147 h 1509906"/>
                  <a:gd name="connsiteX130" fmla="*/ 724464 w 1034979"/>
                  <a:gd name="connsiteY130" fmla="*/ 1075527 h 1509906"/>
                  <a:gd name="connsiteX131" fmla="*/ 842574 w 1034979"/>
                  <a:gd name="connsiteY131" fmla="*/ 1077432 h 1509906"/>
                  <a:gd name="connsiteX132" fmla="*/ 871149 w 1034979"/>
                  <a:gd name="connsiteY132" fmla="*/ 1079337 h 1509906"/>
                  <a:gd name="connsiteX133" fmla="*/ 899724 w 1034979"/>
                  <a:gd name="connsiteY133" fmla="*/ 1085052 h 1509906"/>
                  <a:gd name="connsiteX134" fmla="*/ 922584 w 1034979"/>
                  <a:gd name="connsiteY134" fmla="*/ 1088862 h 1509906"/>
                  <a:gd name="connsiteX135" fmla="*/ 951159 w 1034979"/>
                  <a:gd name="connsiteY135" fmla="*/ 1094577 h 1509906"/>
                  <a:gd name="connsiteX136" fmla="*/ 956874 w 1034979"/>
                  <a:gd name="connsiteY136" fmla="*/ 1094577 h 1509906"/>
                  <a:gd name="connsiteX137" fmla="*/ 1002594 w 1034979"/>
                  <a:gd name="connsiteY137" fmla="*/ 1092672 h 1509906"/>
                  <a:gd name="connsiteX138" fmla="*/ 1031169 w 1034979"/>
                  <a:gd name="connsiteY138" fmla="*/ 1085052 h 1509906"/>
                  <a:gd name="connsiteX139" fmla="*/ 1034979 w 1034979"/>
                  <a:gd name="connsiteY139" fmla="*/ 1079337 h 1509906"/>
                  <a:gd name="connsiteX140" fmla="*/ 1033074 w 1034979"/>
                  <a:gd name="connsiteY140" fmla="*/ 1060287 h 1509906"/>
                  <a:gd name="connsiteX141" fmla="*/ 1027359 w 1034979"/>
                  <a:gd name="connsiteY141" fmla="*/ 1056477 h 1509906"/>
                  <a:gd name="connsiteX142" fmla="*/ 1012119 w 1034979"/>
                  <a:gd name="connsiteY142" fmla="*/ 1054572 h 1509906"/>
                  <a:gd name="connsiteX143" fmla="*/ 1006404 w 1034979"/>
                  <a:gd name="connsiteY143" fmla="*/ 1052667 h 1509906"/>
                  <a:gd name="connsiteX144" fmla="*/ 998784 w 1034979"/>
                  <a:gd name="connsiteY144" fmla="*/ 1050762 h 1509906"/>
                  <a:gd name="connsiteX145" fmla="*/ 987354 w 1034979"/>
                  <a:gd name="connsiteY145" fmla="*/ 1043142 h 1509906"/>
                  <a:gd name="connsiteX146" fmla="*/ 975924 w 1034979"/>
                  <a:gd name="connsiteY146" fmla="*/ 1039332 h 1509906"/>
                  <a:gd name="connsiteX147" fmla="*/ 970209 w 1034979"/>
                  <a:gd name="connsiteY147" fmla="*/ 1037427 h 1509906"/>
                  <a:gd name="connsiteX148" fmla="*/ 962589 w 1034979"/>
                  <a:gd name="connsiteY148" fmla="*/ 1035522 h 1509906"/>
                  <a:gd name="connsiteX149" fmla="*/ 956874 w 1034979"/>
                  <a:gd name="connsiteY149" fmla="*/ 1033617 h 1509906"/>
                  <a:gd name="connsiteX150" fmla="*/ 935919 w 1034979"/>
                  <a:gd name="connsiteY150" fmla="*/ 1027902 h 1509906"/>
                  <a:gd name="connsiteX151" fmla="*/ 930204 w 1034979"/>
                  <a:gd name="connsiteY151" fmla="*/ 1025997 h 1509906"/>
                  <a:gd name="connsiteX152" fmla="*/ 825429 w 1034979"/>
                  <a:gd name="connsiteY152" fmla="*/ 1027902 h 1509906"/>
                  <a:gd name="connsiteX153" fmla="*/ 819714 w 1034979"/>
                  <a:gd name="connsiteY153" fmla="*/ 1029807 h 1509906"/>
                  <a:gd name="connsiteX154" fmla="*/ 730179 w 1034979"/>
                  <a:gd name="connsiteY154" fmla="*/ 1031712 h 1509906"/>
                  <a:gd name="connsiteX155" fmla="*/ 716844 w 1034979"/>
                  <a:gd name="connsiteY155" fmla="*/ 1035522 h 1509906"/>
                  <a:gd name="connsiteX156" fmla="*/ 695889 w 1034979"/>
                  <a:gd name="connsiteY156" fmla="*/ 1037427 h 1509906"/>
                  <a:gd name="connsiteX157" fmla="*/ 669219 w 1034979"/>
                  <a:gd name="connsiteY157" fmla="*/ 1039332 h 1509906"/>
                  <a:gd name="connsiteX158" fmla="*/ 669219 w 1034979"/>
                  <a:gd name="connsiteY158" fmla="*/ 1039332 h 1509906"/>
                  <a:gd name="connsiteX159" fmla="*/ 646359 w 1034979"/>
                  <a:gd name="connsiteY159" fmla="*/ 1043142 h 1509906"/>
                  <a:gd name="connsiteX160" fmla="*/ 642549 w 1034979"/>
                  <a:gd name="connsiteY160" fmla="*/ 1031712 h 1509906"/>
                  <a:gd name="connsiteX161" fmla="*/ 640644 w 1034979"/>
                  <a:gd name="connsiteY161" fmla="*/ 1025997 h 1509906"/>
                  <a:gd name="connsiteX162" fmla="*/ 642549 w 1034979"/>
                  <a:gd name="connsiteY162" fmla="*/ 1008852 h 1509906"/>
                  <a:gd name="connsiteX163" fmla="*/ 644454 w 1034979"/>
                  <a:gd name="connsiteY163" fmla="*/ 1003137 h 1509906"/>
                  <a:gd name="connsiteX164" fmla="*/ 661599 w 1034979"/>
                  <a:gd name="connsiteY164" fmla="*/ 993612 h 1509906"/>
                  <a:gd name="connsiteX165" fmla="*/ 673029 w 1034979"/>
                  <a:gd name="connsiteY165" fmla="*/ 985992 h 1509906"/>
                  <a:gd name="connsiteX166" fmla="*/ 674934 w 1034979"/>
                  <a:gd name="connsiteY166" fmla="*/ 980277 h 1509906"/>
                  <a:gd name="connsiteX167" fmla="*/ 680649 w 1034979"/>
                  <a:gd name="connsiteY167" fmla="*/ 978372 h 1509906"/>
                  <a:gd name="connsiteX168" fmla="*/ 686364 w 1034979"/>
                  <a:gd name="connsiteY168" fmla="*/ 974562 h 1509906"/>
                  <a:gd name="connsiteX169" fmla="*/ 695889 w 1034979"/>
                  <a:gd name="connsiteY169" fmla="*/ 965037 h 1509906"/>
                  <a:gd name="connsiteX170" fmla="*/ 705414 w 1034979"/>
                  <a:gd name="connsiteY170" fmla="*/ 953607 h 1509906"/>
                  <a:gd name="connsiteX171" fmla="*/ 716844 w 1034979"/>
                  <a:gd name="connsiteY171" fmla="*/ 945987 h 1509906"/>
                  <a:gd name="connsiteX172" fmla="*/ 732084 w 1034979"/>
                  <a:gd name="connsiteY172" fmla="*/ 932652 h 1509906"/>
                  <a:gd name="connsiteX173" fmla="*/ 741609 w 1034979"/>
                  <a:gd name="connsiteY173" fmla="*/ 921222 h 1509906"/>
                  <a:gd name="connsiteX174" fmla="*/ 753039 w 1034979"/>
                  <a:gd name="connsiteY174" fmla="*/ 911697 h 1509906"/>
                  <a:gd name="connsiteX175" fmla="*/ 758754 w 1034979"/>
                  <a:gd name="connsiteY175" fmla="*/ 900267 h 1509906"/>
                  <a:gd name="connsiteX176" fmla="*/ 760659 w 1034979"/>
                  <a:gd name="connsiteY176" fmla="*/ 894552 h 1509906"/>
                  <a:gd name="connsiteX177" fmla="*/ 766374 w 1034979"/>
                  <a:gd name="connsiteY177" fmla="*/ 883122 h 1509906"/>
                  <a:gd name="connsiteX178" fmla="*/ 764469 w 1034979"/>
                  <a:gd name="connsiteY178" fmla="*/ 867882 h 1509906"/>
                  <a:gd name="connsiteX179" fmla="*/ 758754 w 1034979"/>
                  <a:gd name="connsiteY179" fmla="*/ 865977 h 1509906"/>
                  <a:gd name="connsiteX180" fmla="*/ 737799 w 1034979"/>
                  <a:gd name="connsiteY180" fmla="*/ 867882 h 1509906"/>
                  <a:gd name="connsiteX181" fmla="*/ 732084 w 1034979"/>
                  <a:gd name="connsiteY181" fmla="*/ 871692 h 1509906"/>
                  <a:gd name="connsiteX182" fmla="*/ 720654 w 1034979"/>
                  <a:gd name="connsiteY182" fmla="*/ 875502 h 1509906"/>
                  <a:gd name="connsiteX183" fmla="*/ 716844 w 1034979"/>
                  <a:gd name="connsiteY183" fmla="*/ 881217 h 1509906"/>
                  <a:gd name="connsiteX184" fmla="*/ 711129 w 1034979"/>
                  <a:gd name="connsiteY184" fmla="*/ 883122 h 1509906"/>
                  <a:gd name="connsiteX185" fmla="*/ 705414 w 1034979"/>
                  <a:gd name="connsiteY185" fmla="*/ 886932 h 1509906"/>
                  <a:gd name="connsiteX186" fmla="*/ 699699 w 1034979"/>
                  <a:gd name="connsiteY186" fmla="*/ 892647 h 1509906"/>
                  <a:gd name="connsiteX187" fmla="*/ 692079 w 1034979"/>
                  <a:gd name="connsiteY187" fmla="*/ 896457 h 1509906"/>
                  <a:gd name="connsiteX188" fmla="*/ 650169 w 1034979"/>
                  <a:gd name="connsiteY188" fmla="*/ 925032 h 1509906"/>
                  <a:gd name="connsiteX189" fmla="*/ 636834 w 1034979"/>
                  <a:gd name="connsiteY189" fmla="*/ 936462 h 1509906"/>
                  <a:gd name="connsiteX190" fmla="*/ 627309 w 1034979"/>
                  <a:gd name="connsiteY190" fmla="*/ 953607 h 1509906"/>
                  <a:gd name="connsiteX191" fmla="*/ 602544 w 1034979"/>
                  <a:gd name="connsiteY191" fmla="*/ 959322 h 1509906"/>
                  <a:gd name="connsiteX192" fmla="*/ 589209 w 1034979"/>
                  <a:gd name="connsiteY192" fmla="*/ 963132 h 1509906"/>
                  <a:gd name="connsiteX193" fmla="*/ 573969 w 1034979"/>
                  <a:gd name="connsiteY193" fmla="*/ 961227 h 1509906"/>
                  <a:gd name="connsiteX194" fmla="*/ 562539 w 1034979"/>
                  <a:gd name="connsiteY194" fmla="*/ 957417 h 1509906"/>
                  <a:gd name="connsiteX195" fmla="*/ 551109 w 1034979"/>
                  <a:gd name="connsiteY195" fmla="*/ 953607 h 1509906"/>
                  <a:gd name="connsiteX196" fmla="*/ 539679 w 1034979"/>
                  <a:gd name="connsiteY196" fmla="*/ 949797 h 1509906"/>
                  <a:gd name="connsiteX197" fmla="*/ 533964 w 1034979"/>
                  <a:gd name="connsiteY197" fmla="*/ 947892 h 1509906"/>
                  <a:gd name="connsiteX198" fmla="*/ 528249 w 1034979"/>
                  <a:gd name="connsiteY198" fmla="*/ 944082 h 1509906"/>
                  <a:gd name="connsiteX199" fmla="*/ 516819 w 1034979"/>
                  <a:gd name="connsiteY199" fmla="*/ 938367 h 1509906"/>
                  <a:gd name="connsiteX200" fmla="*/ 509199 w 1034979"/>
                  <a:gd name="connsiteY200" fmla="*/ 926937 h 1509906"/>
                  <a:gd name="connsiteX201" fmla="*/ 505389 w 1034979"/>
                  <a:gd name="connsiteY201" fmla="*/ 905982 h 1509906"/>
                  <a:gd name="connsiteX202" fmla="*/ 507294 w 1034979"/>
                  <a:gd name="connsiteY202" fmla="*/ 841212 h 1509906"/>
                  <a:gd name="connsiteX203" fmla="*/ 503484 w 1034979"/>
                  <a:gd name="connsiteY203" fmla="*/ 351627 h 1509906"/>
                  <a:gd name="connsiteX204" fmla="*/ 499674 w 1034979"/>
                  <a:gd name="connsiteY204" fmla="*/ 60162 h 1509906"/>
                  <a:gd name="connsiteX205" fmla="*/ 490149 w 1034979"/>
                  <a:gd name="connsiteY205" fmla="*/ 33492 h 1509906"/>
                  <a:gd name="connsiteX206" fmla="*/ 488244 w 1034979"/>
                  <a:gd name="connsiteY206" fmla="*/ 27777 h 1509906"/>
                  <a:gd name="connsiteX207" fmla="*/ 484434 w 1034979"/>
                  <a:gd name="connsiteY207" fmla="*/ 22062 h 1509906"/>
                  <a:gd name="connsiteX208" fmla="*/ 478719 w 1034979"/>
                  <a:gd name="connsiteY208" fmla="*/ 10632 h 1509906"/>
                  <a:gd name="connsiteX209" fmla="*/ 473004 w 1034979"/>
                  <a:gd name="connsiteY209" fmla="*/ 6822 h 1509906"/>
                  <a:gd name="connsiteX210" fmla="*/ 469194 w 1034979"/>
                  <a:gd name="connsiteY210" fmla="*/ 1107 h 1509906"/>
                  <a:gd name="connsiteX211" fmla="*/ 429189 w 1034979"/>
                  <a:gd name="connsiteY211" fmla="*/ 4917 h 1509906"/>
                  <a:gd name="connsiteX212" fmla="*/ 421569 w 1034979"/>
                  <a:gd name="connsiteY212" fmla="*/ 16347 h 1509906"/>
                  <a:gd name="connsiteX213" fmla="*/ 417759 w 1034979"/>
                  <a:gd name="connsiteY213" fmla="*/ 22062 h 1509906"/>
                  <a:gd name="connsiteX214" fmla="*/ 419664 w 1034979"/>
                  <a:gd name="connsiteY214" fmla="*/ 54447 h 1509906"/>
                  <a:gd name="connsiteX215" fmla="*/ 423474 w 1034979"/>
                  <a:gd name="connsiteY215" fmla="*/ 65877 h 1509906"/>
                  <a:gd name="connsiteX216" fmla="*/ 425379 w 1034979"/>
                  <a:gd name="connsiteY216" fmla="*/ 71592 h 1509906"/>
                  <a:gd name="connsiteX217" fmla="*/ 425379 w 1034979"/>
                  <a:gd name="connsiteY217" fmla="*/ 77307 h 1509906"/>
                  <a:gd name="connsiteX218" fmla="*/ 429189 w 1034979"/>
                  <a:gd name="connsiteY218" fmla="*/ 231612 h 1509906"/>
                  <a:gd name="connsiteX219" fmla="*/ 440619 w 1034979"/>
                  <a:gd name="connsiteY219" fmla="*/ 414492 h 1509906"/>
                  <a:gd name="connsiteX220" fmla="*/ 425379 w 1034979"/>
                  <a:gd name="connsiteY220" fmla="*/ 711672 h 1509906"/>
                  <a:gd name="connsiteX221" fmla="*/ 425173 w 1034979"/>
                  <a:gd name="connsiteY221" fmla="*/ 765165 h 1509906"/>
                  <a:gd name="connsiteX222" fmla="*/ 421363 w 1034979"/>
                  <a:gd name="connsiteY222" fmla="*/ 844096 h 1509906"/>
                  <a:gd name="connsiteX223" fmla="*/ 425379 w 1034979"/>
                  <a:gd name="connsiteY223" fmla="*/ 894552 h 1509906"/>
                  <a:gd name="connsiteX224" fmla="*/ 423474 w 1034979"/>
                  <a:gd name="connsiteY224" fmla="*/ 921222 h 1509906"/>
                  <a:gd name="connsiteX225" fmla="*/ 417759 w 1034979"/>
                  <a:gd name="connsiteY225" fmla="*/ 923127 h 1509906"/>
                  <a:gd name="connsiteX226" fmla="*/ 412044 w 1034979"/>
                  <a:gd name="connsiteY226" fmla="*/ 926937 h 1509906"/>
                  <a:gd name="connsiteX227" fmla="*/ 421569 w 1034979"/>
                  <a:gd name="connsiteY22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73969 w 1034979"/>
                  <a:gd name="connsiteY105" fmla="*/ 1229832 h 1509906"/>
                  <a:gd name="connsiteX106" fmla="*/ 585399 w 1034979"/>
                  <a:gd name="connsiteY106" fmla="*/ 1226022 h 1509906"/>
                  <a:gd name="connsiteX107" fmla="*/ 720654 w 1034979"/>
                  <a:gd name="connsiteY107" fmla="*/ 1309842 h 1509906"/>
                  <a:gd name="connsiteX108" fmla="*/ 733989 w 1034979"/>
                  <a:gd name="connsiteY108" fmla="*/ 1319367 h 1509906"/>
                  <a:gd name="connsiteX109" fmla="*/ 743514 w 1034979"/>
                  <a:gd name="connsiteY109" fmla="*/ 1321272 h 1509906"/>
                  <a:gd name="connsiteX110" fmla="*/ 749229 w 1034979"/>
                  <a:gd name="connsiteY110" fmla="*/ 1323177 h 1509906"/>
                  <a:gd name="connsiteX111" fmla="*/ 762564 w 1034979"/>
                  <a:gd name="connsiteY111" fmla="*/ 1328892 h 1509906"/>
                  <a:gd name="connsiteX112" fmla="*/ 777804 w 1034979"/>
                  <a:gd name="connsiteY112" fmla="*/ 1326987 h 1509906"/>
                  <a:gd name="connsiteX113" fmla="*/ 789234 w 1034979"/>
                  <a:gd name="connsiteY113" fmla="*/ 1321272 h 1509906"/>
                  <a:gd name="connsiteX114" fmla="*/ 794949 w 1034979"/>
                  <a:gd name="connsiteY114" fmla="*/ 1319367 h 1509906"/>
                  <a:gd name="connsiteX115" fmla="*/ 802569 w 1034979"/>
                  <a:gd name="connsiteY115" fmla="*/ 1302222 h 1509906"/>
                  <a:gd name="connsiteX116" fmla="*/ 800664 w 1034979"/>
                  <a:gd name="connsiteY116" fmla="*/ 1277457 h 1509906"/>
                  <a:gd name="connsiteX117" fmla="*/ 798759 w 1034979"/>
                  <a:gd name="connsiteY117" fmla="*/ 1271742 h 1509906"/>
                  <a:gd name="connsiteX118" fmla="*/ 796854 w 1034979"/>
                  <a:gd name="connsiteY118" fmla="*/ 1264122 h 1509906"/>
                  <a:gd name="connsiteX119" fmla="*/ 783519 w 1034979"/>
                  <a:gd name="connsiteY119" fmla="*/ 1246977 h 1509906"/>
                  <a:gd name="connsiteX120" fmla="*/ 773994 w 1034979"/>
                  <a:gd name="connsiteY120" fmla="*/ 1241262 h 1509906"/>
                  <a:gd name="connsiteX121" fmla="*/ 648264 w 1034979"/>
                  <a:gd name="connsiteY121" fmla="*/ 1149822 h 1509906"/>
                  <a:gd name="connsiteX122" fmla="*/ 644454 w 1034979"/>
                  <a:gd name="connsiteY122" fmla="*/ 1132677 h 1509906"/>
                  <a:gd name="connsiteX123" fmla="*/ 646359 w 1034979"/>
                  <a:gd name="connsiteY123" fmla="*/ 1125057 h 1509906"/>
                  <a:gd name="connsiteX124" fmla="*/ 650169 w 1034979"/>
                  <a:gd name="connsiteY124" fmla="*/ 1107912 h 1509906"/>
                  <a:gd name="connsiteX125" fmla="*/ 653979 w 1034979"/>
                  <a:gd name="connsiteY125" fmla="*/ 1102197 h 1509906"/>
                  <a:gd name="connsiteX126" fmla="*/ 655884 w 1034979"/>
                  <a:gd name="connsiteY126" fmla="*/ 1096482 h 1509906"/>
                  <a:gd name="connsiteX127" fmla="*/ 661599 w 1034979"/>
                  <a:gd name="connsiteY127" fmla="*/ 1094577 h 1509906"/>
                  <a:gd name="connsiteX128" fmla="*/ 671124 w 1034979"/>
                  <a:gd name="connsiteY128" fmla="*/ 1083147 h 1509906"/>
                  <a:gd name="connsiteX129" fmla="*/ 724464 w 1034979"/>
                  <a:gd name="connsiteY129" fmla="*/ 1075527 h 1509906"/>
                  <a:gd name="connsiteX130" fmla="*/ 842574 w 1034979"/>
                  <a:gd name="connsiteY130" fmla="*/ 1077432 h 1509906"/>
                  <a:gd name="connsiteX131" fmla="*/ 871149 w 1034979"/>
                  <a:gd name="connsiteY131" fmla="*/ 1079337 h 1509906"/>
                  <a:gd name="connsiteX132" fmla="*/ 899724 w 1034979"/>
                  <a:gd name="connsiteY132" fmla="*/ 1085052 h 1509906"/>
                  <a:gd name="connsiteX133" fmla="*/ 922584 w 1034979"/>
                  <a:gd name="connsiteY133" fmla="*/ 1088862 h 1509906"/>
                  <a:gd name="connsiteX134" fmla="*/ 951159 w 1034979"/>
                  <a:gd name="connsiteY134" fmla="*/ 1094577 h 1509906"/>
                  <a:gd name="connsiteX135" fmla="*/ 956874 w 1034979"/>
                  <a:gd name="connsiteY135" fmla="*/ 1094577 h 1509906"/>
                  <a:gd name="connsiteX136" fmla="*/ 1002594 w 1034979"/>
                  <a:gd name="connsiteY136" fmla="*/ 1092672 h 1509906"/>
                  <a:gd name="connsiteX137" fmla="*/ 1031169 w 1034979"/>
                  <a:gd name="connsiteY137" fmla="*/ 1085052 h 1509906"/>
                  <a:gd name="connsiteX138" fmla="*/ 1034979 w 1034979"/>
                  <a:gd name="connsiteY138" fmla="*/ 1079337 h 1509906"/>
                  <a:gd name="connsiteX139" fmla="*/ 1033074 w 1034979"/>
                  <a:gd name="connsiteY139" fmla="*/ 1060287 h 1509906"/>
                  <a:gd name="connsiteX140" fmla="*/ 1027359 w 1034979"/>
                  <a:gd name="connsiteY140" fmla="*/ 1056477 h 1509906"/>
                  <a:gd name="connsiteX141" fmla="*/ 1012119 w 1034979"/>
                  <a:gd name="connsiteY141" fmla="*/ 1054572 h 1509906"/>
                  <a:gd name="connsiteX142" fmla="*/ 1006404 w 1034979"/>
                  <a:gd name="connsiteY142" fmla="*/ 1052667 h 1509906"/>
                  <a:gd name="connsiteX143" fmla="*/ 998784 w 1034979"/>
                  <a:gd name="connsiteY143" fmla="*/ 1050762 h 1509906"/>
                  <a:gd name="connsiteX144" fmla="*/ 987354 w 1034979"/>
                  <a:gd name="connsiteY144" fmla="*/ 1043142 h 1509906"/>
                  <a:gd name="connsiteX145" fmla="*/ 975924 w 1034979"/>
                  <a:gd name="connsiteY145" fmla="*/ 1039332 h 1509906"/>
                  <a:gd name="connsiteX146" fmla="*/ 970209 w 1034979"/>
                  <a:gd name="connsiteY146" fmla="*/ 1037427 h 1509906"/>
                  <a:gd name="connsiteX147" fmla="*/ 962589 w 1034979"/>
                  <a:gd name="connsiteY147" fmla="*/ 1035522 h 1509906"/>
                  <a:gd name="connsiteX148" fmla="*/ 956874 w 1034979"/>
                  <a:gd name="connsiteY148" fmla="*/ 1033617 h 1509906"/>
                  <a:gd name="connsiteX149" fmla="*/ 935919 w 1034979"/>
                  <a:gd name="connsiteY149" fmla="*/ 1027902 h 1509906"/>
                  <a:gd name="connsiteX150" fmla="*/ 930204 w 1034979"/>
                  <a:gd name="connsiteY150" fmla="*/ 1025997 h 1509906"/>
                  <a:gd name="connsiteX151" fmla="*/ 825429 w 1034979"/>
                  <a:gd name="connsiteY151" fmla="*/ 1027902 h 1509906"/>
                  <a:gd name="connsiteX152" fmla="*/ 819714 w 1034979"/>
                  <a:gd name="connsiteY152" fmla="*/ 1029807 h 1509906"/>
                  <a:gd name="connsiteX153" fmla="*/ 730179 w 1034979"/>
                  <a:gd name="connsiteY153" fmla="*/ 1031712 h 1509906"/>
                  <a:gd name="connsiteX154" fmla="*/ 716844 w 1034979"/>
                  <a:gd name="connsiteY154" fmla="*/ 1035522 h 1509906"/>
                  <a:gd name="connsiteX155" fmla="*/ 695889 w 1034979"/>
                  <a:gd name="connsiteY155" fmla="*/ 1037427 h 1509906"/>
                  <a:gd name="connsiteX156" fmla="*/ 669219 w 1034979"/>
                  <a:gd name="connsiteY156" fmla="*/ 1039332 h 1509906"/>
                  <a:gd name="connsiteX157" fmla="*/ 669219 w 1034979"/>
                  <a:gd name="connsiteY157" fmla="*/ 1039332 h 1509906"/>
                  <a:gd name="connsiteX158" fmla="*/ 646359 w 1034979"/>
                  <a:gd name="connsiteY158" fmla="*/ 1043142 h 1509906"/>
                  <a:gd name="connsiteX159" fmla="*/ 642549 w 1034979"/>
                  <a:gd name="connsiteY159" fmla="*/ 1031712 h 1509906"/>
                  <a:gd name="connsiteX160" fmla="*/ 640644 w 1034979"/>
                  <a:gd name="connsiteY160" fmla="*/ 1025997 h 1509906"/>
                  <a:gd name="connsiteX161" fmla="*/ 642549 w 1034979"/>
                  <a:gd name="connsiteY161" fmla="*/ 1008852 h 1509906"/>
                  <a:gd name="connsiteX162" fmla="*/ 644454 w 1034979"/>
                  <a:gd name="connsiteY162" fmla="*/ 1003137 h 1509906"/>
                  <a:gd name="connsiteX163" fmla="*/ 661599 w 1034979"/>
                  <a:gd name="connsiteY163" fmla="*/ 993612 h 1509906"/>
                  <a:gd name="connsiteX164" fmla="*/ 673029 w 1034979"/>
                  <a:gd name="connsiteY164" fmla="*/ 985992 h 1509906"/>
                  <a:gd name="connsiteX165" fmla="*/ 674934 w 1034979"/>
                  <a:gd name="connsiteY165" fmla="*/ 980277 h 1509906"/>
                  <a:gd name="connsiteX166" fmla="*/ 680649 w 1034979"/>
                  <a:gd name="connsiteY166" fmla="*/ 978372 h 1509906"/>
                  <a:gd name="connsiteX167" fmla="*/ 686364 w 1034979"/>
                  <a:gd name="connsiteY167" fmla="*/ 974562 h 1509906"/>
                  <a:gd name="connsiteX168" fmla="*/ 695889 w 1034979"/>
                  <a:gd name="connsiteY168" fmla="*/ 965037 h 1509906"/>
                  <a:gd name="connsiteX169" fmla="*/ 705414 w 1034979"/>
                  <a:gd name="connsiteY169" fmla="*/ 953607 h 1509906"/>
                  <a:gd name="connsiteX170" fmla="*/ 716844 w 1034979"/>
                  <a:gd name="connsiteY170" fmla="*/ 945987 h 1509906"/>
                  <a:gd name="connsiteX171" fmla="*/ 732084 w 1034979"/>
                  <a:gd name="connsiteY171" fmla="*/ 932652 h 1509906"/>
                  <a:gd name="connsiteX172" fmla="*/ 741609 w 1034979"/>
                  <a:gd name="connsiteY172" fmla="*/ 921222 h 1509906"/>
                  <a:gd name="connsiteX173" fmla="*/ 753039 w 1034979"/>
                  <a:gd name="connsiteY173" fmla="*/ 911697 h 1509906"/>
                  <a:gd name="connsiteX174" fmla="*/ 758754 w 1034979"/>
                  <a:gd name="connsiteY174" fmla="*/ 900267 h 1509906"/>
                  <a:gd name="connsiteX175" fmla="*/ 760659 w 1034979"/>
                  <a:gd name="connsiteY175" fmla="*/ 894552 h 1509906"/>
                  <a:gd name="connsiteX176" fmla="*/ 766374 w 1034979"/>
                  <a:gd name="connsiteY176" fmla="*/ 883122 h 1509906"/>
                  <a:gd name="connsiteX177" fmla="*/ 764469 w 1034979"/>
                  <a:gd name="connsiteY177" fmla="*/ 867882 h 1509906"/>
                  <a:gd name="connsiteX178" fmla="*/ 758754 w 1034979"/>
                  <a:gd name="connsiteY178" fmla="*/ 865977 h 1509906"/>
                  <a:gd name="connsiteX179" fmla="*/ 737799 w 1034979"/>
                  <a:gd name="connsiteY179" fmla="*/ 867882 h 1509906"/>
                  <a:gd name="connsiteX180" fmla="*/ 732084 w 1034979"/>
                  <a:gd name="connsiteY180" fmla="*/ 871692 h 1509906"/>
                  <a:gd name="connsiteX181" fmla="*/ 720654 w 1034979"/>
                  <a:gd name="connsiteY181" fmla="*/ 875502 h 1509906"/>
                  <a:gd name="connsiteX182" fmla="*/ 716844 w 1034979"/>
                  <a:gd name="connsiteY182" fmla="*/ 881217 h 1509906"/>
                  <a:gd name="connsiteX183" fmla="*/ 711129 w 1034979"/>
                  <a:gd name="connsiteY183" fmla="*/ 883122 h 1509906"/>
                  <a:gd name="connsiteX184" fmla="*/ 705414 w 1034979"/>
                  <a:gd name="connsiteY184" fmla="*/ 886932 h 1509906"/>
                  <a:gd name="connsiteX185" fmla="*/ 699699 w 1034979"/>
                  <a:gd name="connsiteY185" fmla="*/ 892647 h 1509906"/>
                  <a:gd name="connsiteX186" fmla="*/ 692079 w 1034979"/>
                  <a:gd name="connsiteY186" fmla="*/ 896457 h 1509906"/>
                  <a:gd name="connsiteX187" fmla="*/ 650169 w 1034979"/>
                  <a:gd name="connsiteY187" fmla="*/ 925032 h 1509906"/>
                  <a:gd name="connsiteX188" fmla="*/ 636834 w 1034979"/>
                  <a:gd name="connsiteY188" fmla="*/ 936462 h 1509906"/>
                  <a:gd name="connsiteX189" fmla="*/ 627309 w 1034979"/>
                  <a:gd name="connsiteY189" fmla="*/ 953607 h 1509906"/>
                  <a:gd name="connsiteX190" fmla="*/ 602544 w 1034979"/>
                  <a:gd name="connsiteY190" fmla="*/ 959322 h 1509906"/>
                  <a:gd name="connsiteX191" fmla="*/ 589209 w 1034979"/>
                  <a:gd name="connsiteY191" fmla="*/ 963132 h 1509906"/>
                  <a:gd name="connsiteX192" fmla="*/ 573969 w 1034979"/>
                  <a:gd name="connsiteY192" fmla="*/ 961227 h 1509906"/>
                  <a:gd name="connsiteX193" fmla="*/ 562539 w 1034979"/>
                  <a:gd name="connsiteY193" fmla="*/ 957417 h 1509906"/>
                  <a:gd name="connsiteX194" fmla="*/ 551109 w 1034979"/>
                  <a:gd name="connsiteY194" fmla="*/ 953607 h 1509906"/>
                  <a:gd name="connsiteX195" fmla="*/ 539679 w 1034979"/>
                  <a:gd name="connsiteY195" fmla="*/ 949797 h 1509906"/>
                  <a:gd name="connsiteX196" fmla="*/ 533964 w 1034979"/>
                  <a:gd name="connsiteY196" fmla="*/ 947892 h 1509906"/>
                  <a:gd name="connsiteX197" fmla="*/ 528249 w 1034979"/>
                  <a:gd name="connsiteY197" fmla="*/ 944082 h 1509906"/>
                  <a:gd name="connsiteX198" fmla="*/ 516819 w 1034979"/>
                  <a:gd name="connsiteY198" fmla="*/ 938367 h 1509906"/>
                  <a:gd name="connsiteX199" fmla="*/ 509199 w 1034979"/>
                  <a:gd name="connsiteY199" fmla="*/ 926937 h 1509906"/>
                  <a:gd name="connsiteX200" fmla="*/ 505389 w 1034979"/>
                  <a:gd name="connsiteY200" fmla="*/ 905982 h 1509906"/>
                  <a:gd name="connsiteX201" fmla="*/ 507294 w 1034979"/>
                  <a:gd name="connsiteY201" fmla="*/ 841212 h 1509906"/>
                  <a:gd name="connsiteX202" fmla="*/ 503484 w 1034979"/>
                  <a:gd name="connsiteY202" fmla="*/ 351627 h 1509906"/>
                  <a:gd name="connsiteX203" fmla="*/ 499674 w 1034979"/>
                  <a:gd name="connsiteY203" fmla="*/ 60162 h 1509906"/>
                  <a:gd name="connsiteX204" fmla="*/ 490149 w 1034979"/>
                  <a:gd name="connsiteY204" fmla="*/ 33492 h 1509906"/>
                  <a:gd name="connsiteX205" fmla="*/ 488244 w 1034979"/>
                  <a:gd name="connsiteY205" fmla="*/ 27777 h 1509906"/>
                  <a:gd name="connsiteX206" fmla="*/ 484434 w 1034979"/>
                  <a:gd name="connsiteY206" fmla="*/ 22062 h 1509906"/>
                  <a:gd name="connsiteX207" fmla="*/ 478719 w 1034979"/>
                  <a:gd name="connsiteY207" fmla="*/ 10632 h 1509906"/>
                  <a:gd name="connsiteX208" fmla="*/ 473004 w 1034979"/>
                  <a:gd name="connsiteY208" fmla="*/ 6822 h 1509906"/>
                  <a:gd name="connsiteX209" fmla="*/ 469194 w 1034979"/>
                  <a:gd name="connsiteY209" fmla="*/ 1107 h 1509906"/>
                  <a:gd name="connsiteX210" fmla="*/ 429189 w 1034979"/>
                  <a:gd name="connsiteY210" fmla="*/ 4917 h 1509906"/>
                  <a:gd name="connsiteX211" fmla="*/ 421569 w 1034979"/>
                  <a:gd name="connsiteY211" fmla="*/ 16347 h 1509906"/>
                  <a:gd name="connsiteX212" fmla="*/ 417759 w 1034979"/>
                  <a:gd name="connsiteY212" fmla="*/ 22062 h 1509906"/>
                  <a:gd name="connsiteX213" fmla="*/ 419664 w 1034979"/>
                  <a:gd name="connsiteY213" fmla="*/ 54447 h 1509906"/>
                  <a:gd name="connsiteX214" fmla="*/ 423474 w 1034979"/>
                  <a:gd name="connsiteY214" fmla="*/ 65877 h 1509906"/>
                  <a:gd name="connsiteX215" fmla="*/ 425379 w 1034979"/>
                  <a:gd name="connsiteY215" fmla="*/ 71592 h 1509906"/>
                  <a:gd name="connsiteX216" fmla="*/ 425379 w 1034979"/>
                  <a:gd name="connsiteY216" fmla="*/ 77307 h 1509906"/>
                  <a:gd name="connsiteX217" fmla="*/ 429189 w 1034979"/>
                  <a:gd name="connsiteY217" fmla="*/ 231612 h 1509906"/>
                  <a:gd name="connsiteX218" fmla="*/ 440619 w 1034979"/>
                  <a:gd name="connsiteY218" fmla="*/ 414492 h 1509906"/>
                  <a:gd name="connsiteX219" fmla="*/ 425379 w 1034979"/>
                  <a:gd name="connsiteY219" fmla="*/ 711672 h 1509906"/>
                  <a:gd name="connsiteX220" fmla="*/ 425173 w 1034979"/>
                  <a:gd name="connsiteY220" fmla="*/ 765165 h 1509906"/>
                  <a:gd name="connsiteX221" fmla="*/ 421363 w 1034979"/>
                  <a:gd name="connsiteY221" fmla="*/ 844096 h 1509906"/>
                  <a:gd name="connsiteX222" fmla="*/ 425379 w 1034979"/>
                  <a:gd name="connsiteY222" fmla="*/ 894552 h 1509906"/>
                  <a:gd name="connsiteX223" fmla="*/ 423474 w 1034979"/>
                  <a:gd name="connsiteY223" fmla="*/ 921222 h 1509906"/>
                  <a:gd name="connsiteX224" fmla="*/ 417759 w 1034979"/>
                  <a:gd name="connsiteY224" fmla="*/ 923127 h 1509906"/>
                  <a:gd name="connsiteX225" fmla="*/ 412044 w 1034979"/>
                  <a:gd name="connsiteY225" fmla="*/ 926937 h 1509906"/>
                  <a:gd name="connsiteX226" fmla="*/ 421569 w 1034979"/>
                  <a:gd name="connsiteY22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73969 w 1034979"/>
                  <a:gd name="connsiteY104" fmla="*/ 1229832 h 1509906"/>
                  <a:gd name="connsiteX105" fmla="*/ 585399 w 1034979"/>
                  <a:gd name="connsiteY105" fmla="*/ 1226022 h 1509906"/>
                  <a:gd name="connsiteX106" fmla="*/ 720654 w 1034979"/>
                  <a:gd name="connsiteY106" fmla="*/ 1309842 h 1509906"/>
                  <a:gd name="connsiteX107" fmla="*/ 733989 w 1034979"/>
                  <a:gd name="connsiteY107" fmla="*/ 1319367 h 1509906"/>
                  <a:gd name="connsiteX108" fmla="*/ 743514 w 1034979"/>
                  <a:gd name="connsiteY108" fmla="*/ 1321272 h 1509906"/>
                  <a:gd name="connsiteX109" fmla="*/ 749229 w 1034979"/>
                  <a:gd name="connsiteY109" fmla="*/ 1323177 h 1509906"/>
                  <a:gd name="connsiteX110" fmla="*/ 762564 w 1034979"/>
                  <a:gd name="connsiteY110" fmla="*/ 1328892 h 1509906"/>
                  <a:gd name="connsiteX111" fmla="*/ 777804 w 1034979"/>
                  <a:gd name="connsiteY111" fmla="*/ 1326987 h 1509906"/>
                  <a:gd name="connsiteX112" fmla="*/ 789234 w 1034979"/>
                  <a:gd name="connsiteY112" fmla="*/ 1321272 h 1509906"/>
                  <a:gd name="connsiteX113" fmla="*/ 794949 w 1034979"/>
                  <a:gd name="connsiteY113" fmla="*/ 1319367 h 1509906"/>
                  <a:gd name="connsiteX114" fmla="*/ 802569 w 1034979"/>
                  <a:gd name="connsiteY114" fmla="*/ 1302222 h 1509906"/>
                  <a:gd name="connsiteX115" fmla="*/ 800664 w 1034979"/>
                  <a:gd name="connsiteY115" fmla="*/ 1277457 h 1509906"/>
                  <a:gd name="connsiteX116" fmla="*/ 798759 w 1034979"/>
                  <a:gd name="connsiteY116" fmla="*/ 1271742 h 1509906"/>
                  <a:gd name="connsiteX117" fmla="*/ 796854 w 1034979"/>
                  <a:gd name="connsiteY117" fmla="*/ 1264122 h 1509906"/>
                  <a:gd name="connsiteX118" fmla="*/ 783519 w 1034979"/>
                  <a:gd name="connsiteY118" fmla="*/ 1246977 h 1509906"/>
                  <a:gd name="connsiteX119" fmla="*/ 773994 w 1034979"/>
                  <a:gd name="connsiteY119" fmla="*/ 1241262 h 1509906"/>
                  <a:gd name="connsiteX120" fmla="*/ 648264 w 1034979"/>
                  <a:gd name="connsiteY120" fmla="*/ 1149822 h 1509906"/>
                  <a:gd name="connsiteX121" fmla="*/ 644454 w 1034979"/>
                  <a:gd name="connsiteY121" fmla="*/ 1132677 h 1509906"/>
                  <a:gd name="connsiteX122" fmla="*/ 646359 w 1034979"/>
                  <a:gd name="connsiteY122" fmla="*/ 1125057 h 1509906"/>
                  <a:gd name="connsiteX123" fmla="*/ 650169 w 1034979"/>
                  <a:gd name="connsiteY123" fmla="*/ 1107912 h 1509906"/>
                  <a:gd name="connsiteX124" fmla="*/ 653979 w 1034979"/>
                  <a:gd name="connsiteY124" fmla="*/ 1102197 h 1509906"/>
                  <a:gd name="connsiteX125" fmla="*/ 655884 w 1034979"/>
                  <a:gd name="connsiteY125" fmla="*/ 1096482 h 1509906"/>
                  <a:gd name="connsiteX126" fmla="*/ 661599 w 1034979"/>
                  <a:gd name="connsiteY126" fmla="*/ 1094577 h 1509906"/>
                  <a:gd name="connsiteX127" fmla="*/ 671124 w 1034979"/>
                  <a:gd name="connsiteY127" fmla="*/ 1083147 h 1509906"/>
                  <a:gd name="connsiteX128" fmla="*/ 724464 w 1034979"/>
                  <a:gd name="connsiteY128" fmla="*/ 1075527 h 1509906"/>
                  <a:gd name="connsiteX129" fmla="*/ 842574 w 1034979"/>
                  <a:gd name="connsiteY129" fmla="*/ 1077432 h 1509906"/>
                  <a:gd name="connsiteX130" fmla="*/ 871149 w 1034979"/>
                  <a:gd name="connsiteY130" fmla="*/ 1079337 h 1509906"/>
                  <a:gd name="connsiteX131" fmla="*/ 899724 w 1034979"/>
                  <a:gd name="connsiteY131" fmla="*/ 1085052 h 1509906"/>
                  <a:gd name="connsiteX132" fmla="*/ 922584 w 1034979"/>
                  <a:gd name="connsiteY132" fmla="*/ 1088862 h 1509906"/>
                  <a:gd name="connsiteX133" fmla="*/ 951159 w 1034979"/>
                  <a:gd name="connsiteY133" fmla="*/ 1094577 h 1509906"/>
                  <a:gd name="connsiteX134" fmla="*/ 956874 w 1034979"/>
                  <a:gd name="connsiteY134" fmla="*/ 1094577 h 1509906"/>
                  <a:gd name="connsiteX135" fmla="*/ 1002594 w 1034979"/>
                  <a:gd name="connsiteY135" fmla="*/ 1092672 h 1509906"/>
                  <a:gd name="connsiteX136" fmla="*/ 1031169 w 1034979"/>
                  <a:gd name="connsiteY136" fmla="*/ 1085052 h 1509906"/>
                  <a:gd name="connsiteX137" fmla="*/ 1034979 w 1034979"/>
                  <a:gd name="connsiteY137" fmla="*/ 1079337 h 1509906"/>
                  <a:gd name="connsiteX138" fmla="*/ 1033074 w 1034979"/>
                  <a:gd name="connsiteY138" fmla="*/ 1060287 h 1509906"/>
                  <a:gd name="connsiteX139" fmla="*/ 1027359 w 1034979"/>
                  <a:gd name="connsiteY139" fmla="*/ 1056477 h 1509906"/>
                  <a:gd name="connsiteX140" fmla="*/ 1012119 w 1034979"/>
                  <a:gd name="connsiteY140" fmla="*/ 1054572 h 1509906"/>
                  <a:gd name="connsiteX141" fmla="*/ 1006404 w 1034979"/>
                  <a:gd name="connsiteY141" fmla="*/ 1052667 h 1509906"/>
                  <a:gd name="connsiteX142" fmla="*/ 998784 w 1034979"/>
                  <a:gd name="connsiteY142" fmla="*/ 1050762 h 1509906"/>
                  <a:gd name="connsiteX143" fmla="*/ 987354 w 1034979"/>
                  <a:gd name="connsiteY143" fmla="*/ 1043142 h 1509906"/>
                  <a:gd name="connsiteX144" fmla="*/ 975924 w 1034979"/>
                  <a:gd name="connsiteY144" fmla="*/ 1039332 h 1509906"/>
                  <a:gd name="connsiteX145" fmla="*/ 970209 w 1034979"/>
                  <a:gd name="connsiteY145" fmla="*/ 1037427 h 1509906"/>
                  <a:gd name="connsiteX146" fmla="*/ 962589 w 1034979"/>
                  <a:gd name="connsiteY146" fmla="*/ 1035522 h 1509906"/>
                  <a:gd name="connsiteX147" fmla="*/ 956874 w 1034979"/>
                  <a:gd name="connsiteY147" fmla="*/ 1033617 h 1509906"/>
                  <a:gd name="connsiteX148" fmla="*/ 935919 w 1034979"/>
                  <a:gd name="connsiteY148" fmla="*/ 1027902 h 1509906"/>
                  <a:gd name="connsiteX149" fmla="*/ 930204 w 1034979"/>
                  <a:gd name="connsiteY149" fmla="*/ 1025997 h 1509906"/>
                  <a:gd name="connsiteX150" fmla="*/ 825429 w 1034979"/>
                  <a:gd name="connsiteY150" fmla="*/ 1027902 h 1509906"/>
                  <a:gd name="connsiteX151" fmla="*/ 819714 w 1034979"/>
                  <a:gd name="connsiteY151" fmla="*/ 1029807 h 1509906"/>
                  <a:gd name="connsiteX152" fmla="*/ 730179 w 1034979"/>
                  <a:gd name="connsiteY152" fmla="*/ 1031712 h 1509906"/>
                  <a:gd name="connsiteX153" fmla="*/ 716844 w 1034979"/>
                  <a:gd name="connsiteY153" fmla="*/ 1035522 h 1509906"/>
                  <a:gd name="connsiteX154" fmla="*/ 695889 w 1034979"/>
                  <a:gd name="connsiteY154" fmla="*/ 1037427 h 1509906"/>
                  <a:gd name="connsiteX155" fmla="*/ 669219 w 1034979"/>
                  <a:gd name="connsiteY155" fmla="*/ 1039332 h 1509906"/>
                  <a:gd name="connsiteX156" fmla="*/ 669219 w 1034979"/>
                  <a:gd name="connsiteY156" fmla="*/ 1039332 h 1509906"/>
                  <a:gd name="connsiteX157" fmla="*/ 646359 w 1034979"/>
                  <a:gd name="connsiteY157" fmla="*/ 1043142 h 1509906"/>
                  <a:gd name="connsiteX158" fmla="*/ 642549 w 1034979"/>
                  <a:gd name="connsiteY158" fmla="*/ 1031712 h 1509906"/>
                  <a:gd name="connsiteX159" fmla="*/ 640644 w 1034979"/>
                  <a:gd name="connsiteY159" fmla="*/ 1025997 h 1509906"/>
                  <a:gd name="connsiteX160" fmla="*/ 642549 w 1034979"/>
                  <a:gd name="connsiteY160" fmla="*/ 1008852 h 1509906"/>
                  <a:gd name="connsiteX161" fmla="*/ 644454 w 1034979"/>
                  <a:gd name="connsiteY161" fmla="*/ 1003137 h 1509906"/>
                  <a:gd name="connsiteX162" fmla="*/ 661599 w 1034979"/>
                  <a:gd name="connsiteY162" fmla="*/ 993612 h 1509906"/>
                  <a:gd name="connsiteX163" fmla="*/ 673029 w 1034979"/>
                  <a:gd name="connsiteY163" fmla="*/ 985992 h 1509906"/>
                  <a:gd name="connsiteX164" fmla="*/ 674934 w 1034979"/>
                  <a:gd name="connsiteY164" fmla="*/ 980277 h 1509906"/>
                  <a:gd name="connsiteX165" fmla="*/ 680649 w 1034979"/>
                  <a:gd name="connsiteY165" fmla="*/ 978372 h 1509906"/>
                  <a:gd name="connsiteX166" fmla="*/ 686364 w 1034979"/>
                  <a:gd name="connsiteY166" fmla="*/ 974562 h 1509906"/>
                  <a:gd name="connsiteX167" fmla="*/ 695889 w 1034979"/>
                  <a:gd name="connsiteY167" fmla="*/ 965037 h 1509906"/>
                  <a:gd name="connsiteX168" fmla="*/ 705414 w 1034979"/>
                  <a:gd name="connsiteY168" fmla="*/ 953607 h 1509906"/>
                  <a:gd name="connsiteX169" fmla="*/ 716844 w 1034979"/>
                  <a:gd name="connsiteY169" fmla="*/ 945987 h 1509906"/>
                  <a:gd name="connsiteX170" fmla="*/ 732084 w 1034979"/>
                  <a:gd name="connsiteY170" fmla="*/ 932652 h 1509906"/>
                  <a:gd name="connsiteX171" fmla="*/ 741609 w 1034979"/>
                  <a:gd name="connsiteY171" fmla="*/ 921222 h 1509906"/>
                  <a:gd name="connsiteX172" fmla="*/ 753039 w 1034979"/>
                  <a:gd name="connsiteY172" fmla="*/ 911697 h 1509906"/>
                  <a:gd name="connsiteX173" fmla="*/ 758754 w 1034979"/>
                  <a:gd name="connsiteY173" fmla="*/ 900267 h 1509906"/>
                  <a:gd name="connsiteX174" fmla="*/ 760659 w 1034979"/>
                  <a:gd name="connsiteY174" fmla="*/ 894552 h 1509906"/>
                  <a:gd name="connsiteX175" fmla="*/ 766374 w 1034979"/>
                  <a:gd name="connsiteY175" fmla="*/ 883122 h 1509906"/>
                  <a:gd name="connsiteX176" fmla="*/ 764469 w 1034979"/>
                  <a:gd name="connsiteY176" fmla="*/ 867882 h 1509906"/>
                  <a:gd name="connsiteX177" fmla="*/ 758754 w 1034979"/>
                  <a:gd name="connsiteY177" fmla="*/ 865977 h 1509906"/>
                  <a:gd name="connsiteX178" fmla="*/ 737799 w 1034979"/>
                  <a:gd name="connsiteY178" fmla="*/ 867882 h 1509906"/>
                  <a:gd name="connsiteX179" fmla="*/ 732084 w 1034979"/>
                  <a:gd name="connsiteY179" fmla="*/ 871692 h 1509906"/>
                  <a:gd name="connsiteX180" fmla="*/ 720654 w 1034979"/>
                  <a:gd name="connsiteY180" fmla="*/ 875502 h 1509906"/>
                  <a:gd name="connsiteX181" fmla="*/ 716844 w 1034979"/>
                  <a:gd name="connsiteY181" fmla="*/ 881217 h 1509906"/>
                  <a:gd name="connsiteX182" fmla="*/ 711129 w 1034979"/>
                  <a:gd name="connsiteY182" fmla="*/ 883122 h 1509906"/>
                  <a:gd name="connsiteX183" fmla="*/ 705414 w 1034979"/>
                  <a:gd name="connsiteY183" fmla="*/ 886932 h 1509906"/>
                  <a:gd name="connsiteX184" fmla="*/ 699699 w 1034979"/>
                  <a:gd name="connsiteY184" fmla="*/ 892647 h 1509906"/>
                  <a:gd name="connsiteX185" fmla="*/ 692079 w 1034979"/>
                  <a:gd name="connsiteY185" fmla="*/ 896457 h 1509906"/>
                  <a:gd name="connsiteX186" fmla="*/ 650169 w 1034979"/>
                  <a:gd name="connsiteY186" fmla="*/ 925032 h 1509906"/>
                  <a:gd name="connsiteX187" fmla="*/ 636834 w 1034979"/>
                  <a:gd name="connsiteY187" fmla="*/ 936462 h 1509906"/>
                  <a:gd name="connsiteX188" fmla="*/ 627309 w 1034979"/>
                  <a:gd name="connsiteY188" fmla="*/ 953607 h 1509906"/>
                  <a:gd name="connsiteX189" fmla="*/ 602544 w 1034979"/>
                  <a:gd name="connsiteY189" fmla="*/ 959322 h 1509906"/>
                  <a:gd name="connsiteX190" fmla="*/ 589209 w 1034979"/>
                  <a:gd name="connsiteY190" fmla="*/ 963132 h 1509906"/>
                  <a:gd name="connsiteX191" fmla="*/ 573969 w 1034979"/>
                  <a:gd name="connsiteY191" fmla="*/ 961227 h 1509906"/>
                  <a:gd name="connsiteX192" fmla="*/ 562539 w 1034979"/>
                  <a:gd name="connsiteY192" fmla="*/ 957417 h 1509906"/>
                  <a:gd name="connsiteX193" fmla="*/ 551109 w 1034979"/>
                  <a:gd name="connsiteY193" fmla="*/ 953607 h 1509906"/>
                  <a:gd name="connsiteX194" fmla="*/ 539679 w 1034979"/>
                  <a:gd name="connsiteY194" fmla="*/ 949797 h 1509906"/>
                  <a:gd name="connsiteX195" fmla="*/ 533964 w 1034979"/>
                  <a:gd name="connsiteY195" fmla="*/ 947892 h 1509906"/>
                  <a:gd name="connsiteX196" fmla="*/ 528249 w 1034979"/>
                  <a:gd name="connsiteY196" fmla="*/ 944082 h 1509906"/>
                  <a:gd name="connsiteX197" fmla="*/ 516819 w 1034979"/>
                  <a:gd name="connsiteY197" fmla="*/ 938367 h 1509906"/>
                  <a:gd name="connsiteX198" fmla="*/ 509199 w 1034979"/>
                  <a:gd name="connsiteY198" fmla="*/ 926937 h 1509906"/>
                  <a:gd name="connsiteX199" fmla="*/ 505389 w 1034979"/>
                  <a:gd name="connsiteY199" fmla="*/ 905982 h 1509906"/>
                  <a:gd name="connsiteX200" fmla="*/ 507294 w 1034979"/>
                  <a:gd name="connsiteY200" fmla="*/ 841212 h 1509906"/>
                  <a:gd name="connsiteX201" fmla="*/ 503484 w 1034979"/>
                  <a:gd name="connsiteY201" fmla="*/ 351627 h 1509906"/>
                  <a:gd name="connsiteX202" fmla="*/ 499674 w 1034979"/>
                  <a:gd name="connsiteY202" fmla="*/ 60162 h 1509906"/>
                  <a:gd name="connsiteX203" fmla="*/ 490149 w 1034979"/>
                  <a:gd name="connsiteY203" fmla="*/ 33492 h 1509906"/>
                  <a:gd name="connsiteX204" fmla="*/ 488244 w 1034979"/>
                  <a:gd name="connsiteY204" fmla="*/ 27777 h 1509906"/>
                  <a:gd name="connsiteX205" fmla="*/ 484434 w 1034979"/>
                  <a:gd name="connsiteY205" fmla="*/ 22062 h 1509906"/>
                  <a:gd name="connsiteX206" fmla="*/ 478719 w 1034979"/>
                  <a:gd name="connsiteY206" fmla="*/ 10632 h 1509906"/>
                  <a:gd name="connsiteX207" fmla="*/ 473004 w 1034979"/>
                  <a:gd name="connsiteY207" fmla="*/ 6822 h 1509906"/>
                  <a:gd name="connsiteX208" fmla="*/ 469194 w 1034979"/>
                  <a:gd name="connsiteY208" fmla="*/ 1107 h 1509906"/>
                  <a:gd name="connsiteX209" fmla="*/ 429189 w 1034979"/>
                  <a:gd name="connsiteY209" fmla="*/ 4917 h 1509906"/>
                  <a:gd name="connsiteX210" fmla="*/ 421569 w 1034979"/>
                  <a:gd name="connsiteY210" fmla="*/ 16347 h 1509906"/>
                  <a:gd name="connsiteX211" fmla="*/ 417759 w 1034979"/>
                  <a:gd name="connsiteY211" fmla="*/ 22062 h 1509906"/>
                  <a:gd name="connsiteX212" fmla="*/ 419664 w 1034979"/>
                  <a:gd name="connsiteY212" fmla="*/ 54447 h 1509906"/>
                  <a:gd name="connsiteX213" fmla="*/ 423474 w 1034979"/>
                  <a:gd name="connsiteY213" fmla="*/ 65877 h 1509906"/>
                  <a:gd name="connsiteX214" fmla="*/ 425379 w 1034979"/>
                  <a:gd name="connsiteY214" fmla="*/ 71592 h 1509906"/>
                  <a:gd name="connsiteX215" fmla="*/ 425379 w 1034979"/>
                  <a:gd name="connsiteY215" fmla="*/ 77307 h 1509906"/>
                  <a:gd name="connsiteX216" fmla="*/ 429189 w 1034979"/>
                  <a:gd name="connsiteY216" fmla="*/ 231612 h 1509906"/>
                  <a:gd name="connsiteX217" fmla="*/ 440619 w 1034979"/>
                  <a:gd name="connsiteY217" fmla="*/ 414492 h 1509906"/>
                  <a:gd name="connsiteX218" fmla="*/ 425379 w 1034979"/>
                  <a:gd name="connsiteY218" fmla="*/ 711672 h 1509906"/>
                  <a:gd name="connsiteX219" fmla="*/ 425173 w 1034979"/>
                  <a:gd name="connsiteY219" fmla="*/ 765165 h 1509906"/>
                  <a:gd name="connsiteX220" fmla="*/ 421363 w 1034979"/>
                  <a:gd name="connsiteY220" fmla="*/ 844096 h 1509906"/>
                  <a:gd name="connsiteX221" fmla="*/ 425379 w 1034979"/>
                  <a:gd name="connsiteY221" fmla="*/ 894552 h 1509906"/>
                  <a:gd name="connsiteX222" fmla="*/ 423474 w 1034979"/>
                  <a:gd name="connsiteY222" fmla="*/ 921222 h 1509906"/>
                  <a:gd name="connsiteX223" fmla="*/ 417759 w 1034979"/>
                  <a:gd name="connsiteY223" fmla="*/ 923127 h 1509906"/>
                  <a:gd name="connsiteX224" fmla="*/ 412044 w 1034979"/>
                  <a:gd name="connsiteY224" fmla="*/ 926937 h 1509906"/>
                  <a:gd name="connsiteX225" fmla="*/ 421569 w 1034979"/>
                  <a:gd name="connsiteY22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28455 w 1034979"/>
                  <a:gd name="connsiteY102" fmla="*/ 1245638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67289 w 1034979"/>
                  <a:gd name="connsiteY100" fmla="*/ 1258407 h 1509906"/>
                  <a:gd name="connsiteX101" fmla="*/ 528455 w 1034979"/>
                  <a:gd name="connsiteY101" fmla="*/ 1245638 h 1509906"/>
                  <a:gd name="connsiteX102" fmla="*/ 573969 w 1034979"/>
                  <a:gd name="connsiteY102" fmla="*/ 1229832 h 1509906"/>
                  <a:gd name="connsiteX103" fmla="*/ 585399 w 1034979"/>
                  <a:gd name="connsiteY103" fmla="*/ 1226022 h 1509906"/>
                  <a:gd name="connsiteX104" fmla="*/ 720654 w 1034979"/>
                  <a:gd name="connsiteY104" fmla="*/ 1309842 h 1509906"/>
                  <a:gd name="connsiteX105" fmla="*/ 733989 w 1034979"/>
                  <a:gd name="connsiteY105" fmla="*/ 1319367 h 1509906"/>
                  <a:gd name="connsiteX106" fmla="*/ 743514 w 1034979"/>
                  <a:gd name="connsiteY106" fmla="*/ 1321272 h 1509906"/>
                  <a:gd name="connsiteX107" fmla="*/ 749229 w 1034979"/>
                  <a:gd name="connsiteY107" fmla="*/ 1323177 h 1509906"/>
                  <a:gd name="connsiteX108" fmla="*/ 762564 w 1034979"/>
                  <a:gd name="connsiteY108" fmla="*/ 1328892 h 1509906"/>
                  <a:gd name="connsiteX109" fmla="*/ 777804 w 1034979"/>
                  <a:gd name="connsiteY109" fmla="*/ 1326987 h 1509906"/>
                  <a:gd name="connsiteX110" fmla="*/ 789234 w 1034979"/>
                  <a:gd name="connsiteY110" fmla="*/ 1321272 h 1509906"/>
                  <a:gd name="connsiteX111" fmla="*/ 794949 w 1034979"/>
                  <a:gd name="connsiteY111" fmla="*/ 1319367 h 1509906"/>
                  <a:gd name="connsiteX112" fmla="*/ 802569 w 1034979"/>
                  <a:gd name="connsiteY112" fmla="*/ 1302222 h 1509906"/>
                  <a:gd name="connsiteX113" fmla="*/ 800664 w 1034979"/>
                  <a:gd name="connsiteY113" fmla="*/ 1277457 h 1509906"/>
                  <a:gd name="connsiteX114" fmla="*/ 798759 w 1034979"/>
                  <a:gd name="connsiteY114" fmla="*/ 1271742 h 1509906"/>
                  <a:gd name="connsiteX115" fmla="*/ 796854 w 1034979"/>
                  <a:gd name="connsiteY115" fmla="*/ 1264122 h 1509906"/>
                  <a:gd name="connsiteX116" fmla="*/ 783519 w 1034979"/>
                  <a:gd name="connsiteY116" fmla="*/ 1246977 h 1509906"/>
                  <a:gd name="connsiteX117" fmla="*/ 773994 w 1034979"/>
                  <a:gd name="connsiteY117" fmla="*/ 1241262 h 1509906"/>
                  <a:gd name="connsiteX118" fmla="*/ 648264 w 1034979"/>
                  <a:gd name="connsiteY118" fmla="*/ 1149822 h 1509906"/>
                  <a:gd name="connsiteX119" fmla="*/ 644454 w 1034979"/>
                  <a:gd name="connsiteY119" fmla="*/ 1132677 h 1509906"/>
                  <a:gd name="connsiteX120" fmla="*/ 646359 w 1034979"/>
                  <a:gd name="connsiteY120" fmla="*/ 1125057 h 1509906"/>
                  <a:gd name="connsiteX121" fmla="*/ 650169 w 1034979"/>
                  <a:gd name="connsiteY121" fmla="*/ 1107912 h 1509906"/>
                  <a:gd name="connsiteX122" fmla="*/ 653979 w 1034979"/>
                  <a:gd name="connsiteY122" fmla="*/ 1102197 h 1509906"/>
                  <a:gd name="connsiteX123" fmla="*/ 655884 w 1034979"/>
                  <a:gd name="connsiteY123" fmla="*/ 1096482 h 1509906"/>
                  <a:gd name="connsiteX124" fmla="*/ 661599 w 1034979"/>
                  <a:gd name="connsiteY124" fmla="*/ 1094577 h 1509906"/>
                  <a:gd name="connsiteX125" fmla="*/ 671124 w 1034979"/>
                  <a:gd name="connsiteY125" fmla="*/ 1083147 h 1509906"/>
                  <a:gd name="connsiteX126" fmla="*/ 724464 w 1034979"/>
                  <a:gd name="connsiteY126" fmla="*/ 1075527 h 1509906"/>
                  <a:gd name="connsiteX127" fmla="*/ 842574 w 1034979"/>
                  <a:gd name="connsiteY127" fmla="*/ 1077432 h 1509906"/>
                  <a:gd name="connsiteX128" fmla="*/ 871149 w 1034979"/>
                  <a:gd name="connsiteY128" fmla="*/ 1079337 h 1509906"/>
                  <a:gd name="connsiteX129" fmla="*/ 899724 w 1034979"/>
                  <a:gd name="connsiteY129" fmla="*/ 1085052 h 1509906"/>
                  <a:gd name="connsiteX130" fmla="*/ 922584 w 1034979"/>
                  <a:gd name="connsiteY130" fmla="*/ 1088862 h 1509906"/>
                  <a:gd name="connsiteX131" fmla="*/ 951159 w 1034979"/>
                  <a:gd name="connsiteY131" fmla="*/ 1094577 h 1509906"/>
                  <a:gd name="connsiteX132" fmla="*/ 956874 w 1034979"/>
                  <a:gd name="connsiteY132" fmla="*/ 1094577 h 1509906"/>
                  <a:gd name="connsiteX133" fmla="*/ 1002594 w 1034979"/>
                  <a:gd name="connsiteY133" fmla="*/ 1092672 h 1509906"/>
                  <a:gd name="connsiteX134" fmla="*/ 1031169 w 1034979"/>
                  <a:gd name="connsiteY134" fmla="*/ 1085052 h 1509906"/>
                  <a:gd name="connsiteX135" fmla="*/ 1034979 w 1034979"/>
                  <a:gd name="connsiteY135" fmla="*/ 1079337 h 1509906"/>
                  <a:gd name="connsiteX136" fmla="*/ 1033074 w 1034979"/>
                  <a:gd name="connsiteY136" fmla="*/ 1060287 h 1509906"/>
                  <a:gd name="connsiteX137" fmla="*/ 1027359 w 1034979"/>
                  <a:gd name="connsiteY137" fmla="*/ 1056477 h 1509906"/>
                  <a:gd name="connsiteX138" fmla="*/ 1012119 w 1034979"/>
                  <a:gd name="connsiteY138" fmla="*/ 1054572 h 1509906"/>
                  <a:gd name="connsiteX139" fmla="*/ 1006404 w 1034979"/>
                  <a:gd name="connsiteY139" fmla="*/ 1052667 h 1509906"/>
                  <a:gd name="connsiteX140" fmla="*/ 998784 w 1034979"/>
                  <a:gd name="connsiteY140" fmla="*/ 1050762 h 1509906"/>
                  <a:gd name="connsiteX141" fmla="*/ 987354 w 1034979"/>
                  <a:gd name="connsiteY141" fmla="*/ 1043142 h 1509906"/>
                  <a:gd name="connsiteX142" fmla="*/ 975924 w 1034979"/>
                  <a:gd name="connsiteY142" fmla="*/ 1039332 h 1509906"/>
                  <a:gd name="connsiteX143" fmla="*/ 970209 w 1034979"/>
                  <a:gd name="connsiteY143" fmla="*/ 1037427 h 1509906"/>
                  <a:gd name="connsiteX144" fmla="*/ 962589 w 1034979"/>
                  <a:gd name="connsiteY144" fmla="*/ 1035522 h 1509906"/>
                  <a:gd name="connsiteX145" fmla="*/ 956874 w 1034979"/>
                  <a:gd name="connsiteY145" fmla="*/ 1033617 h 1509906"/>
                  <a:gd name="connsiteX146" fmla="*/ 935919 w 1034979"/>
                  <a:gd name="connsiteY146" fmla="*/ 1027902 h 1509906"/>
                  <a:gd name="connsiteX147" fmla="*/ 930204 w 1034979"/>
                  <a:gd name="connsiteY147" fmla="*/ 1025997 h 1509906"/>
                  <a:gd name="connsiteX148" fmla="*/ 825429 w 1034979"/>
                  <a:gd name="connsiteY148" fmla="*/ 1027902 h 1509906"/>
                  <a:gd name="connsiteX149" fmla="*/ 819714 w 1034979"/>
                  <a:gd name="connsiteY149" fmla="*/ 1029807 h 1509906"/>
                  <a:gd name="connsiteX150" fmla="*/ 730179 w 1034979"/>
                  <a:gd name="connsiteY150" fmla="*/ 1031712 h 1509906"/>
                  <a:gd name="connsiteX151" fmla="*/ 716844 w 1034979"/>
                  <a:gd name="connsiteY151" fmla="*/ 1035522 h 1509906"/>
                  <a:gd name="connsiteX152" fmla="*/ 695889 w 1034979"/>
                  <a:gd name="connsiteY152" fmla="*/ 1037427 h 1509906"/>
                  <a:gd name="connsiteX153" fmla="*/ 669219 w 1034979"/>
                  <a:gd name="connsiteY153" fmla="*/ 1039332 h 1509906"/>
                  <a:gd name="connsiteX154" fmla="*/ 669219 w 1034979"/>
                  <a:gd name="connsiteY154" fmla="*/ 1039332 h 1509906"/>
                  <a:gd name="connsiteX155" fmla="*/ 646359 w 1034979"/>
                  <a:gd name="connsiteY155" fmla="*/ 1043142 h 1509906"/>
                  <a:gd name="connsiteX156" fmla="*/ 642549 w 1034979"/>
                  <a:gd name="connsiteY156" fmla="*/ 1031712 h 1509906"/>
                  <a:gd name="connsiteX157" fmla="*/ 640644 w 1034979"/>
                  <a:gd name="connsiteY157" fmla="*/ 1025997 h 1509906"/>
                  <a:gd name="connsiteX158" fmla="*/ 642549 w 1034979"/>
                  <a:gd name="connsiteY158" fmla="*/ 1008852 h 1509906"/>
                  <a:gd name="connsiteX159" fmla="*/ 644454 w 1034979"/>
                  <a:gd name="connsiteY159" fmla="*/ 1003137 h 1509906"/>
                  <a:gd name="connsiteX160" fmla="*/ 661599 w 1034979"/>
                  <a:gd name="connsiteY160" fmla="*/ 993612 h 1509906"/>
                  <a:gd name="connsiteX161" fmla="*/ 673029 w 1034979"/>
                  <a:gd name="connsiteY161" fmla="*/ 985992 h 1509906"/>
                  <a:gd name="connsiteX162" fmla="*/ 674934 w 1034979"/>
                  <a:gd name="connsiteY162" fmla="*/ 980277 h 1509906"/>
                  <a:gd name="connsiteX163" fmla="*/ 680649 w 1034979"/>
                  <a:gd name="connsiteY163" fmla="*/ 978372 h 1509906"/>
                  <a:gd name="connsiteX164" fmla="*/ 686364 w 1034979"/>
                  <a:gd name="connsiteY164" fmla="*/ 974562 h 1509906"/>
                  <a:gd name="connsiteX165" fmla="*/ 695889 w 1034979"/>
                  <a:gd name="connsiteY165" fmla="*/ 965037 h 1509906"/>
                  <a:gd name="connsiteX166" fmla="*/ 705414 w 1034979"/>
                  <a:gd name="connsiteY166" fmla="*/ 953607 h 1509906"/>
                  <a:gd name="connsiteX167" fmla="*/ 716844 w 1034979"/>
                  <a:gd name="connsiteY167" fmla="*/ 945987 h 1509906"/>
                  <a:gd name="connsiteX168" fmla="*/ 732084 w 1034979"/>
                  <a:gd name="connsiteY168" fmla="*/ 932652 h 1509906"/>
                  <a:gd name="connsiteX169" fmla="*/ 741609 w 1034979"/>
                  <a:gd name="connsiteY169" fmla="*/ 921222 h 1509906"/>
                  <a:gd name="connsiteX170" fmla="*/ 753039 w 1034979"/>
                  <a:gd name="connsiteY170" fmla="*/ 911697 h 1509906"/>
                  <a:gd name="connsiteX171" fmla="*/ 758754 w 1034979"/>
                  <a:gd name="connsiteY171" fmla="*/ 900267 h 1509906"/>
                  <a:gd name="connsiteX172" fmla="*/ 760659 w 1034979"/>
                  <a:gd name="connsiteY172" fmla="*/ 894552 h 1509906"/>
                  <a:gd name="connsiteX173" fmla="*/ 766374 w 1034979"/>
                  <a:gd name="connsiteY173" fmla="*/ 883122 h 1509906"/>
                  <a:gd name="connsiteX174" fmla="*/ 764469 w 1034979"/>
                  <a:gd name="connsiteY174" fmla="*/ 867882 h 1509906"/>
                  <a:gd name="connsiteX175" fmla="*/ 758754 w 1034979"/>
                  <a:gd name="connsiteY175" fmla="*/ 865977 h 1509906"/>
                  <a:gd name="connsiteX176" fmla="*/ 737799 w 1034979"/>
                  <a:gd name="connsiteY176" fmla="*/ 867882 h 1509906"/>
                  <a:gd name="connsiteX177" fmla="*/ 732084 w 1034979"/>
                  <a:gd name="connsiteY177" fmla="*/ 871692 h 1509906"/>
                  <a:gd name="connsiteX178" fmla="*/ 720654 w 1034979"/>
                  <a:gd name="connsiteY178" fmla="*/ 875502 h 1509906"/>
                  <a:gd name="connsiteX179" fmla="*/ 716844 w 1034979"/>
                  <a:gd name="connsiteY179" fmla="*/ 881217 h 1509906"/>
                  <a:gd name="connsiteX180" fmla="*/ 711129 w 1034979"/>
                  <a:gd name="connsiteY180" fmla="*/ 883122 h 1509906"/>
                  <a:gd name="connsiteX181" fmla="*/ 705414 w 1034979"/>
                  <a:gd name="connsiteY181" fmla="*/ 886932 h 1509906"/>
                  <a:gd name="connsiteX182" fmla="*/ 699699 w 1034979"/>
                  <a:gd name="connsiteY182" fmla="*/ 892647 h 1509906"/>
                  <a:gd name="connsiteX183" fmla="*/ 692079 w 1034979"/>
                  <a:gd name="connsiteY183" fmla="*/ 896457 h 1509906"/>
                  <a:gd name="connsiteX184" fmla="*/ 650169 w 1034979"/>
                  <a:gd name="connsiteY184" fmla="*/ 925032 h 1509906"/>
                  <a:gd name="connsiteX185" fmla="*/ 636834 w 1034979"/>
                  <a:gd name="connsiteY185" fmla="*/ 936462 h 1509906"/>
                  <a:gd name="connsiteX186" fmla="*/ 627309 w 1034979"/>
                  <a:gd name="connsiteY186" fmla="*/ 953607 h 1509906"/>
                  <a:gd name="connsiteX187" fmla="*/ 602544 w 1034979"/>
                  <a:gd name="connsiteY187" fmla="*/ 959322 h 1509906"/>
                  <a:gd name="connsiteX188" fmla="*/ 589209 w 1034979"/>
                  <a:gd name="connsiteY188" fmla="*/ 963132 h 1509906"/>
                  <a:gd name="connsiteX189" fmla="*/ 573969 w 1034979"/>
                  <a:gd name="connsiteY189" fmla="*/ 961227 h 1509906"/>
                  <a:gd name="connsiteX190" fmla="*/ 562539 w 1034979"/>
                  <a:gd name="connsiteY190" fmla="*/ 957417 h 1509906"/>
                  <a:gd name="connsiteX191" fmla="*/ 551109 w 1034979"/>
                  <a:gd name="connsiteY191" fmla="*/ 953607 h 1509906"/>
                  <a:gd name="connsiteX192" fmla="*/ 539679 w 1034979"/>
                  <a:gd name="connsiteY192" fmla="*/ 949797 h 1509906"/>
                  <a:gd name="connsiteX193" fmla="*/ 533964 w 1034979"/>
                  <a:gd name="connsiteY193" fmla="*/ 947892 h 1509906"/>
                  <a:gd name="connsiteX194" fmla="*/ 528249 w 1034979"/>
                  <a:gd name="connsiteY194" fmla="*/ 944082 h 1509906"/>
                  <a:gd name="connsiteX195" fmla="*/ 516819 w 1034979"/>
                  <a:gd name="connsiteY195" fmla="*/ 938367 h 1509906"/>
                  <a:gd name="connsiteX196" fmla="*/ 509199 w 1034979"/>
                  <a:gd name="connsiteY196" fmla="*/ 926937 h 1509906"/>
                  <a:gd name="connsiteX197" fmla="*/ 505389 w 1034979"/>
                  <a:gd name="connsiteY197" fmla="*/ 905982 h 1509906"/>
                  <a:gd name="connsiteX198" fmla="*/ 507294 w 1034979"/>
                  <a:gd name="connsiteY198" fmla="*/ 841212 h 1509906"/>
                  <a:gd name="connsiteX199" fmla="*/ 503484 w 1034979"/>
                  <a:gd name="connsiteY199" fmla="*/ 351627 h 1509906"/>
                  <a:gd name="connsiteX200" fmla="*/ 499674 w 1034979"/>
                  <a:gd name="connsiteY200" fmla="*/ 60162 h 1509906"/>
                  <a:gd name="connsiteX201" fmla="*/ 490149 w 1034979"/>
                  <a:gd name="connsiteY201" fmla="*/ 33492 h 1509906"/>
                  <a:gd name="connsiteX202" fmla="*/ 488244 w 1034979"/>
                  <a:gd name="connsiteY202" fmla="*/ 27777 h 1509906"/>
                  <a:gd name="connsiteX203" fmla="*/ 484434 w 1034979"/>
                  <a:gd name="connsiteY203" fmla="*/ 22062 h 1509906"/>
                  <a:gd name="connsiteX204" fmla="*/ 478719 w 1034979"/>
                  <a:gd name="connsiteY204" fmla="*/ 10632 h 1509906"/>
                  <a:gd name="connsiteX205" fmla="*/ 473004 w 1034979"/>
                  <a:gd name="connsiteY205" fmla="*/ 6822 h 1509906"/>
                  <a:gd name="connsiteX206" fmla="*/ 469194 w 1034979"/>
                  <a:gd name="connsiteY206" fmla="*/ 1107 h 1509906"/>
                  <a:gd name="connsiteX207" fmla="*/ 429189 w 1034979"/>
                  <a:gd name="connsiteY207" fmla="*/ 4917 h 1509906"/>
                  <a:gd name="connsiteX208" fmla="*/ 421569 w 1034979"/>
                  <a:gd name="connsiteY208" fmla="*/ 16347 h 1509906"/>
                  <a:gd name="connsiteX209" fmla="*/ 417759 w 1034979"/>
                  <a:gd name="connsiteY209" fmla="*/ 22062 h 1509906"/>
                  <a:gd name="connsiteX210" fmla="*/ 419664 w 1034979"/>
                  <a:gd name="connsiteY210" fmla="*/ 54447 h 1509906"/>
                  <a:gd name="connsiteX211" fmla="*/ 423474 w 1034979"/>
                  <a:gd name="connsiteY211" fmla="*/ 65877 h 1509906"/>
                  <a:gd name="connsiteX212" fmla="*/ 425379 w 1034979"/>
                  <a:gd name="connsiteY212" fmla="*/ 71592 h 1509906"/>
                  <a:gd name="connsiteX213" fmla="*/ 425379 w 1034979"/>
                  <a:gd name="connsiteY213" fmla="*/ 77307 h 1509906"/>
                  <a:gd name="connsiteX214" fmla="*/ 429189 w 1034979"/>
                  <a:gd name="connsiteY214" fmla="*/ 231612 h 1509906"/>
                  <a:gd name="connsiteX215" fmla="*/ 440619 w 1034979"/>
                  <a:gd name="connsiteY215" fmla="*/ 414492 h 1509906"/>
                  <a:gd name="connsiteX216" fmla="*/ 425379 w 1034979"/>
                  <a:gd name="connsiteY216" fmla="*/ 711672 h 1509906"/>
                  <a:gd name="connsiteX217" fmla="*/ 425173 w 1034979"/>
                  <a:gd name="connsiteY217" fmla="*/ 765165 h 1509906"/>
                  <a:gd name="connsiteX218" fmla="*/ 421363 w 1034979"/>
                  <a:gd name="connsiteY218" fmla="*/ 844096 h 1509906"/>
                  <a:gd name="connsiteX219" fmla="*/ 425379 w 1034979"/>
                  <a:gd name="connsiteY219" fmla="*/ 894552 h 1509906"/>
                  <a:gd name="connsiteX220" fmla="*/ 423474 w 1034979"/>
                  <a:gd name="connsiteY220" fmla="*/ 921222 h 1509906"/>
                  <a:gd name="connsiteX221" fmla="*/ 417759 w 1034979"/>
                  <a:gd name="connsiteY221" fmla="*/ 923127 h 1509906"/>
                  <a:gd name="connsiteX222" fmla="*/ 412044 w 1034979"/>
                  <a:gd name="connsiteY222" fmla="*/ 926937 h 1509906"/>
                  <a:gd name="connsiteX223" fmla="*/ 421569 w 1034979"/>
                  <a:gd name="connsiteY22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43439 w 1034979"/>
                  <a:gd name="connsiteY36" fmla="*/ 968847 h 1509906"/>
                  <a:gd name="connsiteX37" fmla="*/ 166299 w 1034979"/>
                  <a:gd name="connsiteY37" fmla="*/ 972657 h 1509906"/>
                  <a:gd name="connsiteX38" fmla="*/ 191064 w 1034979"/>
                  <a:gd name="connsiteY38" fmla="*/ 978372 h 1509906"/>
                  <a:gd name="connsiteX39" fmla="*/ 208209 w 1034979"/>
                  <a:gd name="connsiteY39" fmla="*/ 984087 h 1509906"/>
                  <a:gd name="connsiteX40" fmla="*/ 213924 w 1034979"/>
                  <a:gd name="connsiteY40" fmla="*/ 985992 h 1509906"/>
                  <a:gd name="connsiteX41" fmla="*/ 229164 w 1034979"/>
                  <a:gd name="connsiteY41" fmla="*/ 989802 h 1509906"/>
                  <a:gd name="connsiteX42" fmla="*/ 248214 w 1034979"/>
                  <a:gd name="connsiteY42" fmla="*/ 995517 h 1509906"/>
                  <a:gd name="connsiteX43" fmla="*/ 253929 w 1034979"/>
                  <a:gd name="connsiteY43" fmla="*/ 999327 h 1509906"/>
                  <a:gd name="connsiteX44" fmla="*/ 267264 w 1034979"/>
                  <a:gd name="connsiteY44" fmla="*/ 1014567 h 1509906"/>
                  <a:gd name="connsiteX45" fmla="*/ 272979 w 1034979"/>
                  <a:gd name="connsiteY45" fmla="*/ 1033617 h 1509906"/>
                  <a:gd name="connsiteX46" fmla="*/ 274884 w 1034979"/>
                  <a:gd name="connsiteY46" fmla="*/ 1039332 h 1509906"/>
                  <a:gd name="connsiteX47" fmla="*/ 276789 w 1034979"/>
                  <a:gd name="connsiteY47" fmla="*/ 1045047 h 1509906"/>
                  <a:gd name="connsiteX48" fmla="*/ 278694 w 1034979"/>
                  <a:gd name="connsiteY48" fmla="*/ 1069812 h 1509906"/>
                  <a:gd name="connsiteX49" fmla="*/ 280599 w 1034979"/>
                  <a:gd name="connsiteY49" fmla="*/ 1075527 h 1509906"/>
                  <a:gd name="connsiteX50" fmla="*/ 278694 w 1034979"/>
                  <a:gd name="connsiteY50" fmla="*/ 1094577 h 1509906"/>
                  <a:gd name="connsiteX51" fmla="*/ 276789 w 1034979"/>
                  <a:gd name="connsiteY51" fmla="*/ 1104102 h 1509906"/>
                  <a:gd name="connsiteX52" fmla="*/ 263454 w 1034979"/>
                  <a:gd name="connsiteY52" fmla="*/ 1117437 h 1509906"/>
                  <a:gd name="connsiteX53" fmla="*/ 252024 w 1034979"/>
                  <a:gd name="connsiteY53" fmla="*/ 1125057 h 1509906"/>
                  <a:gd name="connsiteX54" fmla="*/ 240594 w 1034979"/>
                  <a:gd name="connsiteY54" fmla="*/ 1128867 h 1509906"/>
                  <a:gd name="connsiteX55" fmla="*/ 27234 w 1034979"/>
                  <a:gd name="connsiteY55" fmla="*/ 1147917 h 1509906"/>
                  <a:gd name="connsiteX56" fmla="*/ 15804 w 1034979"/>
                  <a:gd name="connsiteY56" fmla="*/ 1153632 h 1509906"/>
                  <a:gd name="connsiteX57" fmla="*/ 6279 w 1034979"/>
                  <a:gd name="connsiteY57" fmla="*/ 1163157 h 1509906"/>
                  <a:gd name="connsiteX58" fmla="*/ 4374 w 1034979"/>
                  <a:gd name="connsiteY58" fmla="*/ 1168872 h 1509906"/>
                  <a:gd name="connsiteX59" fmla="*/ 564 w 1034979"/>
                  <a:gd name="connsiteY59" fmla="*/ 1174587 h 1509906"/>
                  <a:gd name="connsiteX60" fmla="*/ 6279 w 1034979"/>
                  <a:gd name="connsiteY60" fmla="*/ 1206972 h 1509906"/>
                  <a:gd name="connsiteX61" fmla="*/ 11994 w 1034979"/>
                  <a:gd name="connsiteY61" fmla="*/ 1210782 h 1509906"/>
                  <a:gd name="connsiteX62" fmla="*/ 17709 w 1034979"/>
                  <a:gd name="connsiteY62" fmla="*/ 1212687 h 1509906"/>
                  <a:gd name="connsiteX63" fmla="*/ 145344 w 1034979"/>
                  <a:gd name="connsiteY63" fmla="*/ 1210782 h 1509906"/>
                  <a:gd name="connsiteX64" fmla="*/ 152964 w 1034979"/>
                  <a:gd name="connsiteY64" fmla="*/ 1208877 h 1509906"/>
                  <a:gd name="connsiteX65" fmla="*/ 303459 w 1034979"/>
                  <a:gd name="connsiteY65" fmla="*/ 1203162 h 1509906"/>
                  <a:gd name="connsiteX66" fmla="*/ 318699 w 1034979"/>
                  <a:gd name="connsiteY66" fmla="*/ 1210782 h 1509906"/>
                  <a:gd name="connsiteX67" fmla="*/ 330129 w 1034979"/>
                  <a:gd name="connsiteY67" fmla="*/ 1216497 h 1509906"/>
                  <a:gd name="connsiteX68" fmla="*/ 333939 w 1034979"/>
                  <a:gd name="connsiteY68" fmla="*/ 1222212 h 1509906"/>
                  <a:gd name="connsiteX69" fmla="*/ 339654 w 1034979"/>
                  <a:gd name="connsiteY69" fmla="*/ 1224117 h 1509906"/>
                  <a:gd name="connsiteX70" fmla="*/ 351084 w 1034979"/>
                  <a:gd name="connsiteY70" fmla="*/ 1231737 h 1509906"/>
                  <a:gd name="connsiteX71" fmla="*/ 356799 w 1034979"/>
                  <a:gd name="connsiteY71" fmla="*/ 1235547 h 1509906"/>
                  <a:gd name="connsiteX72" fmla="*/ 360609 w 1034979"/>
                  <a:gd name="connsiteY72" fmla="*/ 1241262 h 1509906"/>
                  <a:gd name="connsiteX73" fmla="*/ 366324 w 1034979"/>
                  <a:gd name="connsiteY73" fmla="*/ 1252692 h 1509906"/>
                  <a:gd name="connsiteX74" fmla="*/ 362514 w 1034979"/>
                  <a:gd name="connsiteY74" fmla="*/ 1279362 h 1509906"/>
                  <a:gd name="connsiteX75" fmla="*/ 358704 w 1034979"/>
                  <a:gd name="connsiteY75" fmla="*/ 1285077 h 1509906"/>
                  <a:gd name="connsiteX76" fmla="*/ 356799 w 1034979"/>
                  <a:gd name="connsiteY76" fmla="*/ 1290792 h 1509906"/>
                  <a:gd name="connsiteX77" fmla="*/ 352989 w 1034979"/>
                  <a:gd name="connsiteY77" fmla="*/ 1296507 h 1509906"/>
                  <a:gd name="connsiteX78" fmla="*/ 351084 w 1034979"/>
                  <a:gd name="connsiteY78" fmla="*/ 1302222 h 1509906"/>
                  <a:gd name="connsiteX79" fmla="*/ 347274 w 1034979"/>
                  <a:gd name="connsiteY79" fmla="*/ 1307937 h 1509906"/>
                  <a:gd name="connsiteX80" fmla="*/ 330129 w 1034979"/>
                  <a:gd name="connsiteY80" fmla="*/ 1374612 h 1509906"/>
                  <a:gd name="connsiteX81" fmla="*/ 328224 w 1034979"/>
                  <a:gd name="connsiteY81" fmla="*/ 1426047 h 1509906"/>
                  <a:gd name="connsiteX82" fmla="*/ 330129 w 1034979"/>
                  <a:gd name="connsiteY82" fmla="*/ 1450812 h 1509906"/>
                  <a:gd name="connsiteX83" fmla="*/ 332034 w 1034979"/>
                  <a:gd name="connsiteY83" fmla="*/ 1456527 h 1509906"/>
                  <a:gd name="connsiteX84" fmla="*/ 335844 w 1034979"/>
                  <a:gd name="connsiteY84" fmla="*/ 1460337 h 1509906"/>
                  <a:gd name="connsiteX85" fmla="*/ 364419 w 1034979"/>
                  <a:gd name="connsiteY85" fmla="*/ 1506057 h 1509906"/>
                  <a:gd name="connsiteX86" fmla="*/ 387279 w 1034979"/>
                  <a:gd name="connsiteY86" fmla="*/ 1507962 h 1509906"/>
                  <a:gd name="connsiteX87" fmla="*/ 392994 w 1034979"/>
                  <a:gd name="connsiteY87" fmla="*/ 1502247 h 1509906"/>
                  <a:gd name="connsiteX88" fmla="*/ 394899 w 1034979"/>
                  <a:gd name="connsiteY88" fmla="*/ 1490817 h 1509906"/>
                  <a:gd name="connsiteX89" fmla="*/ 396804 w 1034979"/>
                  <a:gd name="connsiteY89" fmla="*/ 1485102 h 1509906"/>
                  <a:gd name="connsiteX90" fmla="*/ 398709 w 1034979"/>
                  <a:gd name="connsiteY90" fmla="*/ 1467957 h 1509906"/>
                  <a:gd name="connsiteX91" fmla="*/ 400614 w 1034979"/>
                  <a:gd name="connsiteY91" fmla="*/ 1454622 h 1509906"/>
                  <a:gd name="connsiteX92" fmla="*/ 404424 w 1034979"/>
                  <a:gd name="connsiteY92" fmla="*/ 1397472 h 1509906"/>
                  <a:gd name="connsiteX93" fmla="*/ 410139 w 1034979"/>
                  <a:gd name="connsiteY93" fmla="*/ 1386042 h 1509906"/>
                  <a:gd name="connsiteX94" fmla="*/ 413949 w 1034979"/>
                  <a:gd name="connsiteY94" fmla="*/ 1372707 h 1509906"/>
                  <a:gd name="connsiteX95" fmla="*/ 415854 w 1034979"/>
                  <a:gd name="connsiteY95" fmla="*/ 1366992 h 1509906"/>
                  <a:gd name="connsiteX96" fmla="*/ 417759 w 1034979"/>
                  <a:gd name="connsiteY96" fmla="*/ 1353657 h 1509906"/>
                  <a:gd name="connsiteX97" fmla="*/ 421569 w 1034979"/>
                  <a:gd name="connsiteY97" fmla="*/ 1342227 h 1509906"/>
                  <a:gd name="connsiteX98" fmla="*/ 427284 w 1034979"/>
                  <a:gd name="connsiteY98" fmla="*/ 1328892 h 1509906"/>
                  <a:gd name="connsiteX99" fmla="*/ 467289 w 1034979"/>
                  <a:gd name="connsiteY99" fmla="*/ 1258407 h 1509906"/>
                  <a:gd name="connsiteX100" fmla="*/ 528455 w 1034979"/>
                  <a:gd name="connsiteY100" fmla="*/ 1245638 h 1509906"/>
                  <a:gd name="connsiteX101" fmla="*/ 573969 w 1034979"/>
                  <a:gd name="connsiteY101" fmla="*/ 1229832 h 1509906"/>
                  <a:gd name="connsiteX102" fmla="*/ 585399 w 1034979"/>
                  <a:gd name="connsiteY102" fmla="*/ 1226022 h 1509906"/>
                  <a:gd name="connsiteX103" fmla="*/ 720654 w 1034979"/>
                  <a:gd name="connsiteY103" fmla="*/ 1309842 h 1509906"/>
                  <a:gd name="connsiteX104" fmla="*/ 733989 w 1034979"/>
                  <a:gd name="connsiteY104" fmla="*/ 1319367 h 1509906"/>
                  <a:gd name="connsiteX105" fmla="*/ 743514 w 1034979"/>
                  <a:gd name="connsiteY105" fmla="*/ 1321272 h 1509906"/>
                  <a:gd name="connsiteX106" fmla="*/ 749229 w 1034979"/>
                  <a:gd name="connsiteY106" fmla="*/ 1323177 h 1509906"/>
                  <a:gd name="connsiteX107" fmla="*/ 762564 w 1034979"/>
                  <a:gd name="connsiteY107" fmla="*/ 1328892 h 1509906"/>
                  <a:gd name="connsiteX108" fmla="*/ 777804 w 1034979"/>
                  <a:gd name="connsiteY108" fmla="*/ 1326987 h 1509906"/>
                  <a:gd name="connsiteX109" fmla="*/ 789234 w 1034979"/>
                  <a:gd name="connsiteY109" fmla="*/ 1321272 h 1509906"/>
                  <a:gd name="connsiteX110" fmla="*/ 794949 w 1034979"/>
                  <a:gd name="connsiteY110" fmla="*/ 1319367 h 1509906"/>
                  <a:gd name="connsiteX111" fmla="*/ 802569 w 1034979"/>
                  <a:gd name="connsiteY111" fmla="*/ 1302222 h 1509906"/>
                  <a:gd name="connsiteX112" fmla="*/ 800664 w 1034979"/>
                  <a:gd name="connsiteY112" fmla="*/ 1277457 h 1509906"/>
                  <a:gd name="connsiteX113" fmla="*/ 798759 w 1034979"/>
                  <a:gd name="connsiteY113" fmla="*/ 1271742 h 1509906"/>
                  <a:gd name="connsiteX114" fmla="*/ 796854 w 1034979"/>
                  <a:gd name="connsiteY114" fmla="*/ 1264122 h 1509906"/>
                  <a:gd name="connsiteX115" fmla="*/ 783519 w 1034979"/>
                  <a:gd name="connsiteY115" fmla="*/ 1246977 h 1509906"/>
                  <a:gd name="connsiteX116" fmla="*/ 773994 w 1034979"/>
                  <a:gd name="connsiteY116" fmla="*/ 1241262 h 1509906"/>
                  <a:gd name="connsiteX117" fmla="*/ 648264 w 1034979"/>
                  <a:gd name="connsiteY117" fmla="*/ 1149822 h 1509906"/>
                  <a:gd name="connsiteX118" fmla="*/ 644454 w 1034979"/>
                  <a:gd name="connsiteY118" fmla="*/ 1132677 h 1509906"/>
                  <a:gd name="connsiteX119" fmla="*/ 646359 w 1034979"/>
                  <a:gd name="connsiteY119" fmla="*/ 1125057 h 1509906"/>
                  <a:gd name="connsiteX120" fmla="*/ 650169 w 1034979"/>
                  <a:gd name="connsiteY120" fmla="*/ 1107912 h 1509906"/>
                  <a:gd name="connsiteX121" fmla="*/ 653979 w 1034979"/>
                  <a:gd name="connsiteY121" fmla="*/ 1102197 h 1509906"/>
                  <a:gd name="connsiteX122" fmla="*/ 655884 w 1034979"/>
                  <a:gd name="connsiteY122" fmla="*/ 1096482 h 1509906"/>
                  <a:gd name="connsiteX123" fmla="*/ 661599 w 1034979"/>
                  <a:gd name="connsiteY123" fmla="*/ 1094577 h 1509906"/>
                  <a:gd name="connsiteX124" fmla="*/ 671124 w 1034979"/>
                  <a:gd name="connsiteY124" fmla="*/ 1083147 h 1509906"/>
                  <a:gd name="connsiteX125" fmla="*/ 724464 w 1034979"/>
                  <a:gd name="connsiteY125" fmla="*/ 1075527 h 1509906"/>
                  <a:gd name="connsiteX126" fmla="*/ 842574 w 1034979"/>
                  <a:gd name="connsiteY126" fmla="*/ 1077432 h 1509906"/>
                  <a:gd name="connsiteX127" fmla="*/ 871149 w 1034979"/>
                  <a:gd name="connsiteY127" fmla="*/ 1079337 h 1509906"/>
                  <a:gd name="connsiteX128" fmla="*/ 899724 w 1034979"/>
                  <a:gd name="connsiteY128" fmla="*/ 1085052 h 1509906"/>
                  <a:gd name="connsiteX129" fmla="*/ 922584 w 1034979"/>
                  <a:gd name="connsiteY129" fmla="*/ 1088862 h 1509906"/>
                  <a:gd name="connsiteX130" fmla="*/ 951159 w 1034979"/>
                  <a:gd name="connsiteY130" fmla="*/ 1094577 h 1509906"/>
                  <a:gd name="connsiteX131" fmla="*/ 956874 w 1034979"/>
                  <a:gd name="connsiteY131" fmla="*/ 1094577 h 1509906"/>
                  <a:gd name="connsiteX132" fmla="*/ 1002594 w 1034979"/>
                  <a:gd name="connsiteY132" fmla="*/ 1092672 h 1509906"/>
                  <a:gd name="connsiteX133" fmla="*/ 1031169 w 1034979"/>
                  <a:gd name="connsiteY133" fmla="*/ 1085052 h 1509906"/>
                  <a:gd name="connsiteX134" fmla="*/ 1034979 w 1034979"/>
                  <a:gd name="connsiteY134" fmla="*/ 1079337 h 1509906"/>
                  <a:gd name="connsiteX135" fmla="*/ 1033074 w 1034979"/>
                  <a:gd name="connsiteY135" fmla="*/ 1060287 h 1509906"/>
                  <a:gd name="connsiteX136" fmla="*/ 1027359 w 1034979"/>
                  <a:gd name="connsiteY136" fmla="*/ 1056477 h 1509906"/>
                  <a:gd name="connsiteX137" fmla="*/ 1012119 w 1034979"/>
                  <a:gd name="connsiteY137" fmla="*/ 1054572 h 1509906"/>
                  <a:gd name="connsiteX138" fmla="*/ 1006404 w 1034979"/>
                  <a:gd name="connsiteY138" fmla="*/ 1052667 h 1509906"/>
                  <a:gd name="connsiteX139" fmla="*/ 998784 w 1034979"/>
                  <a:gd name="connsiteY139" fmla="*/ 1050762 h 1509906"/>
                  <a:gd name="connsiteX140" fmla="*/ 987354 w 1034979"/>
                  <a:gd name="connsiteY140" fmla="*/ 1043142 h 1509906"/>
                  <a:gd name="connsiteX141" fmla="*/ 975924 w 1034979"/>
                  <a:gd name="connsiteY141" fmla="*/ 1039332 h 1509906"/>
                  <a:gd name="connsiteX142" fmla="*/ 970209 w 1034979"/>
                  <a:gd name="connsiteY142" fmla="*/ 1037427 h 1509906"/>
                  <a:gd name="connsiteX143" fmla="*/ 962589 w 1034979"/>
                  <a:gd name="connsiteY143" fmla="*/ 1035522 h 1509906"/>
                  <a:gd name="connsiteX144" fmla="*/ 956874 w 1034979"/>
                  <a:gd name="connsiteY144" fmla="*/ 1033617 h 1509906"/>
                  <a:gd name="connsiteX145" fmla="*/ 935919 w 1034979"/>
                  <a:gd name="connsiteY145" fmla="*/ 1027902 h 1509906"/>
                  <a:gd name="connsiteX146" fmla="*/ 930204 w 1034979"/>
                  <a:gd name="connsiteY146" fmla="*/ 1025997 h 1509906"/>
                  <a:gd name="connsiteX147" fmla="*/ 825429 w 1034979"/>
                  <a:gd name="connsiteY147" fmla="*/ 1027902 h 1509906"/>
                  <a:gd name="connsiteX148" fmla="*/ 819714 w 1034979"/>
                  <a:gd name="connsiteY148" fmla="*/ 1029807 h 1509906"/>
                  <a:gd name="connsiteX149" fmla="*/ 730179 w 1034979"/>
                  <a:gd name="connsiteY149" fmla="*/ 1031712 h 1509906"/>
                  <a:gd name="connsiteX150" fmla="*/ 716844 w 1034979"/>
                  <a:gd name="connsiteY150" fmla="*/ 1035522 h 1509906"/>
                  <a:gd name="connsiteX151" fmla="*/ 695889 w 1034979"/>
                  <a:gd name="connsiteY151" fmla="*/ 1037427 h 1509906"/>
                  <a:gd name="connsiteX152" fmla="*/ 669219 w 1034979"/>
                  <a:gd name="connsiteY152" fmla="*/ 1039332 h 1509906"/>
                  <a:gd name="connsiteX153" fmla="*/ 669219 w 1034979"/>
                  <a:gd name="connsiteY153" fmla="*/ 1039332 h 1509906"/>
                  <a:gd name="connsiteX154" fmla="*/ 646359 w 1034979"/>
                  <a:gd name="connsiteY154" fmla="*/ 1043142 h 1509906"/>
                  <a:gd name="connsiteX155" fmla="*/ 642549 w 1034979"/>
                  <a:gd name="connsiteY155" fmla="*/ 1031712 h 1509906"/>
                  <a:gd name="connsiteX156" fmla="*/ 640644 w 1034979"/>
                  <a:gd name="connsiteY156" fmla="*/ 1025997 h 1509906"/>
                  <a:gd name="connsiteX157" fmla="*/ 642549 w 1034979"/>
                  <a:gd name="connsiteY157" fmla="*/ 1008852 h 1509906"/>
                  <a:gd name="connsiteX158" fmla="*/ 644454 w 1034979"/>
                  <a:gd name="connsiteY158" fmla="*/ 1003137 h 1509906"/>
                  <a:gd name="connsiteX159" fmla="*/ 661599 w 1034979"/>
                  <a:gd name="connsiteY159" fmla="*/ 993612 h 1509906"/>
                  <a:gd name="connsiteX160" fmla="*/ 673029 w 1034979"/>
                  <a:gd name="connsiteY160" fmla="*/ 985992 h 1509906"/>
                  <a:gd name="connsiteX161" fmla="*/ 674934 w 1034979"/>
                  <a:gd name="connsiteY161" fmla="*/ 980277 h 1509906"/>
                  <a:gd name="connsiteX162" fmla="*/ 680649 w 1034979"/>
                  <a:gd name="connsiteY162" fmla="*/ 978372 h 1509906"/>
                  <a:gd name="connsiteX163" fmla="*/ 686364 w 1034979"/>
                  <a:gd name="connsiteY163" fmla="*/ 974562 h 1509906"/>
                  <a:gd name="connsiteX164" fmla="*/ 695889 w 1034979"/>
                  <a:gd name="connsiteY164" fmla="*/ 965037 h 1509906"/>
                  <a:gd name="connsiteX165" fmla="*/ 705414 w 1034979"/>
                  <a:gd name="connsiteY165" fmla="*/ 953607 h 1509906"/>
                  <a:gd name="connsiteX166" fmla="*/ 716844 w 1034979"/>
                  <a:gd name="connsiteY166" fmla="*/ 945987 h 1509906"/>
                  <a:gd name="connsiteX167" fmla="*/ 732084 w 1034979"/>
                  <a:gd name="connsiteY167" fmla="*/ 932652 h 1509906"/>
                  <a:gd name="connsiteX168" fmla="*/ 741609 w 1034979"/>
                  <a:gd name="connsiteY168" fmla="*/ 921222 h 1509906"/>
                  <a:gd name="connsiteX169" fmla="*/ 753039 w 1034979"/>
                  <a:gd name="connsiteY169" fmla="*/ 911697 h 1509906"/>
                  <a:gd name="connsiteX170" fmla="*/ 758754 w 1034979"/>
                  <a:gd name="connsiteY170" fmla="*/ 900267 h 1509906"/>
                  <a:gd name="connsiteX171" fmla="*/ 760659 w 1034979"/>
                  <a:gd name="connsiteY171" fmla="*/ 894552 h 1509906"/>
                  <a:gd name="connsiteX172" fmla="*/ 766374 w 1034979"/>
                  <a:gd name="connsiteY172" fmla="*/ 883122 h 1509906"/>
                  <a:gd name="connsiteX173" fmla="*/ 764469 w 1034979"/>
                  <a:gd name="connsiteY173" fmla="*/ 867882 h 1509906"/>
                  <a:gd name="connsiteX174" fmla="*/ 758754 w 1034979"/>
                  <a:gd name="connsiteY174" fmla="*/ 865977 h 1509906"/>
                  <a:gd name="connsiteX175" fmla="*/ 737799 w 1034979"/>
                  <a:gd name="connsiteY175" fmla="*/ 867882 h 1509906"/>
                  <a:gd name="connsiteX176" fmla="*/ 732084 w 1034979"/>
                  <a:gd name="connsiteY176" fmla="*/ 871692 h 1509906"/>
                  <a:gd name="connsiteX177" fmla="*/ 720654 w 1034979"/>
                  <a:gd name="connsiteY177" fmla="*/ 875502 h 1509906"/>
                  <a:gd name="connsiteX178" fmla="*/ 716844 w 1034979"/>
                  <a:gd name="connsiteY178" fmla="*/ 881217 h 1509906"/>
                  <a:gd name="connsiteX179" fmla="*/ 711129 w 1034979"/>
                  <a:gd name="connsiteY179" fmla="*/ 883122 h 1509906"/>
                  <a:gd name="connsiteX180" fmla="*/ 705414 w 1034979"/>
                  <a:gd name="connsiteY180" fmla="*/ 886932 h 1509906"/>
                  <a:gd name="connsiteX181" fmla="*/ 699699 w 1034979"/>
                  <a:gd name="connsiteY181" fmla="*/ 892647 h 1509906"/>
                  <a:gd name="connsiteX182" fmla="*/ 692079 w 1034979"/>
                  <a:gd name="connsiteY182" fmla="*/ 896457 h 1509906"/>
                  <a:gd name="connsiteX183" fmla="*/ 650169 w 1034979"/>
                  <a:gd name="connsiteY183" fmla="*/ 925032 h 1509906"/>
                  <a:gd name="connsiteX184" fmla="*/ 636834 w 1034979"/>
                  <a:gd name="connsiteY184" fmla="*/ 936462 h 1509906"/>
                  <a:gd name="connsiteX185" fmla="*/ 627309 w 1034979"/>
                  <a:gd name="connsiteY185" fmla="*/ 953607 h 1509906"/>
                  <a:gd name="connsiteX186" fmla="*/ 602544 w 1034979"/>
                  <a:gd name="connsiteY186" fmla="*/ 959322 h 1509906"/>
                  <a:gd name="connsiteX187" fmla="*/ 589209 w 1034979"/>
                  <a:gd name="connsiteY187" fmla="*/ 963132 h 1509906"/>
                  <a:gd name="connsiteX188" fmla="*/ 573969 w 1034979"/>
                  <a:gd name="connsiteY188" fmla="*/ 961227 h 1509906"/>
                  <a:gd name="connsiteX189" fmla="*/ 562539 w 1034979"/>
                  <a:gd name="connsiteY189" fmla="*/ 957417 h 1509906"/>
                  <a:gd name="connsiteX190" fmla="*/ 551109 w 1034979"/>
                  <a:gd name="connsiteY190" fmla="*/ 953607 h 1509906"/>
                  <a:gd name="connsiteX191" fmla="*/ 539679 w 1034979"/>
                  <a:gd name="connsiteY191" fmla="*/ 949797 h 1509906"/>
                  <a:gd name="connsiteX192" fmla="*/ 533964 w 1034979"/>
                  <a:gd name="connsiteY192" fmla="*/ 947892 h 1509906"/>
                  <a:gd name="connsiteX193" fmla="*/ 528249 w 1034979"/>
                  <a:gd name="connsiteY193" fmla="*/ 944082 h 1509906"/>
                  <a:gd name="connsiteX194" fmla="*/ 516819 w 1034979"/>
                  <a:gd name="connsiteY194" fmla="*/ 938367 h 1509906"/>
                  <a:gd name="connsiteX195" fmla="*/ 509199 w 1034979"/>
                  <a:gd name="connsiteY195" fmla="*/ 926937 h 1509906"/>
                  <a:gd name="connsiteX196" fmla="*/ 505389 w 1034979"/>
                  <a:gd name="connsiteY196" fmla="*/ 905982 h 1509906"/>
                  <a:gd name="connsiteX197" fmla="*/ 507294 w 1034979"/>
                  <a:gd name="connsiteY197" fmla="*/ 841212 h 1509906"/>
                  <a:gd name="connsiteX198" fmla="*/ 503484 w 1034979"/>
                  <a:gd name="connsiteY198" fmla="*/ 351627 h 1509906"/>
                  <a:gd name="connsiteX199" fmla="*/ 499674 w 1034979"/>
                  <a:gd name="connsiteY199" fmla="*/ 60162 h 1509906"/>
                  <a:gd name="connsiteX200" fmla="*/ 490149 w 1034979"/>
                  <a:gd name="connsiteY200" fmla="*/ 33492 h 1509906"/>
                  <a:gd name="connsiteX201" fmla="*/ 488244 w 1034979"/>
                  <a:gd name="connsiteY201" fmla="*/ 27777 h 1509906"/>
                  <a:gd name="connsiteX202" fmla="*/ 484434 w 1034979"/>
                  <a:gd name="connsiteY202" fmla="*/ 22062 h 1509906"/>
                  <a:gd name="connsiteX203" fmla="*/ 478719 w 1034979"/>
                  <a:gd name="connsiteY203" fmla="*/ 10632 h 1509906"/>
                  <a:gd name="connsiteX204" fmla="*/ 473004 w 1034979"/>
                  <a:gd name="connsiteY204" fmla="*/ 6822 h 1509906"/>
                  <a:gd name="connsiteX205" fmla="*/ 469194 w 1034979"/>
                  <a:gd name="connsiteY205" fmla="*/ 1107 h 1509906"/>
                  <a:gd name="connsiteX206" fmla="*/ 429189 w 1034979"/>
                  <a:gd name="connsiteY206" fmla="*/ 4917 h 1509906"/>
                  <a:gd name="connsiteX207" fmla="*/ 421569 w 1034979"/>
                  <a:gd name="connsiteY207" fmla="*/ 16347 h 1509906"/>
                  <a:gd name="connsiteX208" fmla="*/ 417759 w 1034979"/>
                  <a:gd name="connsiteY208" fmla="*/ 22062 h 1509906"/>
                  <a:gd name="connsiteX209" fmla="*/ 419664 w 1034979"/>
                  <a:gd name="connsiteY209" fmla="*/ 54447 h 1509906"/>
                  <a:gd name="connsiteX210" fmla="*/ 423474 w 1034979"/>
                  <a:gd name="connsiteY210" fmla="*/ 65877 h 1509906"/>
                  <a:gd name="connsiteX211" fmla="*/ 425379 w 1034979"/>
                  <a:gd name="connsiteY211" fmla="*/ 71592 h 1509906"/>
                  <a:gd name="connsiteX212" fmla="*/ 425379 w 1034979"/>
                  <a:gd name="connsiteY212" fmla="*/ 77307 h 1509906"/>
                  <a:gd name="connsiteX213" fmla="*/ 429189 w 1034979"/>
                  <a:gd name="connsiteY213" fmla="*/ 231612 h 1509906"/>
                  <a:gd name="connsiteX214" fmla="*/ 440619 w 1034979"/>
                  <a:gd name="connsiteY214" fmla="*/ 414492 h 1509906"/>
                  <a:gd name="connsiteX215" fmla="*/ 425379 w 1034979"/>
                  <a:gd name="connsiteY215" fmla="*/ 711672 h 1509906"/>
                  <a:gd name="connsiteX216" fmla="*/ 425173 w 1034979"/>
                  <a:gd name="connsiteY216" fmla="*/ 765165 h 1509906"/>
                  <a:gd name="connsiteX217" fmla="*/ 421363 w 1034979"/>
                  <a:gd name="connsiteY217" fmla="*/ 844096 h 1509906"/>
                  <a:gd name="connsiteX218" fmla="*/ 425379 w 1034979"/>
                  <a:gd name="connsiteY218" fmla="*/ 894552 h 1509906"/>
                  <a:gd name="connsiteX219" fmla="*/ 423474 w 1034979"/>
                  <a:gd name="connsiteY219" fmla="*/ 921222 h 1509906"/>
                  <a:gd name="connsiteX220" fmla="*/ 417759 w 1034979"/>
                  <a:gd name="connsiteY220" fmla="*/ 923127 h 1509906"/>
                  <a:gd name="connsiteX221" fmla="*/ 412044 w 1034979"/>
                  <a:gd name="connsiteY221" fmla="*/ 926937 h 1509906"/>
                  <a:gd name="connsiteX222" fmla="*/ 421569 w 1034979"/>
                  <a:gd name="connsiteY22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66299 w 1034979"/>
                  <a:gd name="connsiteY36" fmla="*/ 972657 h 1509906"/>
                  <a:gd name="connsiteX37" fmla="*/ 191064 w 1034979"/>
                  <a:gd name="connsiteY37" fmla="*/ 978372 h 1509906"/>
                  <a:gd name="connsiteX38" fmla="*/ 208209 w 1034979"/>
                  <a:gd name="connsiteY38" fmla="*/ 984087 h 1509906"/>
                  <a:gd name="connsiteX39" fmla="*/ 213924 w 1034979"/>
                  <a:gd name="connsiteY39" fmla="*/ 985992 h 1509906"/>
                  <a:gd name="connsiteX40" fmla="*/ 229164 w 1034979"/>
                  <a:gd name="connsiteY40" fmla="*/ 989802 h 1509906"/>
                  <a:gd name="connsiteX41" fmla="*/ 248214 w 1034979"/>
                  <a:gd name="connsiteY41" fmla="*/ 995517 h 1509906"/>
                  <a:gd name="connsiteX42" fmla="*/ 253929 w 1034979"/>
                  <a:gd name="connsiteY42" fmla="*/ 999327 h 1509906"/>
                  <a:gd name="connsiteX43" fmla="*/ 267264 w 1034979"/>
                  <a:gd name="connsiteY43" fmla="*/ 1014567 h 1509906"/>
                  <a:gd name="connsiteX44" fmla="*/ 272979 w 1034979"/>
                  <a:gd name="connsiteY44" fmla="*/ 1033617 h 1509906"/>
                  <a:gd name="connsiteX45" fmla="*/ 274884 w 1034979"/>
                  <a:gd name="connsiteY45" fmla="*/ 1039332 h 1509906"/>
                  <a:gd name="connsiteX46" fmla="*/ 276789 w 1034979"/>
                  <a:gd name="connsiteY46" fmla="*/ 1045047 h 1509906"/>
                  <a:gd name="connsiteX47" fmla="*/ 278694 w 1034979"/>
                  <a:gd name="connsiteY47" fmla="*/ 1069812 h 1509906"/>
                  <a:gd name="connsiteX48" fmla="*/ 280599 w 1034979"/>
                  <a:gd name="connsiteY48" fmla="*/ 1075527 h 1509906"/>
                  <a:gd name="connsiteX49" fmla="*/ 278694 w 1034979"/>
                  <a:gd name="connsiteY49" fmla="*/ 1094577 h 1509906"/>
                  <a:gd name="connsiteX50" fmla="*/ 276789 w 1034979"/>
                  <a:gd name="connsiteY50" fmla="*/ 1104102 h 1509906"/>
                  <a:gd name="connsiteX51" fmla="*/ 263454 w 1034979"/>
                  <a:gd name="connsiteY51" fmla="*/ 1117437 h 1509906"/>
                  <a:gd name="connsiteX52" fmla="*/ 252024 w 1034979"/>
                  <a:gd name="connsiteY52" fmla="*/ 1125057 h 1509906"/>
                  <a:gd name="connsiteX53" fmla="*/ 240594 w 1034979"/>
                  <a:gd name="connsiteY53" fmla="*/ 1128867 h 1509906"/>
                  <a:gd name="connsiteX54" fmla="*/ 27234 w 1034979"/>
                  <a:gd name="connsiteY54" fmla="*/ 1147917 h 1509906"/>
                  <a:gd name="connsiteX55" fmla="*/ 15804 w 1034979"/>
                  <a:gd name="connsiteY55" fmla="*/ 1153632 h 1509906"/>
                  <a:gd name="connsiteX56" fmla="*/ 6279 w 1034979"/>
                  <a:gd name="connsiteY56" fmla="*/ 1163157 h 1509906"/>
                  <a:gd name="connsiteX57" fmla="*/ 4374 w 1034979"/>
                  <a:gd name="connsiteY57" fmla="*/ 1168872 h 1509906"/>
                  <a:gd name="connsiteX58" fmla="*/ 564 w 1034979"/>
                  <a:gd name="connsiteY58" fmla="*/ 1174587 h 1509906"/>
                  <a:gd name="connsiteX59" fmla="*/ 6279 w 1034979"/>
                  <a:gd name="connsiteY59" fmla="*/ 1206972 h 1509906"/>
                  <a:gd name="connsiteX60" fmla="*/ 11994 w 1034979"/>
                  <a:gd name="connsiteY60" fmla="*/ 1210782 h 1509906"/>
                  <a:gd name="connsiteX61" fmla="*/ 17709 w 1034979"/>
                  <a:gd name="connsiteY61" fmla="*/ 1212687 h 1509906"/>
                  <a:gd name="connsiteX62" fmla="*/ 145344 w 1034979"/>
                  <a:gd name="connsiteY62" fmla="*/ 1210782 h 1509906"/>
                  <a:gd name="connsiteX63" fmla="*/ 152964 w 1034979"/>
                  <a:gd name="connsiteY63" fmla="*/ 1208877 h 1509906"/>
                  <a:gd name="connsiteX64" fmla="*/ 303459 w 1034979"/>
                  <a:gd name="connsiteY64" fmla="*/ 1203162 h 1509906"/>
                  <a:gd name="connsiteX65" fmla="*/ 318699 w 1034979"/>
                  <a:gd name="connsiteY65" fmla="*/ 1210782 h 1509906"/>
                  <a:gd name="connsiteX66" fmla="*/ 330129 w 1034979"/>
                  <a:gd name="connsiteY66" fmla="*/ 1216497 h 1509906"/>
                  <a:gd name="connsiteX67" fmla="*/ 333939 w 1034979"/>
                  <a:gd name="connsiteY67" fmla="*/ 1222212 h 1509906"/>
                  <a:gd name="connsiteX68" fmla="*/ 339654 w 1034979"/>
                  <a:gd name="connsiteY68" fmla="*/ 1224117 h 1509906"/>
                  <a:gd name="connsiteX69" fmla="*/ 351084 w 1034979"/>
                  <a:gd name="connsiteY69" fmla="*/ 1231737 h 1509906"/>
                  <a:gd name="connsiteX70" fmla="*/ 356799 w 1034979"/>
                  <a:gd name="connsiteY70" fmla="*/ 1235547 h 1509906"/>
                  <a:gd name="connsiteX71" fmla="*/ 360609 w 1034979"/>
                  <a:gd name="connsiteY71" fmla="*/ 1241262 h 1509906"/>
                  <a:gd name="connsiteX72" fmla="*/ 366324 w 1034979"/>
                  <a:gd name="connsiteY72" fmla="*/ 1252692 h 1509906"/>
                  <a:gd name="connsiteX73" fmla="*/ 362514 w 1034979"/>
                  <a:gd name="connsiteY73" fmla="*/ 1279362 h 1509906"/>
                  <a:gd name="connsiteX74" fmla="*/ 358704 w 1034979"/>
                  <a:gd name="connsiteY74" fmla="*/ 1285077 h 1509906"/>
                  <a:gd name="connsiteX75" fmla="*/ 356799 w 1034979"/>
                  <a:gd name="connsiteY75" fmla="*/ 1290792 h 1509906"/>
                  <a:gd name="connsiteX76" fmla="*/ 352989 w 1034979"/>
                  <a:gd name="connsiteY76" fmla="*/ 1296507 h 1509906"/>
                  <a:gd name="connsiteX77" fmla="*/ 351084 w 1034979"/>
                  <a:gd name="connsiteY77" fmla="*/ 1302222 h 1509906"/>
                  <a:gd name="connsiteX78" fmla="*/ 347274 w 1034979"/>
                  <a:gd name="connsiteY78" fmla="*/ 1307937 h 1509906"/>
                  <a:gd name="connsiteX79" fmla="*/ 330129 w 1034979"/>
                  <a:gd name="connsiteY79" fmla="*/ 1374612 h 1509906"/>
                  <a:gd name="connsiteX80" fmla="*/ 328224 w 1034979"/>
                  <a:gd name="connsiteY80" fmla="*/ 1426047 h 1509906"/>
                  <a:gd name="connsiteX81" fmla="*/ 330129 w 1034979"/>
                  <a:gd name="connsiteY81" fmla="*/ 1450812 h 1509906"/>
                  <a:gd name="connsiteX82" fmla="*/ 332034 w 1034979"/>
                  <a:gd name="connsiteY82" fmla="*/ 1456527 h 1509906"/>
                  <a:gd name="connsiteX83" fmla="*/ 335844 w 1034979"/>
                  <a:gd name="connsiteY83" fmla="*/ 1460337 h 1509906"/>
                  <a:gd name="connsiteX84" fmla="*/ 364419 w 1034979"/>
                  <a:gd name="connsiteY84" fmla="*/ 1506057 h 1509906"/>
                  <a:gd name="connsiteX85" fmla="*/ 387279 w 1034979"/>
                  <a:gd name="connsiteY85" fmla="*/ 1507962 h 1509906"/>
                  <a:gd name="connsiteX86" fmla="*/ 392994 w 1034979"/>
                  <a:gd name="connsiteY86" fmla="*/ 1502247 h 1509906"/>
                  <a:gd name="connsiteX87" fmla="*/ 394899 w 1034979"/>
                  <a:gd name="connsiteY87" fmla="*/ 1490817 h 1509906"/>
                  <a:gd name="connsiteX88" fmla="*/ 396804 w 1034979"/>
                  <a:gd name="connsiteY88" fmla="*/ 1485102 h 1509906"/>
                  <a:gd name="connsiteX89" fmla="*/ 398709 w 1034979"/>
                  <a:gd name="connsiteY89" fmla="*/ 1467957 h 1509906"/>
                  <a:gd name="connsiteX90" fmla="*/ 400614 w 1034979"/>
                  <a:gd name="connsiteY90" fmla="*/ 1454622 h 1509906"/>
                  <a:gd name="connsiteX91" fmla="*/ 404424 w 1034979"/>
                  <a:gd name="connsiteY91" fmla="*/ 1397472 h 1509906"/>
                  <a:gd name="connsiteX92" fmla="*/ 410139 w 1034979"/>
                  <a:gd name="connsiteY92" fmla="*/ 1386042 h 1509906"/>
                  <a:gd name="connsiteX93" fmla="*/ 413949 w 1034979"/>
                  <a:gd name="connsiteY93" fmla="*/ 1372707 h 1509906"/>
                  <a:gd name="connsiteX94" fmla="*/ 415854 w 1034979"/>
                  <a:gd name="connsiteY94" fmla="*/ 1366992 h 1509906"/>
                  <a:gd name="connsiteX95" fmla="*/ 417759 w 1034979"/>
                  <a:gd name="connsiteY95" fmla="*/ 1353657 h 1509906"/>
                  <a:gd name="connsiteX96" fmla="*/ 421569 w 1034979"/>
                  <a:gd name="connsiteY96" fmla="*/ 1342227 h 1509906"/>
                  <a:gd name="connsiteX97" fmla="*/ 427284 w 1034979"/>
                  <a:gd name="connsiteY97" fmla="*/ 1328892 h 1509906"/>
                  <a:gd name="connsiteX98" fmla="*/ 467289 w 1034979"/>
                  <a:gd name="connsiteY98" fmla="*/ 1258407 h 1509906"/>
                  <a:gd name="connsiteX99" fmla="*/ 528455 w 1034979"/>
                  <a:gd name="connsiteY99" fmla="*/ 1245638 h 1509906"/>
                  <a:gd name="connsiteX100" fmla="*/ 573969 w 1034979"/>
                  <a:gd name="connsiteY100" fmla="*/ 1229832 h 1509906"/>
                  <a:gd name="connsiteX101" fmla="*/ 585399 w 1034979"/>
                  <a:gd name="connsiteY101" fmla="*/ 1226022 h 1509906"/>
                  <a:gd name="connsiteX102" fmla="*/ 720654 w 1034979"/>
                  <a:gd name="connsiteY102" fmla="*/ 1309842 h 1509906"/>
                  <a:gd name="connsiteX103" fmla="*/ 733989 w 1034979"/>
                  <a:gd name="connsiteY103" fmla="*/ 1319367 h 1509906"/>
                  <a:gd name="connsiteX104" fmla="*/ 743514 w 1034979"/>
                  <a:gd name="connsiteY104" fmla="*/ 1321272 h 1509906"/>
                  <a:gd name="connsiteX105" fmla="*/ 749229 w 1034979"/>
                  <a:gd name="connsiteY105" fmla="*/ 1323177 h 1509906"/>
                  <a:gd name="connsiteX106" fmla="*/ 762564 w 1034979"/>
                  <a:gd name="connsiteY106" fmla="*/ 1328892 h 1509906"/>
                  <a:gd name="connsiteX107" fmla="*/ 777804 w 1034979"/>
                  <a:gd name="connsiteY107" fmla="*/ 1326987 h 1509906"/>
                  <a:gd name="connsiteX108" fmla="*/ 789234 w 1034979"/>
                  <a:gd name="connsiteY108" fmla="*/ 1321272 h 1509906"/>
                  <a:gd name="connsiteX109" fmla="*/ 794949 w 1034979"/>
                  <a:gd name="connsiteY109" fmla="*/ 1319367 h 1509906"/>
                  <a:gd name="connsiteX110" fmla="*/ 802569 w 1034979"/>
                  <a:gd name="connsiteY110" fmla="*/ 1302222 h 1509906"/>
                  <a:gd name="connsiteX111" fmla="*/ 800664 w 1034979"/>
                  <a:gd name="connsiteY111" fmla="*/ 1277457 h 1509906"/>
                  <a:gd name="connsiteX112" fmla="*/ 798759 w 1034979"/>
                  <a:gd name="connsiteY112" fmla="*/ 1271742 h 1509906"/>
                  <a:gd name="connsiteX113" fmla="*/ 796854 w 1034979"/>
                  <a:gd name="connsiteY113" fmla="*/ 1264122 h 1509906"/>
                  <a:gd name="connsiteX114" fmla="*/ 783519 w 1034979"/>
                  <a:gd name="connsiteY114" fmla="*/ 1246977 h 1509906"/>
                  <a:gd name="connsiteX115" fmla="*/ 773994 w 1034979"/>
                  <a:gd name="connsiteY115" fmla="*/ 1241262 h 1509906"/>
                  <a:gd name="connsiteX116" fmla="*/ 648264 w 1034979"/>
                  <a:gd name="connsiteY116" fmla="*/ 1149822 h 1509906"/>
                  <a:gd name="connsiteX117" fmla="*/ 644454 w 1034979"/>
                  <a:gd name="connsiteY117" fmla="*/ 1132677 h 1509906"/>
                  <a:gd name="connsiteX118" fmla="*/ 646359 w 1034979"/>
                  <a:gd name="connsiteY118" fmla="*/ 1125057 h 1509906"/>
                  <a:gd name="connsiteX119" fmla="*/ 650169 w 1034979"/>
                  <a:gd name="connsiteY119" fmla="*/ 1107912 h 1509906"/>
                  <a:gd name="connsiteX120" fmla="*/ 653979 w 1034979"/>
                  <a:gd name="connsiteY120" fmla="*/ 1102197 h 1509906"/>
                  <a:gd name="connsiteX121" fmla="*/ 655884 w 1034979"/>
                  <a:gd name="connsiteY121" fmla="*/ 1096482 h 1509906"/>
                  <a:gd name="connsiteX122" fmla="*/ 661599 w 1034979"/>
                  <a:gd name="connsiteY122" fmla="*/ 1094577 h 1509906"/>
                  <a:gd name="connsiteX123" fmla="*/ 671124 w 1034979"/>
                  <a:gd name="connsiteY123" fmla="*/ 1083147 h 1509906"/>
                  <a:gd name="connsiteX124" fmla="*/ 724464 w 1034979"/>
                  <a:gd name="connsiteY124" fmla="*/ 1075527 h 1509906"/>
                  <a:gd name="connsiteX125" fmla="*/ 842574 w 1034979"/>
                  <a:gd name="connsiteY125" fmla="*/ 1077432 h 1509906"/>
                  <a:gd name="connsiteX126" fmla="*/ 871149 w 1034979"/>
                  <a:gd name="connsiteY126" fmla="*/ 1079337 h 1509906"/>
                  <a:gd name="connsiteX127" fmla="*/ 899724 w 1034979"/>
                  <a:gd name="connsiteY127" fmla="*/ 1085052 h 1509906"/>
                  <a:gd name="connsiteX128" fmla="*/ 922584 w 1034979"/>
                  <a:gd name="connsiteY128" fmla="*/ 1088862 h 1509906"/>
                  <a:gd name="connsiteX129" fmla="*/ 951159 w 1034979"/>
                  <a:gd name="connsiteY129" fmla="*/ 1094577 h 1509906"/>
                  <a:gd name="connsiteX130" fmla="*/ 956874 w 1034979"/>
                  <a:gd name="connsiteY130" fmla="*/ 1094577 h 1509906"/>
                  <a:gd name="connsiteX131" fmla="*/ 1002594 w 1034979"/>
                  <a:gd name="connsiteY131" fmla="*/ 1092672 h 1509906"/>
                  <a:gd name="connsiteX132" fmla="*/ 1031169 w 1034979"/>
                  <a:gd name="connsiteY132" fmla="*/ 1085052 h 1509906"/>
                  <a:gd name="connsiteX133" fmla="*/ 1034979 w 1034979"/>
                  <a:gd name="connsiteY133" fmla="*/ 1079337 h 1509906"/>
                  <a:gd name="connsiteX134" fmla="*/ 1033074 w 1034979"/>
                  <a:gd name="connsiteY134" fmla="*/ 1060287 h 1509906"/>
                  <a:gd name="connsiteX135" fmla="*/ 1027359 w 1034979"/>
                  <a:gd name="connsiteY135" fmla="*/ 1056477 h 1509906"/>
                  <a:gd name="connsiteX136" fmla="*/ 1012119 w 1034979"/>
                  <a:gd name="connsiteY136" fmla="*/ 1054572 h 1509906"/>
                  <a:gd name="connsiteX137" fmla="*/ 1006404 w 1034979"/>
                  <a:gd name="connsiteY137" fmla="*/ 1052667 h 1509906"/>
                  <a:gd name="connsiteX138" fmla="*/ 998784 w 1034979"/>
                  <a:gd name="connsiteY138" fmla="*/ 1050762 h 1509906"/>
                  <a:gd name="connsiteX139" fmla="*/ 987354 w 1034979"/>
                  <a:gd name="connsiteY139" fmla="*/ 1043142 h 1509906"/>
                  <a:gd name="connsiteX140" fmla="*/ 975924 w 1034979"/>
                  <a:gd name="connsiteY140" fmla="*/ 1039332 h 1509906"/>
                  <a:gd name="connsiteX141" fmla="*/ 970209 w 1034979"/>
                  <a:gd name="connsiteY141" fmla="*/ 1037427 h 1509906"/>
                  <a:gd name="connsiteX142" fmla="*/ 962589 w 1034979"/>
                  <a:gd name="connsiteY142" fmla="*/ 1035522 h 1509906"/>
                  <a:gd name="connsiteX143" fmla="*/ 956874 w 1034979"/>
                  <a:gd name="connsiteY143" fmla="*/ 1033617 h 1509906"/>
                  <a:gd name="connsiteX144" fmla="*/ 935919 w 1034979"/>
                  <a:gd name="connsiteY144" fmla="*/ 1027902 h 1509906"/>
                  <a:gd name="connsiteX145" fmla="*/ 930204 w 1034979"/>
                  <a:gd name="connsiteY145" fmla="*/ 1025997 h 1509906"/>
                  <a:gd name="connsiteX146" fmla="*/ 825429 w 1034979"/>
                  <a:gd name="connsiteY146" fmla="*/ 1027902 h 1509906"/>
                  <a:gd name="connsiteX147" fmla="*/ 819714 w 1034979"/>
                  <a:gd name="connsiteY147" fmla="*/ 1029807 h 1509906"/>
                  <a:gd name="connsiteX148" fmla="*/ 730179 w 1034979"/>
                  <a:gd name="connsiteY148" fmla="*/ 1031712 h 1509906"/>
                  <a:gd name="connsiteX149" fmla="*/ 716844 w 1034979"/>
                  <a:gd name="connsiteY149" fmla="*/ 1035522 h 1509906"/>
                  <a:gd name="connsiteX150" fmla="*/ 695889 w 1034979"/>
                  <a:gd name="connsiteY150" fmla="*/ 1037427 h 1509906"/>
                  <a:gd name="connsiteX151" fmla="*/ 669219 w 1034979"/>
                  <a:gd name="connsiteY151" fmla="*/ 1039332 h 1509906"/>
                  <a:gd name="connsiteX152" fmla="*/ 669219 w 1034979"/>
                  <a:gd name="connsiteY152" fmla="*/ 1039332 h 1509906"/>
                  <a:gd name="connsiteX153" fmla="*/ 646359 w 1034979"/>
                  <a:gd name="connsiteY153" fmla="*/ 1043142 h 1509906"/>
                  <a:gd name="connsiteX154" fmla="*/ 642549 w 1034979"/>
                  <a:gd name="connsiteY154" fmla="*/ 1031712 h 1509906"/>
                  <a:gd name="connsiteX155" fmla="*/ 640644 w 1034979"/>
                  <a:gd name="connsiteY155" fmla="*/ 1025997 h 1509906"/>
                  <a:gd name="connsiteX156" fmla="*/ 642549 w 1034979"/>
                  <a:gd name="connsiteY156" fmla="*/ 1008852 h 1509906"/>
                  <a:gd name="connsiteX157" fmla="*/ 644454 w 1034979"/>
                  <a:gd name="connsiteY157" fmla="*/ 1003137 h 1509906"/>
                  <a:gd name="connsiteX158" fmla="*/ 661599 w 1034979"/>
                  <a:gd name="connsiteY158" fmla="*/ 993612 h 1509906"/>
                  <a:gd name="connsiteX159" fmla="*/ 673029 w 1034979"/>
                  <a:gd name="connsiteY159" fmla="*/ 985992 h 1509906"/>
                  <a:gd name="connsiteX160" fmla="*/ 674934 w 1034979"/>
                  <a:gd name="connsiteY160" fmla="*/ 980277 h 1509906"/>
                  <a:gd name="connsiteX161" fmla="*/ 680649 w 1034979"/>
                  <a:gd name="connsiteY161" fmla="*/ 978372 h 1509906"/>
                  <a:gd name="connsiteX162" fmla="*/ 686364 w 1034979"/>
                  <a:gd name="connsiteY162" fmla="*/ 974562 h 1509906"/>
                  <a:gd name="connsiteX163" fmla="*/ 695889 w 1034979"/>
                  <a:gd name="connsiteY163" fmla="*/ 965037 h 1509906"/>
                  <a:gd name="connsiteX164" fmla="*/ 705414 w 1034979"/>
                  <a:gd name="connsiteY164" fmla="*/ 953607 h 1509906"/>
                  <a:gd name="connsiteX165" fmla="*/ 716844 w 1034979"/>
                  <a:gd name="connsiteY165" fmla="*/ 945987 h 1509906"/>
                  <a:gd name="connsiteX166" fmla="*/ 732084 w 1034979"/>
                  <a:gd name="connsiteY166" fmla="*/ 932652 h 1509906"/>
                  <a:gd name="connsiteX167" fmla="*/ 741609 w 1034979"/>
                  <a:gd name="connsiteY167" fmla="*/ 921222 h 1509906"/>
                  <a:gd name="connsiteX168" fmla="*/ 753039 w 1034979"/>
                  <a:gd name="connsiteY168" fmla="*/ 911697 h 1509906"/>
                  <a:gd name="connsiteX169" fmla="*/ 758754 w 1034979"/>
                  <a:gd name="connsiteY169" fmla="*/ 900267 h 1509906"/>
                  <a:gd name="connsiteX170" fmla="*/ 760659 w 1034979"/>
                  <a:gd name="connsiteY170" fmla="*/ 894552 h 1509906"/>
                  <a:gd name="connsiteX171" fmla="*/ 766374 w 1034979"/>
                  <a:gd name="connsiteY171" fmla="*/ 883122 h 1509906"/>
                  <a:gd name="connsiteX172" fmla="*/ 764469 w 1034979"/>
                  <a:gd name="connsiteY172" fmla="*/ 867882 h 1509906"/>
                  <a:gd name="connsiteX173" fmla="*/ 758754 w 1034979"/>
                  <a:gd name="connsiteY173" fmla="*/ 865977 h 1509906"/>
                  <a:gd name="connsiteX174" fmla="*/ 737799 w 1034979"/>
                  <a:gd name="connsiteY174" fmla="*/ 867882 h 1509906"/>
                  <a:gd name="connsiteX175" fmla="*/ 732084 w 1034979"/>
                  <a:gd name="connsiteY175" fmla="*/ 871692 h 1509906"/>
                  <a:gd name="connsiteX176" fmla="*/ 720654 w 1034979"/>
                  <a:gd name="connsiteY176" fmla="*/ 875502 h 1509906"/>
                  <a:gd name="connsiteX177" fmla="*/ 716844 w 1034979"/>
                  <a:gd name="connsiteY177" fmla="*/ 881217 h 1509906"/>
                  <a:gd name="connsiteX178" fmla="*/ 711129 w 1034979"/>
                  <a:gd name="connsiteY178" fmla="*/ 883122 h 1509906"/>
                  <a:gd name="connsiteX179" fmla="*/ 705414 w 1034979"/>
                  <a:gd name="connsiteY179" fmla="*/ 886932 h 1509906"/>
                  <a:gd name="connsiteX180" fmla="*/ 699699 w 1034979"/>
                  <a:gd name="connsiteY180" fmla="*/ 892647 h 1509906"/>
                  <a:gd name="connsiteX181" fmla="*/ 692079 w 1034979"/>
                  <a:gd name="connsiteY181" fmla="*/ 896457 h 1509906"/>
                  <a:gd name="connsiteX182" fmla="*/ 650169 w 1034979"/>
                  <a:gd name="connsiteY182" fmla="*/ 925032 h 1509906"/>
                  <a:gd name="connsiteX183" fmla="*/ 636834 w 1034979"/>
                  <a:gd name="connsiteY183" fmla="*/ 936462 h 1509906"/>
                  <a:gd name="connsiteX184" fmla="*/ 627309 w 1034979"/>
                  <a:gd name="connsiteY184" fmla="*/ 953607 h 1509906"/>
                  <a:gd name="connsiteX185" fmla="*/ 602544 w 1034979"/>
                  <a:gd name="connsiteY185" fmla="*/ 959322 h 1509906"/>
                  <a:gd name="connsiteX186" fmla="*/ 589209 w 1034979"/>
                  <a:gd name="connsiteY186" fmla="*/ 963132 h 1509906"/>
                  <a:gd name="connsiteX187" fmla="*/ 573969 w 1034979"/>
                  <a:gd name="connsiteY187" fmla="*/ 961227 h 1509906"/>
                  <a:gd name="connsiteX188" fmla="*/ 562539 w 1034979"/>
                  <a:gd name="connsiteY188" fmla="*/ 957417 h 1509906"/>
                  <a:gd name="connsiteX189" fmla="*/ 551109 w 1034979"/>
                  <a:gd name="connsiteY189" fmla="*/ 953607 h 1509906"/>
                  <a:gd name="connsiteX190" fmla="*/ 539679 w 1034979"/>
                  <a:gd name="connsiteY190" fmla="*/ 949797 h 1509906"/>
                  <a:gd name="connsiteX191" fmla="*/ 533964 w 1034979"/>
                  <a:gd name="connsiteY191" fmla="*/ 947892 h 1509906"/>
                  <a:gd name="connsiteX192" fmla="*/ 528249 w 1034979"/>
                  <a:gd name="connsiteY192" fmla="*/ 944082 h 1509906"/>
                  <a:gd name="connsiteX193" fmla="*/ 516819 w 1034979"/>
                  <a:gd name="connsiteY193" fmla="*/ 938367 h 1509906"/>
                  <a:gd name="connsiteX194" fmla="*/ 509199 w 1034979"/>
                  <a:gd name="connsiteY194" fmla="*/ 926937 h 1509906"/>
                  <a:gd name="connsiteX195" fmla="*/ 505389 w 1034979"/>
                  <a:gd name="connsiteY195" fmla="*/ 905982 h 1509906"/>
                  <a:gd name="connsiteX196" fmla="*/ 507294 w 1034979"/>
                  <a:gd name="connsiteY196" fmla="*/ 841212 h 1509906"/>
                  <a:gd name="connsiteX197" fmla="*/ 503484 w 1034979"/>
                  <a:gd name="connsiteY197" fmla="*/ 351627 h 1509906"/>
                  <a:gd name="connsiteX198" fmla="*/ 499674 w 1034979"/>
                  <a:gd name="connsiteY198" fmla="*/ 60162 h 1509906"/>
                  <a:gd name="connsiteX199" fmla="*/ 490149 w 1034979"/>
                  <a:gd name="connsiteY199" fmla="*/ 33492 h 1509906"/>
                  <a:gd name="connsiteX200" fmla="*/ 488244 w 1034979"/>
                  <a:gd name="connsiteY200" fmla="*/ 27777 h 1509906"/>
                  <a:gd name="connsiteX201" fmla="*/ 484434 w 1034979"/>
                  <a:gd name="connsiteY201" fmla="*/ 22062 h 1509906"/>
                  <a:gd name="connsiteX202" fmla="*/ 478719 w 1034979"/>
                  <a:gd name="connsiteY202" fmla="*/ 10632 h 1509906"/>
                  <a:gd name="connsiteX203" fmla="*/ 473004 w 1034979"/>
                  <a:gd name="connsiteY203" fmla="*/ 6822 h 1509906"/>
                  <a:gd name="connsiteX204" fmla="*/ 469194 w 1034979"/>
                  <a:gd name="connsiteY204" fmla="*/ 1107 h 1509906"/>
                  <a:gd name="connsiteX205" fmla="*/ 429189 w 1034979"/>
                  <a:gd name="connsiteY205" fmla="*/ 4917 h 1509906"/>
                  <a:gd name="connsiteX206" fmla="*/ 421569 w 1034979"/>
                  <a:gd name="connsiteY206" fmla="*/ 16347 h 1509906"/>
                  <a:gd name="connsiteX207" fmla="*/ 417759 w 1034979"/>
                  <a:gd name="connsiteY207" fmla="*/ 22062 h 1509906"/>
                  <a:gd name="connsiteX208" fmla="*/ 419664 w 1034979"/>
                  <a:gd name="connsiteY208" fmla="*/ 54447 h 1509906"/>
                  <a:gd name="connsiteX209" fmla="*/ 423474 w 1034979"/>
                  <a:gd name="connsiteY209" fmla="*/ 65877 h 1509906"/>
                  <a:gd name="connsiteX210" fmla="*/ 425379 w 1034979"/>
                  <a:gd name="connsiteY210" fmla="*/ 71592 h 1509906"/>
                  <a:gd name="connsiteX211" fmla="*/ 425379 w 1034979"/>
                  <a:gd name="connsiteY211" fmla="*/ 77307 h 1509906"/>
                  <a:gd name="connsiteX212" fmla="*/ 429189 w 1034979"/>
                  <a:gd name="connsiteY212" fmla="*/ 231612 h 1509906"/>
                  <a:gd name="connsiteX213" fmla="*/ 440619 w 1034979"/>
                  <a:gd name="connsiteY213" fmla="*/ 414492 h 1509906"/>
                  <a:gd name="connsiteX214" fmla="*/ 425379 w 1034979"/>
                  <a:gd name="connsiteY214" fmla="*/ 711672 h 1509906"/>
                  <a:gd name="connsiteX215" fmla="*/ 425173 w 1034979"/>
                  <a:gd name="connsiteY215" fmla="*/ 765165 h 1509906"/>
                  <a:gd name="connsiteX216" fmla="*/ 421363 w 1034979"/>
                  <a:gd name="connsiteY216" fmla="*/ 844096 h 1509906"/>
                  <a:gd name="connsiteX217" fmla="*/ 425379 w 1034979"/>
                  <a:gd name="connsiteY217" fmla="*/ 894552 h 1509906"/>
                  <a:gd name="connsiteX218" fmla="*/ 423474 w 1034979"/>
                  <a:gd name="connsiteY218" fmla="*/ 921222 h 1509906"/>
                  <a:gd name="connsiteX219" fmla="*/ 417759 w 1034979"/>
                  <a:gd name="connsiteY219" fmla="*/ 923127 h 1509906"/>
                  <a:gd name="connsiteX220" fmla="*/ 412044 w 1034979"/>
                  <a:gd name="connsiteY220" fmla="*/ 926937 h 1509906"/>
                  <a:gd name="connsiteX221" fmla="*/ 421569 w 1034979"/>
                  <a:gd name="connsiteY22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66299 w 1034979"/>
                  <a:gd name="connsiteY35" fmla="*/ 972657 h 1509906"/>
                  <a:gd name="connsiteX36" fmla="*/ 191064 w 1034979"/>
                  <a:gd name="connsiteY36" fmla="*/ 978372 h 1509906"/>
                  <a:gd name="connsiteX37" fmla="*/ 208209 w 1034979"/>
                  <a:gd name="connsiteY37" fmla="*/ 984087 h 1509906"/>
                  <a:gd name="connsiteX38" fmla="*/ 213924 w 1034979"/>
                  <a:gd name="connsiteY38" fmla="*/ 985992 h 1509906"/>
                  <a:gd name="connsiteX39" fmla="*/ 229164 w 1034979"/>
                  <a:gd name="connsiteY39" fmla="*/ 989802 h 1509906"/>
                  <a:gd name="connsiteX40" fmla="*/ 248214 w 1034979"/>
                  <a:gd name="connsiteY40" fmla="*/ 995517 h 1509906"/>
                  <a:gd name="connsiteX41" fmla="*/ 253929 w 1034979"/>
                  <a:gd name="connsiteY41" fmla="*/ 999327 h 1509906"/>
                  <a:gd name="connsiteX42" fmla="*/ 267264 w 1034979"/>
                  <a:gd name="connsiteY42" fmla="*/ 1014567 h 1509906"/>
                  <a:gd name="connsiteX43" fmla="*/ 272979 w 1034979"/>
                  <a:gd name="connsiteY43" fmla="*/ 1033617 h 1509906"/>
                  <a:gd name="connsiteX44" fmla="*/ 274884 w 1034979"/>
                  <a:gd name="connsiteY44" fmla="*/ 1039332 h 1509906"/>
                  <a:gd name="connsiteX45" fmla="*/ 276789 w 1034979"/>
                  <a:gd name="connsiteY45" fmla="*/ 1045047 h 1509906"/>
                  <a:gd name="connsiteX46" fmla="*/ 278694 w 1034979"/>
                  <a:gd name="connsiteY46" fmla="*/ 1069812 h 1509906"/>
                  <a:gd name="connsiteX47" fmla="*/ 280599 w 1034979"/>
                  <a:gd name="connsiteY47" fmla="*/ 1075527 h 1509906"/>
                  <a:gd name="connsiteX48" fmla="*/ 278694 w 1034979"/>
                  <a:gd name="connsiteY48" fmla="*/ 1094577 h 1509906"/>
                  <a:gd name="connsiteX49" fmla="*/ 276789 w 1034979"/>
                  <a:gd name="connsiteY49" fmla="*/ 1104102 h 1509906"/>
                  <a:gd name="connsiteX50" fmla="*/ 263454 w 1034979"/>
                  <a:gd name="connsiteY50" fmla="*/ 1117437 h 1509906"/>
                  <a:gd name="connsiteX51" fmla="*/ 252024 w 1034979"/>
                  <a:gd name="connsiteY51" fmla="*/ 1125057 h 1509906"/>
                  <a:gd name="connsiteX52" fmla="*/ 240594 w 1034979"/>
                  <a:gd name="connsiteY52" fmla="*/ 1128867 h 1509906"/>
                  <a:gd name="connsiteX53" fmla="*/ 27234 w 1034979"/>
                  <a:gd name="connsiteY53" fmla="*/ 1147917 h 1509906"/>
                  <a:gd name="connsiteX54" fmla="*/ 15804 w 1034979"/>
                  <a:gd name="connsiteY54" fmla="*/ 1153632 h 1509906"/>
                  <a:gd name="connsiteX55" fmla="*/ 6279 w 1034979"/>
                  <a:gd name="connsiteY55" fmla="*/ 1163157 h 1509906"/>
                  <a:gd name="connsiteX56" fmla="*/ 4374 w 1034979"/>
                  <a:gd name="connsiteY56" fmla="*/ 1168872 h 1509906"/>
                  <a:gd name="connsiteX57" fmla="*/ 564 w 1034979"/>
                  <a:gd name="connsiteY57" fmla="*/ 1174587 h 1509906"/>
                  <a:gd name="connsiteX58" fmla="*/ 6279 w 1034979"/>
                  <a:gd name="connsiteY58" fmla="*/ 1206972 h 1509906"/>
                  <a:gd name="connsiteX59" fmla="*/ 11994 w 1034979"/>
                  <a:gd name="connsiteY59" fmla="*/ 1210782 h 1509906"/>
                  <a:gd name="connsiteX60" fmla="*/ 17709 w 1034979"/>
                  <a:gd name="connsiteY60" fmla="*/ 1212687 h 1509906"/>
                  <a:gd name="connsiteX61" fmla="*/ 145344 w 1034979"/>
                  <a:gd name="connsiteY61" fmla="*/ 1210782 h 1509906"/>
                  <a:gd name="connsiteX62" fmla="*/ 152964 w 1034979"/>
                  <a:gd name="connsiteY62" fmla="*/ 1208877 h 1509906"/>
                  <a:gd name="connsiteX63" fmla="*/ 303459 w 1034979"/>
                  <a:gd name="connsiteY63" fmla="*/ 1203162 h 1509906"/>
                  <a:gd name="connsiteX64" fmla="*/ 318699 w 1034979"/>
                  <a:gd name="connsiteY64" fmla="*/ 1210782 h 1509906"/>
                  <a:gd name="connsiteX65" fmla="*/ 330129 w 1034979"/>
                  <a:gd name="connsiteY65" fmla="*/ 1216497 h 1509906"/>
                  <a:gd name="connsiteX66" fmla="*/ 333939 w 1034979"/>
                  <a:gd name="connsiteY66" fmla="*/ 1222212 h 1509906"/>
                  <a:gd name="connsiteX67" fmla="*/ 339654 w 1034979"/>
                  <a:gd name="connsiteY67" fmla="*/ 1224117 h 1509906"/>
                  <a:gd name="connsiteX68" fmla="*/ 351084 w 1034979"/>
                  <a:gd name="connsiteY68" fmla="*/ 1231737 h 1509906"/>
                  <a:gd name="connsiteX69" fmla="*/ 356799 w 1034979"/>
                  <a:gd name="connsiteY69" fmla="*/ 1235547 h 1509906"/>
                  <a:gd name="connsiteX70" fmla="*/ 360609 w 1034979"/>
                  <a:gd name="connsiteY70" fmla="*/ 1241262 h 1509906"/>
                  <a:gd name="connsiteX71" fmla="*/ 366324 w 1034979"/>
                  <a:gd name="connsiteY71" fmla="*/ 1252692 h 1509906"/>
                  <a:gd name="connsiteX72" fmla="*/ 362514 w 1034979"/>
                  <a:gd name="connsiteY72" fmla="*/ 1279362 h 1509906"/>
                  <a:gd name="connsiteX73" fmla="*/ 358704 w 1034979"/>
                  <a:gd name="connsiteY73" fmla="*/ 1285077 h 1509906"/>
                  <a:gd name="connsiteX74" fmla="*/ 356799 w 1034979"/>
                  <a:gd name="connsiteY74" fmla="*/ 1290792 h 1509906"/>
                  <a:gd name="connsiteX75" fmla="*/ 352989 w 1034979"/>
                  <a:gd name="connsiteY75" fmla="*/ 1296507 h 1509906"/>
                  <a:gd name="connsiteX76" fmla="*/ 351084 w 1034979"/>
                  <a:gd name="connsiteY76" fmla="*/ 1302222 h 1509906"/>
                  <a:gd name="connsiteX77" fmla="*/ 347274 w 1034979"/>
                  <a:gd name="connsiteY77" fmla="*/ 1307937 h 1509906"/>
                  <a:gd name="connsiteX78" fmla="*/ 330129 w 1034979"/>
                  <a:gd name="connsiteY78" fmla="*/ 1374612 h 1509906"/>
                  <a:gd name="connsiteX79" fmla="*/ 328224 w 1034979"/>
                  <a:gd name="connsiteY79" fmla="*/ 1426047 h 1509906"/>
                  <a:gd name="connsiteX80" fmla="*/ 330129 w 1034979"/>
                  <a:gd name="connsiteY80" fmla="*/ 1450812 h 1509906"/>
                  <a:gd name="connsiteX81" fmla="*/ 332034 w 1034979"/>
                  <a:gd name="connsiteY81" fmla="*/ 1456527 h 1509906"/>
                  <a:gd name="connsiteX82" fmla="*/ 335844 w 1034979"/>
                  <a:gd name="connsiteY82" fmla="*/ 1460337 h 1509906"/>
                  <a:gd name="connsiteX83" fmla="*/ 364419 w 1034979"/>
                  <a:gd name="connsiteY83" fmla="*/ 1506057 h 1509906"/>
                  <a:gd name="connsiteX84" fmla="*/ 387279 w 1034979"/>
                  <a:gd name="connsiteY84" fmla="*/ 1507962 h 1509906"/>
                  <a:gd name="connsiteX85" fmla="*/ 392994 w 1034979"/>
                  <a:gd name="connsiteY85" fmla="*/ 1502247 h 1509906"/>
                  <a:gd name="connsiteX86" fmla="*/ 394899 w 1034979"/>
                  <a:gd name="connsiteY86" fmla="*/ 1490817 h 1509906"/>
                  <a:gd name="connsiteX87" fmla="*/ 396804 w 1034979"/>
                  <a:gd name="connsiteY87" fmla="*/ 1485102 h 1509906"/>
                  <a:gd name="connsiteX88" fmla="*/ 398709 w 1034979"/>
                  <a:gd name="connsiteY88" fmla="*/ 1467957 h 1509906"/>
                  <a:gd name="connsiteX89" fmla="*/ 400614 w 1034979"/>
                  <a:gd name="connsiteY89" fmla="*/ 1454622 h 1509906"/>
                  <a:gd name="connsiteX90" fmla="*/ 404424 w 1034979"/>
                  <a:gd name="connsiteY90" fmla="*/ 1397472 h 1509906"/>
                  <a:gd name="connsiteX91" fmla="*/ 410139 w 1034979"/>
                  <a:gd name="connsiteY91" fmla="*/ 1386042 h 1509906"/>
                  <a:gd name="connsiteX92" fmla="*/ 413949 w 1034979"/>
                  <a:gd name="connsiteY92" fmla="*/ 1372707 h 1509906"/>
                  <a:gd name="connsiteX93" fmla="*/ 415854 w 1034979"/>
                  <a:gd name="connsiteY93" fmla="*/ 1366992 h 1509906"/>
                  <a:gd name="connsiteX94" fmla="*/ 417759 w 1034979"/>
                  <a:gd name="connsiteY94" fmla="*/ 1353657 h 1509906"/>
                  <a:gd name="connsiteX95" fmla="*/ 421569 w 1034979"/>
                  <a:gd name="connsiteY95" fmla="*/ 1342227 h 1509906"/>
                  <a:gd name="connsiteX96" fmla="*/ 427284 w 1034979"/>
                  <a:gd name="connsiteY96" fmla="*/ 1328892 h 1509906"/>
                  <a:gd name="connsiteX97" fmla="*/ 467289 w 1034979"/>
                  <a:gd name="connsiteY97" fmla="*/ 1258407 h 1509906"/>
                  <a:gd name="connsiteX98" fmla="*/ 528455 w 1034979"/>
                  <a:gd name="connsiteY98" fmla="*/ 1245638 h 1509906"/>
                  <a:gd name="connsiteX99" fmla="*/ 573969 w 1034979"/>
                  <a:gd name="connsiteY99" fmla="*/ 1229832 h 1509906"/>
                  <a:gd name="connsiteX100" fmla="*/ 585399 w 1034979"/>
                  <a:gd name="connsiteY100" fmla="*/ 1226022 h 1509906"/>
                  <a:gd name="connsiteX101" fmla="*/ 720654 w 1034979"/>
                  <a:gd name="connsiteY101" fmla="*/ 1309842 h 1509906"/>
                  <a:gd name="connsiteX102" fmla="*/ 733989 w 1034979"/>
                  <a:gd name="connsiteY102" fmla="*/ 1319367 h 1509906"/>
                  <a:gd name="connsiteX103" fmla="*/ 743514 w 1034979"/>
                  <a:gd name="connsiteY103" fmla="*/ 1321272 h 1509906"/>
                  <a:gd name="connsiteX104" fmla="*/ 749229 w 1034979"/>
                  <a:gd name="connsiteY104" fmla="*/ 1323177 h 1509906"/>
                  <a:gd name="connsiteX105" fmla="*/ 762564 w 1034979"/>
                  <a:gd name="connsiteY105" fmla="*/ 1328892 h 1509906"/>
                  <a:gd name="connsiteX106" fmla="*/ 777804 w 1034979"/>
                  <a:gd name="connsiteY106" fmla="*/ 1326987 h 1509906"/>
                  <a:gd name="connsiteX107" fmla="*/ 789234 w 1034979"/>
                  <a:gd name="connsiteY107" fmla="*/ 1321272 h 1509906"/>
                  <a:gd name="connsiteX108" fmla="*/ 794949 w 1034979"/>
                  <a:gd name="connsiteY108" fmla="*/ 1319367 h 1509906"/>
                  <a:gd name="connsiteX109" fmla="*/ 802569 w 1034979"/>
                  <a:gd name="connsiteY109" fmla="*/ 1302222 h 1509906"/>
                  <a:gd name="connsiteX110" fmla="*/ 800664 w 1034979"/>
                  <a:gd name="connsiteY110" fmla="*/ 1277457 h 1509906"/>
                  <a:gd name="connsiteX111" fmla="*/ 798759 w 1034979"/>
                  <a:gd name="connsiteY111" fmla="*/ 1271742 h 1509906"/>
                  <a:gd name="connsiteX112" fmla="*/ 796854 w 1034979"/>
                  <a:gd name="connsiteY112" fmla="*/ 1264122 h 1509906"/>
                  <a:gd name="connsiteX113" fmla="*/ 783519 w 1034979"/>
                  <a:gd name="connsiteY113" fmla="*/ 1246977 h 1509906"/>
                  <a:gd name="connsiteX114" fmla="*/ 773994 w 1034979"/>
                  <a:gd name="connsiteY114" fmla="*/ 1241262 h 1509906"/>
                  <a:gd name="connsiteX115" fmla="*/ 648264 w 1034979"/>
                  <a:gd name="connsiteY115" fmla="*/ 1149822 h 1509906"/>
                  <a:gd name="connsiteX116" fmla="*/ 644454 w 1034979"/>
                  <a:gd name="connsiteY116" fmla="*/ 1132677 h 1509906"/>
                  <a:gd name="connsiteX117" fmla="*/ 646359 w 1034979"/>
                  <a:gd name="connsiteY117" fmla="*/ 1125057 h 1509906"/>
                  <a:gd name="connsiteX118" fmla="*/ 650169 w 1034979"/>
                  <a:gd name="connsiteY118" fmla="*/ 1107912 h 1509906"/>
                  <a:gd name="connsiteX119" fmla="*/ 653979 w 1034979"/>
                  <a:gd name="connsiteY119" fmla="*/ 1102197 h 1509906"/>
                  <a:gd name="connsiteX120" fmla="*/ 655884 w 1034979"/>
                  <a:gd name="connsiteY120" fmla="*/ 1096482 h 1509906"/>
                  <a:gd name="connsiteX121" fmla="*/ 661599 w 1034979"/>
                  <a:gd name="connsiteY121" fmla="*/ 1094577 h 1509906"/>
                  <a:gd name="connsiteX122" fmla="*/ 671124 w 1034979"/>
                  <a:gd name="connsiteY122" fmla="*/ 1083147 h 1509906"/>
                  <a:gd name="connsiteX123" fmla="*/ 724464 w 1034979"/>
                  <a:gd name="connsiteY123" fmla="*/ 1075527 h 1509906"/>
                  <a:gd name="connsiteX124" fmla="*/ 842574 w 1034979"/>
                  <a:gd name="connsiteY124" fmla="*/ 1077432 h 1509906"/>
                  <a:gd name="connsiteX125" fmla="*/ 871149 w 1034979"/>
                  <a:gd name="connsiteY125" fmla="*/ 1079337 h 1509906"/>
                  <a:gd name="connsiteX126" fmla="*/ 899724 w 1034979"/>
                  <a:gd name="connsiteY126" fmla="*/ 1085052 h 1509906"/>
                  <a:gd name="connsiteX127" fmla="*/ 922584 w 1034979"/>
                  <a:gd name="connsiteY127" fmla="*/ 1088862 h 1509906"/>
                  <a:gd name="connsiteX128" fmla="*/ 951159 w 1034979"/>
                  <a:gd name="connsiteY128" fmla="*/ 1094577 h 1509906"/>
                  <a:gd name="connsiteX129" fmla="*/ 956874 w 1034979"/>
                  <a:gd name="connsiteY129" fmla="*/ 1094577 h 1509906"/>
                  <a:gd name="connsiteX130" fmla="*/ 1002594 w 1034979"/>
                  <a:gd name="connsiteY130" fmla="*/ 1092672 h 1509906"/>
                  <a:gd name="connsiteX131" fmla="*/ 1031169 w 1034979"/>
                  <a:gd name="connsiteY131" fmla="*/ 1085052 h 1509906"/>
                  <a:gd name="connsiteX132" fmla="*/ 1034979 w 1034979"/>
                  <a:gd name="connsiteY132" fmla="*/ 1079337 h 1509906"/>
                  <a:gd name="connsiteX133" fmla="*/ 1033074 w 1034979"/>
                  <a:gd name="connsiteY133" fmla="*/ 1060287 h 1509906"/>
                  <a:gd name="connsiteX134" fmla="*/ 1027359 w 1034979"/>
                  <a:gd name="connsiteY134" fmla="*/ 1056477 h 1509906"/>
                  <a:gd name="connsiteX135" fmla="*/ 1012119 w 1034979"/>
                  <a:gd name="connsiteY135" fmla="*/ 1054572 h 1509906"/>
                  <a:gd name="connsiteX136" fmla="*/ 1006404 w 1034979"/>
                  <a:gd name="connsiteY136" fmla="*/ 1052667 h 1509906"/>
                  <a:gd name="connsiteX137" fmla="*/ 998784 w 1034979"/>
                  <a:gd name="connsiteY137" fmla="*/ 1050762 h 1509906"/>
                  <a:gd name="connsiteX138" fmla="*/ 987354 w 1034979"/>
                  <a:gd name="connsiteY138" fmla="*/ 1043142 h 1509906"/>
                  <a:gd name="connsiteX139" fmla="*/ 975924 w 1034979"/>
                  <a:gd name="connsiteY139" fmla="*/ 1039332 h 1509906"/>
                  <a:gd name="connsiteX140" fmla="*/ 970209 w 1034979"/>
                  <a:gd name="connsiteY140" fmla="*/ 1037427 h 1509906"/>
                  <a:gd name="connsiteX141" fmla="*/ 962589 w 1034979"/>
                  <a:gd name="connsiteY141" fmla="*/ 1035522 h 1509906"/>
                  <a:gd name="connsiteX142" fmla="*/ 956874 w 1034979"/>
                  <a:gd name="connsiteY142" fmla="*/ 1033617 h 1509906"/>
                  <a:gd name="connsiteX143" fmla="*/ 935919 w 1034979"/>
                  <a:gd name="connsiteY143" fmla="*/ 1027902 h 1509906"/>
                  <a:gd name="connsiteX144" fmla="*/ 930204 w 1034979"/>
                  <a:gd name="connsiteY144" fmla="*/ 1025997 h 1509906"/>
                  <a:gd name="connsiteX145" fmla="*/ 825429 w 1034979"/>
                  <a:gd name="connsiteY145" fmla="*/ 1027902 h 1509906"/>
                  <a:gd name="connsiteX146" fmla="*/ 819714 w 1034979"/>
                  <a:gd name="connsiteY146" fmla="*/ 1029807 h 1509906"/>
                  <a:gd name="connsiteX147" fmla="*/ 730179 w 1034979"/>
                  <a:gd name="connsiteY147" fmla="*/ 1031712 h 1509906"/>
                  <a:gd name="connsiteX148" fmla="*/ 716844 w 1034979"/>
                  <a:gd name="connsiteY148" fmla="*/ 1035522 h 1509906"/>
                  <a:gd name="connsiteX149" fmla="*/ 695889 w 1034979"/>
                  <a:gd name="connsiteY149" fmla="*/ 1037427 h 1509906"/>
                  <a:gd name="connsiteX150" fmla="*/ 669219 w 1034979"/>
                  <a:gd name="connsiteY150" fmla="*/ 1039332 h 1509906"/>
                  <a:gd name="connsiteX151" fmla="*/ 669219 w 1034979"/>
                  <a:gd name="connsiteY151" fmla="*/ 1039332 h 1509906"/>
                  <a:gd name="connsiteX152" fmla="*/ 646359 w 1034979"/>
                  <a:gd name="connsiteY152" fmla="*/ 1043142 h 1509906"/>
                  <a:gd name="connsiteX153" fmla="*/ 642549 w 1034979"/>
                  <a:gd name="connsiteY153" fmla="*/ 1031712 h 1509906"/>
                  <a:gd name="connsiteX154" fmla="*/ 640644 w 1034979"/>
                  <a:gd name="connsiteY154" fmla="*/ 1025997 h 1509906"/>
                  <a:gd name="connsiteX155" fmla="*/ 642549 w 1034979"/>
                  <a:gd name="connsiteY155" fmla="*/ 1008852 h 1509906"/>
                  <a:gd name="connsiteX156" fmla="*/ 644454 w 1034979"/>
                  <a:gd name="connsiteY156" fmla="*/ 1003137 h 1509906"/>
                  <a:gd name="connsiteX157" fmla="*/ 661599 w 1034979"/>
                  <a:gd name="connsiteY157" fmla="*/ 993612 h 1509906"/>
                  <a:gd name="connsiteX158" fmla="*/ 673029 w 1034979"/>
                  <a:gd name="connsiteY158" fmla="*/ 985992 h 1509906"/>
                  <a:gd name="connsiteX159" fmla="*/ 674934 w 1034979"/>
                  <a:gd name="connsiteY159" fmla="*/ 980277 h 1509906"/>
                  <a:gd name="connsiteX160" fmla="*/ 680649 w 1034979"/>
                  <a:gd name="connsiteY160" fmla="*/ 978372 h 1509906"/>
                  <a:gd name="connsiteX161" fmla="*/ 686364 w 1034979"/>
                  <a:gd name="connsiteY161" fmla="*/ 974562 h 1509906"/>
                  <a:gd name="connsiteX162" fmla="*/ 695889 w 1034979"/>
                  <a:gd name="connsiteY162" fmla="*/ 965037 h 1509906"/>
                  <a:gd name="connsiteX163" fmla="*/ 705414 w 1034979"/>
                  <a:gd name="connsiteY163" fmla="*/ 953607 h 1509906"/>
                  <a:gd name="connsiteX164" fmla="*/ 716844 w 1034979"/>
                  <a:gd name="connsiteY164" fmla="*/ 945987 h 1509906"/>
                  <a:gd name="connsiteX165" fmla="*/ 732084 w 1034979"/>
                  <a:gd name="connsiteY165" fmla="*/ 932652 h 1509906"/>
                  <a:gd name="connsiteX166" fmla="*/ 741609 w 1034979"/>
                  <a:gd name="connsiteY166" fmla="*/ 921222 h 1509906"/>
                  <a:gd name="connsiteX167" fmla="*/ 753039 w 1034979"/>
                  <a:gd name="connsiteY167" fmla="*/ 911697 h 1509906"/>
                  <a:gd name="connsiteX168" fmla="*/ 758754 w 1034979"/>
                  <a:gd name="connsiteY168" fmla="*/ 900267 h 1509906"/>
                  <a:gd name="connsiteX169" fmla="*/ 760659 w 1034979"/>
                  <a:gd name="connsiteY169" fmla="*/ 894552 h 1509906"/>
                  <a:gd name="connsiteX170" fmla="*/ 766374 w 1034979"/>
                  <a:gd name="connsiteY170" fmla="*/ 883122 h 1509906"/>
                  <a:gd name="connsiteX171" fmla="*/ 764469 w 1034979"/>
                  <a:gd name="connsiteY171" fmla="*/ 867882 h 1509906"/>
                  <a:gd name="connsiteX172" fmla="*/ 758754 w 1034979"/>
                  <a:gd name="connsiteY172" fmla="*/ 865977 h 1509906"/>
                  <a:gd name="connsiteX173" fmla="*/ 737799 w 1034979"/>
                  <a:gd name="connsiteY173" fmla="*/ 867882 h 1509906"/>
                  <a:gd name="connsiteX174" fmla="*/ 732084 w 1034979"/>
                  <a:gd name="connsiteY174" fmla="*/ 871692 h 1509906"/>
                  <a:gd name="connsiteX175" fmla="*/ 720654 w 1034979"/>
                  <a:gd name="connsiteY175" fmla="*/ 875502 h 1509906"/>
                  <a:gd name="connsiteX176" fmla="*/ 716844 w 1034979"/>
                  <a:gd name="connsiteY176" fmla="*/ 881217 h 1509906"/>
                  <a:gd name="connsiteX177" fmla="*/ 711129 w 1034979"/>
                  <a:gd name="connsiteY177" fmla="*/ 883122 h 1509906"/>
                  <a:gd name="connsiteX178" fmla="*/ 705414 w 1034979"/>
                  <a:gd name="connsiteY178" fmla="*/ 886932 h 1509906"/>
                  <a:gd name="connsiteX179" fmla="*/ 699699 w 1034979"/>
                  <a:gd name="connsiteY179" fmla="*/ 892647 h 1509906"/>
                  <a:gd name="connsiteX180" fmla="*/ 692079 w 1034979"/>
                  <a:gd name="connsiteY180" fmla="*/ 896457 h 1509906"/>
                  <a:gd name="connsiteX181" fmla="*/ 650169 w 1034979"/>
                  <a:gd name="connsiteY181" fmla="*/ 925032 h 1509906"/>
                  <a:gd name="connsiteX182" fmla="*/ 636834 w 1034979"/>
                  <a:gd name="connsiteY182" fmla="*/ 936462 h 1509906"/>
                  <a:gd name="connsiteX183" fmla="*/ 627309 w 1034979"/>
                  <a:gd name="connsiteY183" fmla="*/ 953607 h 1509906"/>
                  <a:gd name="connsiteX184" fmla="*/ 602544 w 1034979"/>
                  <a:gd name="connsiteY184" fmla="*/ 959322 h 1509906"/>
                  <a:gd name="connsiteX185" fmla="*/ 589209 w 1034979"/>
                  <a:gd name="connsiteY185" fmla="*/ 963132 h 1509906"/>
                  <a:gd name="connsiteX186" fmla="*/ 573969 w 1034979"/>
                  <a:gd name="connsiteY186" fmla="*/ 961227 h 1509906"/>
                  <a:gd name="connsiteX187" fmla="*/ 562539 w 1034979"/>
                  <a:gd name="connsiteY187" fmla="*/ 957417 h 1509906"/>
                  <a:gd name="connsiteX188" fmla="*/ 551109 w 1034979"/>
                  <a:gd name="connsiteY188" fmla="*/ 953607 h 1509906"/>
                  <a:gd name="connsiteX189" fmla="*/ 539679 w 1034979"/>
                  <a:gd name="connsiteY189" fmla="*/ 949797 h 1509906"/>
                  <a:gd name="connsiteX190" fmla="*/ 533964 w 1034979"/>
                  <a:gd name="connsiteY190" fmla="*/ 947892 h 1509906"/>
                  <a:gd name="connsiteX191" fmla="*/ 528249 w 1034979"/>
                  <a:gd name="connsiteY191" fmla="*/ 944082 h 1509906"/>
                  <a:gd name="connsiteX192" fmla="*/ 516819 w 1034979"/>
                  <a:gd name="connsiteY192" fmla="*/ 938367 h 1509906"/>
                  <a:gd name="connsiteX193" fmla="*/ 509199 w 1034979"/>
                  <a:gd name="connsiteY193" fmla="*/ 926937 h 1509906"/>
                  <a:gd name="connsiteX194" fmla="*/ 505389 w 1034979"/>
                  <a:gd name="connsiteY194" fmla="*/ 905982 h 1509906"/>
                  <a:gd name="connsiteX195" fmla="*/ 507294 w 1034979"/>
                  <a:gd name="connsiteY195" fmla="*/ 841212 h 1509906"/>
                  <a:gd name="connsiteX196" fmla="*/ 503484 w 1034979"/>
                  <a:gd name="connsiteY196" fmla="*/ 351627 h 1509906"/>
                  <a:gd name="connsiteX197" fmla="*/ 499674 w 1034979"/>
                  <a:gd name="connsiteY197" fmla="*/ 60162 h 1509906"/>
                  <a:gd name="connsiteX198" fmla="*/ 490149 w 1034979"/>
                  <a:gd name="connsiteY198" fmla="*/ 33492 h 1509906"/>
                  <a:gd name="connsiteX199" fmla="*/ 488244 w 1034979"/>
                  <a:gd name="connsiteY199" fmla="*/ 27777 h 1509906"/>
                  <a:gd name="connsiteX200" fmla="*/ 484434 w 1034979"/>
                  <a:gd name="connsiteY200" fmla="*/ 22062 h 1509906"/>
                  <a:gd name="connsiteX201" fmla="*/ 478719 w 1034979"/>
                  <a:gd name="connsiteY201" fmla="*/ 10632 h 1509906"/>
                  <a:gd name="connsiteX202" fmla="*/ 473004 w 1034979"/>
                  <a:gd name="connsiteY202" fmla="*/ 6822 h 1509906"/>
                  <a:gd name="connsiteX203" fmla="*/ 469194 w 1034979"/>
                  <a:gd name="connsiteY203" fmla="*/ 1107 h 1509906"/>
                  <a:gd name="connsiteX204" fmla="*/ 429189 w 1034979"/>
                  <a:gd name="connsiteY204" fmla="*/ 4917 h 1509906"/>
                  <a:gd name="connsiteX205" fmla="*/ 421569 w 1034979"/>
                  <a:gd name="connsiteY205" fmla="*/ 16347 h 1509906"/>
                  <a:gd name="connsiteX206" fmla="*/ 417759 w 1034979"/>
                  <a:gd name="connsiteY206" fmla="*/ 22062 h 1509906"/>
                  <a:gd name="connsiteX207" fmla="*/ 419664 w 1034979"/>
                  <a:gd name="connsiteY207" fmla="*/ 54447 h 1509906"/>
                  <a:gd name="connsiteX208" fmla="*/ 423474 w 1034979"/>
                  <a:gd name="connsiteY208" fmla="*/ 65877 h 1509906"/>
                  <a:gd name="connsiteX209" fmla="*/ 425379 w 1034979"/>
                  <a:gd name="connsiteY209" fmla="*/ 71592 h 1509906"/>
                  <a:gd name="connsiteX210" fmla="*/ 425379 w 1034979"/>
                  <a:gd name="connsiteY210" fmla="*/ 77307 h 1509906"/>
                  <a:gd name="connsiteX211" fmla="*/ 429189 w 1034979"/>
                  <a:gd name="connsiteY211" fmla="*/ 231612 h 1509906"/>
                  <a:gd name="connsiteX212" fmla="*/ 440619 w 1034979"/>
                  <a:gd name="connsiteY212" fmla="*/ 414492 h 1509906"/>
                  <a:gd name="connsiteX213" fmla="*/ 425379 w 1034979"/>
                  <a:gd name="connsiteY213" fmla="*/ 711672 h 1509906"/>
                  <a:gd name="connsiteX214" fmla="*/ 425173 w 1034979"/>
                  <a:gd name="connsiteY214" fmla="*/ 765165 h 1509906"/>
                  <a:gd name="connsiteX215" fmla="*/ 421363 w 1034979"/>
                  <a:gd name="connsiteY215" fmla="*/ 844096 h 1509906"/>
                  <a:gd name="connsiteX216" fmla="*/ 425379 w 1034979"/>
                  <a:gd name="connsiteY216" fmla="*/ 894552 h 1509906"/>
                  <a:gd name="connsiteX217" fmla="*/ 423474 w 1034979"/>
                  <a:gd name="connsiteY217" fmla="*/ 921222 h 1509906"/>
                  <a:gd name="connsiteX218" fmla="*/ 417759 w 1034979"/>
                  <a:gd name="connsiteY218" fmla="*/ 923127 h 1509906"/>
                  <a:gd name="connsiteX219" fmla="*/ 412044 w 1034979"/>
                  <a:gd name="connsiteY219" fmla="*/ 926937 h 1509906"/>
                  <a:gd name="connsiteX220" fmla="*/ 421569 w 1034979"/>
                  <a:gd name="connsiteY22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66299 w 1034979"/>
                  <a:gd name="connsiteY34" fmla="*/ 972657 h 1509906"/>
                  <a:gd name="connsiteX35" fmla="*/ 191064 w 1034979"/>
                  <a:gd name="connsiteY35" fmla="*/ 978372 h 1509906"/>
                  <a:gd name="connsiteX36" fmla="*/ 208209 w 1034979"/>
                  <a:gd name="connsiteY36" fmla="*/ 984087 h 1509906"/>
                  <a:gd name="connsiteX37" fmla="*/ 213924 w 1034979"/>
                  <a:gd name="connsiteY37" fmla="*/ 985992 h 1509906"/>
                  <a:gd name="connsiteX38" fmla="*/ 229164 w 1034979"/>
                  <a:gd name="connsiteY38" fmla="*/ 989802 h 1509906"/>
                  <a:gd name="connsiteX39" fmla="*/ 248214 w 1034979"/>
                  <a:gd name="connsiteY39" fmla="*/ 995517 h 1509906"/>
                  <a:gd name="connsiteX40" fmla="*/ 253929 w 1034979"/>
                  <a:gd name="connsiteY40" fmla="*/ 999327 h 1509906"/>
                  <a:gd name="connsiteX41" fmla="*/ 267264 w 1034979"/>
                  <a:gd name="connsiteY41" fmla="*/ 1014567 h 1509906"/>
                  <a:gd name="connsiteX42" fmla="*/ 272979 w 1034979"/>
                  <a:gd name="connsiteY42" fmla="*/ 1033617 h 1509906"/>
                  <a:gd name="connsiteX43" fmla="*/ 274884 w 1034979"/>
                  <a:gd name="connsiteY43" fmla="*/ 1039332 h 1509906"/>
                  <a:gd name="connsiteX44" fmla="*/ 276789 w 1034979"/>
                  <a:gd name="connsiteY44" fmla="*/ 1045047 h 1509906"/>
                  <a:gd name="connsiteX45" fmla="*/ 278694 w 1034979"/>
                  <a:gd name="connsiteY45" fmla="*/ 1069812 h 1509906"/>
                  <a:gd name="connsiteX46" fmla="*/ 280599 w 1034979"/>
                  <a:gd name="connsiteY46" fmla="*/ 1075527 h 1509906"/>
                  <a:gd name="connsiteX47" fmla="*/ 278694 w 1034979"/>
                  <a:gd name="connsiteY47" fmla="*/ 1094577 h 1509906"/>
                  <a:gd name="connsiteX48" fmla="*/ 276789 w 1034979"/>
                  <a:gd name="connsiteY48" fmla="*/ 1104102 h 1509906"/>
                  <a:gd name="connsiteX49" fmla="*/ 263454 w 1034979"/>
                  <a:gd name="connsiteY49" fmla="*/ 1117437 h 1509906"/>
                  <a:gd name="connsiteX50" fmla="*/ 252024 w 1034979"/>
                  <a:gd name="connsiteY50" fmla="*/ 1125057 h 1509906"/>
                  <a:gd name="connsiteX51" fmla="*/ 240594 w 1034979"/>
                  <a:gd name="connsiteY51" fmla="*/ 1128867 h 1509906"/>
                  <a:gd name="connsiteX52" fmla="*/ 27234 w 1034979"/>
                  <a:gd name="connsiteY52" fmla="*/ 1147917 h 1509906"/>
                  <a:gd name="connsiteX53" fmla="*/ 15804 w 1034979"/>
                  <a:gd name="connsiteY53" fmla="*/ 1153632 h 1509906"/>
                  <a:gd name="connsiteX54" fmla="*/ 6279 w 1034979"/>
                  <a:gd name="connsiteY54" fmla="*/ 1163157 h 1509906"/>
                  <a:gd name="connsiteX55" fmla="*/ 4374 w 1034979"/>
                  <a:gd name="connsiteY55" fmla="*/ 1168872 h 1509906"/>
                  <a:gd name="connsiteX56" fmla="*/ 564 w 1034979"/>
                  <a:gd name="connsiteY56" fmla="*/ 1174587 h 1509906"/>
                  <a:gd name="connsiteX57" fmla="*/ 6279 w 1034979"/>
                  <a:gd name="connsiteY57" fmla="*/ 1206972 h 1509906"/>
                  <a:gd name="connsiteX58" fmla="*/ 11994 w 1034979"/>
                  <a:gd name="connsiteY58" fmla="*/ 1210782 h 1509906"/>
                  <a:gd name="connsiteX59" fmla="*/ 17709 w 1034979"/>
                  <a:gd name="connsiteY59" fmla="*/ 1212687 h 1509906"/>
                  <a:gd name="connsiteX60" fmla="*/ 145344 w 1034979"/>
                  <a:gd name="connsiteY60" fmla="*/ 1210782 h 1509906"/>
                  <a:gd name="connsiteX61" fmla="*/ 152964 w 1034979"/>
                  <a:gd name="connsiteY61" fmla="*/ 1208877 h 1509906"/>
                  <a:gd name="connsiteX62" fmla="*/ 303459 w 1034979"/>
                  <a:gd name="connsiteY62" fmla="*/ 1203162 h 1509906"/>
                  <a:gd name="connsiteX63" fmla="*/ 318699 w 1034979"/>
                  <a:gd name="connsiteY63" fmla="*/ 1210782 h 1509906"/>
                  <a:gd name="connsiteX64" fmla="*/ 330129 w 1034979"/>
                  <a:gd name="connsiteY64" fmla="*/ 1216497 h 1509906"/>
                  <a:gd name="connsiteX65" fmla="*/ 333939 w 1034979"/>
                  <a:gd name="connsiteY65" fmla="*/ 1222212 h 1509906"/>
                  <a:gd name="connsiteX66" fmla="*/ 339654 w 1034979"/>
                  <a:gd name="connsiteY66" fmla="*/ 1224117 h 1509906"/>
                  <a:gd name="connsiteX67" fmla="*/ 351084 w 1034979"/>
                  <a:gd name="connsiteY67" fmla="*/ 1231737 h 1509906"/>
                  <a:gd name="connsiteX68" fmla="*/ 356799 w 1034979"/>
                  <a:gd name="connsiteY68" fmla="*/ 1235547 h 1509906"/>
                  <a:gd name="connsiteX69" fmla="*/ 360609 w 1034979"/>
                  <a:gd name="connsiteY69" fmla="*/ 1241262 h 1509906"/>
                  <a:gd name="connsiteX70" fmla="*/ 366324 w 1034979"/>
                  <a:gd name="connsiteY70" fmla="*/ 1252692 h 1509906"/>
                  <a:gd name="connsiteX71" fmla="*/ 362514 w 1034979"/>
                  <a:gd name="connsiteY71" fmla="*/ 1279362 h 1509906"/>
                  <a:gd name="connsiteX72" fmla="*/ 358704 w 1034979"/>
                  <a:gd name="connsiteY72" fmla="*/ 1285077 h 1509906"/>
                  <a:gd name="connsiteX73" fmla="*/ 356799 w 1034979"/>
                  <a:gd name="connsiteY73" fmla="*/ 1290792 h 1509906"/>
                  <a:gd name="connsiteX74" fmla="*/ 352989 w 1034979"/>
                  <a:gd name="connsiteY74" fmla="*/ 1296507 h 1509906"/>
                  <a:gd name="connsiteX75" fmla="*/ 351084 w 1034979"/>
                  <a:gd name="connsiteY75" fmla="*/ 1302222 h 1509906"/>
                  <a:gd name="connsiteX76" fmla="*/ 347274 w 1034979"/>
                  <a:gd name="connsiteY76" fmla="*/ 1307937 h 1509906"/>
                  <a:gd name="connsiteX77" fmla="*/ 330129 w 1034979"/>
                  <a:gd name="connsiteY77" fmla="*/ 1374612 h 1509906"/>
                  <a:gd name="connsiteX78" fmla="*/ 328224 w 1034979"/>
                  <a:gd name="connsiteY78" fmla="*/ 1426047 h 1509906"/>
                  <a:gd name="connsiteX79" fmla="*/ 330129 w 1034979"/>
                  <a:gd name="connsiteY79" fmla="*/ 1450812 h 1509906"/>
                  <a:gd name="connsiteX80" fmla="*/ 332034 w 1034979"/>
                  <a:gd name="connsiteY80" fmla="*/ 1456527 h 1509906"/>
                  <a:gd name="connsiteX81" fmla="*/ 335844 w 1034979"/>
                  <a:gd name="connsiteY81" fmla="*/ 1460337 h 1509906"/>
                  <a:gd name="connsiteX82" fmla="*/ 364419 w 1034979"/>
                  <a:gd name="connsiteY82" fmla="*/ 1506057 h 1509906"/>
                  <a:gd name="connsiteX83" fmla="*/ 387279 w 1034979"/>
                  <a:gd name="connsiteY83" fmla="*/ 1507962 h 1509906"/>
                  <a:gd name="connsiteX84" fmla="*/ 392994 w 1034979"/>
                  <a:gd name="connsiteY84" fmla="*/ 1502247 h 1509906"/>
                  <a:gd name="connsiteX85" fmla="*/ 394899 w 1034979"/>
                  <a:gd name="connsiteY85" fmla="*/ 1490817 h 1509906"/>
                  <a:gd name="connsiteX86" fmla="*/ 396804 w 1034979"/>
                  <a:gd name="connsiteY86" fmla="*/ 1485102 h 1509906"/>
                  <a:gd name="connsiteX87" fmla="*/ 398709 w 1034979"/>
                  <a:gd name="connsiteY87" fmla="*/ 1467957 h 1509906"/>
                  <a:gd name="connsiteX88" fmla="*/ 400614 w 1034979"/>
                  <a:gd name="connsiteY88" fmla="*/ 1454622 h 1509906"/>
                  <a:gd name="connsiteX89" fmla="*/ 404424 w 1034979"/>
                  <a:gd name="connsiteY89" fmla="*/ 1397472 h 1509906"/>
                  <a:gd name="connsiteX90" fmla="*/ 410139 w 1034979"/>
                  <a:gd name="connsiteY90" fmla="*/ 1386042 h 1509906"/>
                  <a:gd name="connsiteX91" fmla="*/ 413949 w 1034979"/>
                  <a:gd name="connsiteY91" fmla="*/ 1372707 h 1509906"/>
                  <a:gd name="connsiteX92" fmla="*/ 415854 w 1034979"/>
                  <a:gd name="connsiteY92" fmla="*/ 1366992 h 1509906"/>
                  <a:gd name="connsiteX93" fmla="*/ 417759 w 1034979"/>
                  <a:gd name="connsiteY93" fmla="*/ 1353657 h 1509906"/>
                  <a:gd name="connsiteX94" fmla="*/ 421569 w 1034979"/>
                  <a:gd name="connsiteY94" fmla="*/ 1342227 h 1509906"/>
                  <a:gd name="connsiteX95" fmla="*/ 427284 w 1034979"/>
                  <a:gd name="connsiteY95" fmla="*/ 1328892 h 1509906"/>
                  <a:gd name="connsiteX96" fmla="*/ 467289 w 1034979"/>
                  <a:gd name="connsiteY96" fmla="*/ 1258407 h 1509906"/>
                  <a:gd name="connsiteX97" fmla="*/ 528455 w 1034979"/>
                  <a:gd name="connsiteY97" fmla="*/ 1245638 h 1509906"/>
                  <a:gd name="connsiteX98" fmla="*/ 573969 w 1034979"/>
                  <a:gd name="connsiteY98" fmla="*/ 1229832 h 1509906"/>
                  <a:gd name="connsiteX99" fmla="*/ 585399 w 1034979"/>
                  <a:gd name="connsiteY99" fmla="*/ 1226022 h 1509906"/>
                  <a:gd name="connsiteX100" fmla="*/ 720654 w 1034979"/>
                  <a:gd name="connsiteY100" fmla="*/ 1309842 h 1509906"/>
                  <a:gd name="connsiteX101" fmla="*/ 733989 w 1034979"/>
                  <a:gd name="connsiteY101" fmla="*/ 1319367 h 1509906"/>
                  <a:gd name="connsiteX102" fmla="*/ 743514 w 1034979"/>
                  <a:gd name="connsiteY102" fmla="*/ 1321272 h 1509906"/>
                  <a:gd name="connsiteX103" fmla="*/ 749229 w 1034979"/>
                  <a:gd name="connsiteY103" fmla="*/ 1323177 h 1509906"/>
                  <a:gd name="connsiteX104" fmla="*/ 762564 w 1034979"/>
                  <a:gd name="connsiteY104" fmla="*/ 1328892 h 1509906"/>
                  <a:gd name="connsiteX105" fmla="*/ 777804 w 1034979"/>
                  <a:gd name="connsiteY105" fmla="*/ 1326987 h 1509906"/>
                  <a:gd name="connsiteX106" fmla="*/ 789234 w 1034979"/>
                  <a:gd name="connsiteY106" fmla="*/ 1321272 h 1509906"/>
                  <a:gd name="connsiteX107" fmla="*/ 794949 w 1034979"/>
                  <a:gd name="connsiteY107" fmla="*/ 1319367 h 1509906"/>
                  <a:gd name="connsiteX108" fmla="*/ 802569 w 1034979"/>
                  <a:gd name="connsiteY108" fmla="*/ 1302222 h 1509906"/>
                  <a:gd name="connsiteX109" fmla="*/ 800664 w 1034979"/>
                  <a:gd name="connsiteY109" fmla="*/ 1277457 h 1509906"/>
                  <a:gd name="connsiteX110" fmla="*/ 798759 w 1034979"/>
                  <a:gd name="connsiteY110" fmla="*/ 1271742 h 1509906"/>
                  <a:gd name="connsiteX111" fmla="*/ 796854 w 1034979"/>
                  <a:gd name="connsiteY111" fmla="*/ 1264122 h 1509906"/>
                  <a:gd name="connsiteX112" fmla="*/ 783519 w 1034979"/>
                  <a:gd name="connsiteY112" fmla="*/ 1246977 h 1509906"/>
                  <a:gd name="connsiteX113" fmla="*/ 773994 w 1034979"/>
                  <a:gd name="connsiteY113" fmla="*/ 1241262 h 1509906"/>
                  <a:gd name="connsiteX114" fmla="*/ 648264 w 1034979"/>
                  <a:gd name="connsiteY114" fmla="*/ 1149822 h 1509906"/>
                  <a:gd name="connsiteX115" fmla="*/ 644454 w 1034979"/>
                  <a:gd name="connsiteY115" fmla="*/ 1132677 h 1509906"/>
                  <a:gd name="connsiteX116" fmla="*/ 646359 w 1034979"/>
                  <a:gd name="connsiteY116" fmla="*/ 1125057 h 1509906"/>
                  <a:gd name="connsiteX117" fmla="*/ 650169 w 1034979"/>
                  <a:gd name="connsiteY117" fmla="*/ 1107912 h 1509906"/>
                  <a:gd name="connsiteX118" fmla="*/ 653979 w 1034979"/>
                  <a:gd name="connsiteY118" fmla="*/ 1102197 h 1509906"/>
                  <a:gd name="connsiteX119" fmla="*/ 655884 w 1034979"/>
                  <a:gd name="connsiteY119" fmla="*/ 1096482 h 1509906"/>
                  <a:gd name="connsiteX120" fmla="*/ 661599 w 1034979"/>
                  <a:gd name="connsiteY120" fmla="*/ 1094577 h 1509906"/>
                  <a:gd name="connsiteX121" fmla="*/ 671124 w 1034979"/>
                  <a:gd name="connsiteY121" fmla="*/ 1083147 h 1509906"/>
                  <a:gd name="connsiteX122" fmla="*/ 724464 w 1034979"/>
                  <a:gd name="connsiteY122" fmla="*/ 1075527 h 1509906"/>
                  <a:gd name="connsiteX123" fmla="*/ 842574 w 1034979"/>
                  <a:gd name="connsiteY123" fmla="*/ 1077432 h 1509906"/>
                  <a:gd name="connsiteX124" fmla="*/ 871149 w 1034979"/>
                  <a:gd name="connsiteY124" fmla="*/ 1079337 h 1509906"/>
                  <a:gd name="connsiteX125" fmla="*/ 899724 w 1034979"/>
                  <a:gd name="connsiteY125" fmla="*/ 1085052 h 1509906"/>
                  <a:gd name="connsiteX126" fmla="*/ 922584 w 1034979"/>
                  <a:gd name="connsiteY126" fmla="*/ 1088862 h 1509906"/>
                  <a:gd name="connsiteX127" fmla="*/ 951159 w 1034979"/>
                  <a:gd name="connsiteY127" fmla="*/ 1094577 h 1509906"/>
                  <a:gd name="connsiteX128" fmla="*/ 956874 w 1034979"/>
                  <a:gd name="connsiteY128" fmla="*/ 1094577 h 1509906"/>
                  <a:gd name="connsiteX129" fmla="*/ 1002594 w 1034979"/>
                  <a:gd name="connsiteY129" fmla="*/ 1092672 h 1509906"/>
                  <a:gd name="connsiteX130" fmla="*/ 1031169 w 1034979"/>
                  <a:gd name="connsiteY130" fmla="*/ 1085052 h 1509906"/>
                  <a:gd name="connsiteX131" fmla="*/ 1034979 w 1034979"/>
                  <a:gd name="connsiteY131" fmla="*/ 1079337 h 1509906"/>
                  <a:gd name="connsiteX132" fmla="*/ 1033074 w 1034979"/>
                  <a:gd name="connsiteY132" fmla="*/ 1060287 h 1509906"/>
                  <a:gd name="connsiteX133" fmla="*/ 1027359 w 1034979"/>
                  <a:gd name="connsiteY133" fmla="*/ 1056477 h 1509906"/>
                  <a:gd name="connsiteX134" fmla="*/ 1012119 w 1034979"/>
                  <a:gd name="connsiteY134" fmla="*/ 1054572 h 1509906"/>
                  <a:gd name="connsiteX135" fmla="*/ 1006404 w 1034979"/>
                  <a:gd name="connsiteY135" fmla="*/ 1052667 h 1509906"/>
                  <a:gd name="connsiteX136" fmla="*/ 998784 w 1034979"/>
                  <a:gd name="connsiteY136" fmla="*/ 1050762 h 1509906"/>
                  <a:gd name="connsiteX137" fmla="*/ 987354 w 1034979"/>
                  <a:gd name="connsiteY137" fmla="*/ 1043142 h 1509906"/>
                  <a:gd name="connsiteX138" fmla="*/ 975924 w 1034979"/>
                  <a:gd name="connsiteY138" fmla="*/ 1039332 h 1509906"/>
                  <a:gd name="connsiteX139" fmla="*/ 970209 w 1034979"/>
                  <a:gd name="connsiteY139" fmla="*/ 1037427 h 1509906"/>
                  <a:gd name="connsiteX140" fmla="*/ 962589 w 1034979"/>
                  <a:gd name="connsiteY140" fmla="*/ 1035522 h 1509906"/>
                  <a:gd name="connsiteX141" fmla="*/ 956874 w 1034979"/>
                  <a:gd name="connsiteY141" fmla="*/ 1033617 h 1509906"/>
                  <a:gd name="connsiteX142" fmla="*/ 935919 w 1034979"/>
                  <a:gd name="connsiteY142" fmla="*/ 1027902 h 1509906"/>
                  <a:gd name="connsiteX143" fmla="*/ 930204 w 1034979"/>
                  <a:gd name="connsiteY143" fmla="*/ 1025997 h 1509906"/>
                  <a:gd name="connsiteX144" fmla="*/ 825429 w 1034979"/>
                  <a:gd name="connsiteY144" fmla="*/ 1027902 h 1509906"/>
                  <a:gd name="connsiteX145" fmla="*/ 819714 w 1034979"/>
                  <a:gd name="connsiteY145" fmla="*/ 1029807 h 1509906"/>
                  <a:gd name="connsiteX146" fmla="*/ 730179 w 1034979"/>
                  <a:gd name="connsiteY146" fmla="*/ 1031712 h 1509906"/>
                  <a:gd name="connsiteX147" fmla="*/ 716844 w 1034979"/>
                  <a:gd name="connsiteY147" fmla="*/ 1035522 h 1509906"/>
                  <a:gd name="connsiteX148" fmla="*/ 695889 w 1034979"/>
                  <a:gd name="connsiteY148" fmla="*/ 1037427 h 1509906"/>
                  <a:gd name="connsiteX149" fmla="*/ 669219 w 1034979"/>
                  <a:gd name="connsiteY149" fmla="*/ 1039332 h 1509906"/>
                  <a:gd name="connsiteX150" fmla="*/ 669219 w 1034979"/>
                  <a:gd name="connsiteY150" fmla="*/ 1039332 h 1509906"/>
                  <a:gd name="connsiteX151" fmla="*/ 646359 w 1034979"/>
                  <a:gd name="connsiteY151" fmla="*/ 1043142 h 1509906"/>
                  <a:gd name="connsiteX152" fmla="*/ 642549 w 1034979"/>
                  <a:gd name="connsiteY152" fmla="*/ 1031712 h 1509906"/>
                  <a:gd name="connsiteX153" fmla="*/ 640644 w 1034979"/>
                  <a:gd name="connsiteY153" fmla="*/ 1025997 h 1509906"/>
                  <a:gd name="connsiteX154" fmla="*/ 642549 w 1034979"/>
                  <a:gd name="connsiteY154" fmla="*/ 1008852 h 1509906"/>
                  <a:gd name="connsiteX155" fmla="*/ 644454 w 1034979"/>
                  <a:gd name="connsiteY155" fmla="*/ 1003137 h 1509906"/>
                  <a:gd name="connsiteX156" fmla="*/ 661599 w 1034979"/>
                  <a:gd name="connsiteY156" fmla="*/ 993612 h 1509906"/>
                  <a:gd name="connsiteX157" fmla="*/ 673029 w 1034979"/>
                  <a:gd name="connsiteY157" fmla="*/ 985992 h 1509906"/>
                  <a:gd name="connsiteX158" fmla="*/ 674934 w 1034979"/>
                  <a:gd name="connsiteY158" fmla="*/ 980277 h 1509906"/>
                  <a:gd name="connsiteX159" fmla="*/ 680649 w 1034979"/>
                  <a:gd name="connsiteY159" fmla="*/ 978372 h 1509906"/>
                  <a:gd name="connsiteX160" fmla="*/ 686364 w 1034979"/>
                  <a:gd name="connsiteY160" fmla="*/ 974562 h 1509906"/>
                  <a:gd name="connsiteX161" fmla="*/ 695889 w 1034979"/>
                  <a:gd name="connsiteY161" fmla="*/ 965037 h 1509906"/>
                  <a:gd name="connsiteX162" fmla="*/ 705414 w 1034979"/>
                  <a:gd name="connsiteY162" fmla="*/ 953607 h 1509906"/>
                  <a:gd name="connsiteX163" fmla="*/ 716844 w 1034979"/>
                  <a:gd name="connsiteY163" fmla="*/ 945987 h 1509906"/>
                  <a:gd name="connsiteX164" fmla="*/ 732084 w 1034979"/>
                  <a:gd name="connsiteY164" fmla="*/ 932652 h 1509906"/>
                  <a:gd name="connsiteX165" fmla="*/ 741609 w 1034979"/>
                  <a:gd name="connsiteY165" fmla="*/ 921222 h 1509906"/>
                  <a:gd name="connsiteX166" fmla="*/ 753039 w 1034979"/>
                  <a:gd name="connsiteY166" fmla="*/ 911697 h 1509906"/>
                  <a:gd name="connsiteX167" fmla="*/ 758754 w 1034979"/>
                  <a:gd name="connsiteY167" fmla="*/ 900267 h 1509906"/>
                  <a:gd name="connsiteX168" fmla="*/ 760659 w 1034979"/>
                  <a:gd name="connsiteY168" fmla="*/ 894552 h 1509906"/>
                  <a:gd name="connsiteX169" fmla="*/ 766374 w 1034979"/>
                  <a:gd name="connsiteY169" fmla="*/ 883122 h 1509906"/>
                  <a:gd name="connsiteX170" fmla="*/ 764469 w 1034979"/>
                  <a:gd name="connsiteY170" fmla="*/ 867882 h 1509906"/>
                  <a:gd name="connsiteX171" fmla="*/ 758754 w 1034979"/>
                  <a:gd name="connsiteY171" fmla="*/ 865977 h 1509906"/>
                  <a:gd name="connsiteX172" fmla="*/ 737799 w 1034979"/>
                  <a:gd name="connsiteY172" fmla="*/ 867882 h 1509906"/>
                  <a:gd name="connsiteX173" fmla="*/ 732084 w 1034979"/>
                  <a:gd name="connsiteY173" fmla="*/ 871692 h 1509906"/>
                  <a:gd name="connsiteX174" fmla="*/ 720654 w 1034979"/>
                  <a:gd name="connsiteY174" fmla="*/ 875502 h 1509906"/>
                  <a:gd name="connsiteX175" fmla="*/ 716844 w 1034979"/>
                  <a:gd name="connsiteY175" fmla="*/ 881217 h 1509906"/>
                  <a:gd name="connsiteX176" fmla="*/ 711129 w 1034979"/>
                  <a:gd name="connsiteY176" fmla="*/ 883122 h 1509906"/>
                  <a:gd name="connsiteX177" fmla="*/ 705414 w 1034979"/>
                  <a:gd name="connsiteY177" fmla="*/ 886932 h 1509906"/>
                  <a:gd name="connsiteX178" fmla="*/ 699699 w 1034979"/>
                  <a:gd name="connsiteY178" fmla="*/ 892647 h 1509906"/>
                  <a:gd name="connsiteX179" fmla="*/ 692079 w 1034979"/>
                  <a:gd name="connsiteY179" fmla="*/ 896457 h 1509906"/>
                  <a:gd name="connsiteX180" fmla="*/ 650169 w 1034979"/>
                  <a:gd name="connsiteY180" fmla="*/ 925032 h 1509906"/>
                  <a:gd name="connsiteX181" fmla="*/ 636834 w 1034979"/>
                  <a:gd name="connsiteY181" fmla="*/ 936462 h 1509906"/>
                  <a:gd name="connsiteX182" fmla="*/ 627309 w 1034979"/>
                  <a:gd name="connsiteY182" fmla="*/ 953607 h 1509906"/>
                  <a:gd name="connsiteX183" fmla="*/ 602544 w 1034979"/>
                  <a:gd name="connsiteY183" fmla="*/ 959322 h 1509906"/>
                  <a:gd name="connsiteX184" fmla="*/ 589209 w 1034979"/>
                  <a:gd name="connsiteY184" fmla="*/ 963132 h 1509906"/>
                  <a:gd name="connsiteX185" fmla="*/ 573969 w 1034979"/>
                  <a:gd name="connsiteY185" fmla="*/ 961227 h 1509906"/>
                  <a:gd name="connsiteX186" fmla="*/ 562539 w 1034979"/>
                  <a:gd name="connsiteY186" fmla="*/ 957417 h 1509906"/>
                  <a:gd name="connsiteX187" fmla="*/ 551109 w 1034979"/>
                  <a:gd name="connsiteY187" fmla="*/ 953607 h 1509906"/>
                  <a:gd name="connsiteX188" fmla="*/ 539679 w 1034979"/>
                  <a:gd name="connsiteY188" fmla="*/ 949797 h 1509906"/>
                  <a:gd name="connsiteX189" fmla="*/ 533964 w 1034979"/>
                  <a:gd name="connsiteY189" fmla="*/ 947892 h 1509906"/>
                  <a:gd name="connsiteX190" fmla="*/ 528249 w 1034979"/>
                  <a:gd name="connsiteY190" fmla="*/ 944082 h 1509906"/>
                  <a:gd name="connsiteX191" fmla="*/ 516819 w 1034979"/>
                  <a:gd name="connsiteY191" fmla="*/ 938367 h 1509906"/>
                  <a:gd name="connsiteX192" fmla="*/ 509199 w 1034979"/>
                  <a:gd name="connsiteY192" fmla="*/ 926937 h 1509906"/>
                  <a:gd name="connsiteX193" fmla="*/ 505389 w 1034979"/>
                  <a:gd name="connsiteY193" fmla="*/ 905982 h 1509906"/>
                  <a:gd name="connsiteX194" fmla="*/ 507294 w 1034979"/>
                  <a:gd name="connsiteY194" fmla="*/ 841212 h 1509906"/>
                  <a:gd name="connsiteX195" fmla="*/ 503484 w 1034979"/>
                  <a:gd name="connsiteY195" fmla="*/ 351627 h 1509906"/>
                  <a:gd name="connsiteX196" fmla="*/ 499674 w 1034979"/>
                  <a:gd name="connsiteY196" fmla="*/ 60162 h 1509906"/>
                  <a:gd name="connsiteX197" fmla="*/ 490149 w 1034979"/>
                  <a:gd name="connsiteY197" fmla="*/ 33492 h 1509906"/>
                  <a:gd name="connsiteX198" fmla="*/ 488244 w 1034979"/>
                  <a:gd name="connsiteY198" fmla="*/ 27777 h 1509906"/>
                  <a:gd name="connsiteX199" fmla="*/ 484434 w 1034979"/>
                  <a:gd name="connsiteY199" fmla="*/ 22062 h 1509906"/>
                  <a:gd name="connsiteX200" fmla="*/ 478719 w 1034979"/>
                  <a:gd name="connsiteY200" fmla="*/ 10632 h 1509906"/>
                  <a:gd name="connsiteX201" fmla="*/ 473004 w 1034979"/>
                  <a:gd name="connsiteY201" fmla="*/ 6822 h 1509906"/>
                  <a:gd name="connsiteX202" fmla="*/ 469194 w 1034979"/>
                  <a:gd name="connsiteY202" fmla="*/ 1107 h 1509906"/>
                  <a:gd name="connsiteX203" fmla="*/ 429189 w 1034979"/>
                  <a:gd name="connsiteY203" fmla="*/ 4917 h 1509906"/>
                  <a:gd name="connsiteX204" fmla="*/ 421569 w 1034979"/>
                  <a:gd name="connsiteY204" fmla="*/ 16347 h 1509906"/>
                  <a:gd name="connsiteX205" fmla="*/ 417759 w 1034979"/>
                  <a:gd name="connsiteY205" fmla="*/ 22062 h 1509906"/>
                  <a:gd name="connsiteX206" fmla="*/ 419664 w 1034979"/>
                  <a:gd name="connsiteY206" fmla="*/ 54447 h 1509906"/>
                  <a:gd name="connsiteX207" fmla="*/ 423474 w 1034979"/>
                  <a:gd name="connsiteY207" fmla="*/ 65877 h 1509906"/>
                  <a:gd name="connsiteX208" fmla="*/ 425379 w 1034979"/>
                  <a:gd name="connsiteY208" fmla="*/ 71592 h 1509906"/>
                  <a:gd name="connsiteX209" fmla="*/ 425379 w 1034979"/>
                  <a:gd name="connsiteY209" fmla="*/ 77307 h 1509906"/>
                  <a:gd name="connsiteX210" fmla="*/ 429189 w 1034979"/>
                  <a:gd name="connsiteY210" fmla="*/ 231612 h 1509906"/>
                  <a:gd name="connsiteX211" fmla="*/ 440619 w 1034979"/>
                  <a:gd name="connsiteY211" fmla="*/ 414492 h 1509906"/>
                  <a:gd name="connsiteX212" fmla="*/ 425379 w 1034979"/>
                  <a:gd name="connsiteY212" fmla="*/ 711672 h 1509906"/>
                  <a:gd name="connsiteX213" fmla="*/ 425173 w 1034979"/>
                  <a:gd name="connsiteY213" fmla="*/ 765165 h 1509906"/>
                  <a:gd name="connsiteX214" fmla="*/ 421363 w 1034979"/>
                  <a:gd name="connsiteY214" fmla="*/ 844096 h 1509906"/>
                  <a:gd name="connsiteX215" fmla="*/ 425379 w 1034979"/>
                  <a:gd name="connsiteY215" fmla="*/ 894552 h 1509906"/>
                  <a:gd name="connsiteX216" fmla="*/ 423474 w 1034979"/>
                  <a:gd name="connsiteY216" fmla="*/ 921222 h 1509906"/>
                  <a:gd name="connsiteX217" fmla="*/ 417759 w 1034979"/>
                  <a:gd name="connsiteY217" fmla="*/ 923127 h 1509906"/>
                  <a:gd name="connsiteX218" fmla="*/ 412044 w 1034979"/>
                  <a:gd name="connsiteY218" fmla="*/ 926937 h 1509906"/>
                  <a:gd name="connsiteX219" fmla="*/ 421569 w 1034979"/>
                  <a:gd name="connsiteY21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1363 w 1034979"/>
                  <a:gd name="connsiteY213" fmla="*/ 844096 h 1509906"/>
                  <a:gd name="connsiteX214" fmla="*/ 425379 w 1034979"/>
                  <a:gd name="connsiteY214" fmla="*/ 894552 h 1509906"/>
                  <a:gd name="connsiteX215" fmla="*/ 423474 w 1034979"/>
                  <a:gd name="connsiteY215" fmla="*/ 921222 h 1509906"/>
                  <a:gd name="connsiteX216" fmla="*/ 417759 w 1034979"/>
                  <a:gd name="connsiteY216" fmla="*/ 923127 h 1509906"/>
                  <a:gd name="connsiteX217" fmla="*/ 412044 w 1034979"/>
                  <a:gd name="connsiteY217" fmla="*/ 926937 h 1509906"/>
                  <a:gd name="connsiteX218" fmla="*/ 421569 w 1034979"/>
                  <a:gd name="connsiteY21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5379 w 1034979"/>
                  <a:gd name="connsiteY213" fmla="*/ 894552 h 1509906"/>
                  <a:gd name="connsiteX214" fmla="*/ 423474 w 1034979"/>
                  <a:gd name="connsiteY214" fmla="*/ 921222 h 1509906"/>
                  <a:gd name="connsiteX215" fmla="*/ 417759 w 1034979"/>
                  <a:gd name="connsiteY215" fmla="*/ 923127 h 1509906"/>
                  <a:gd name="connsiteX216" fmla="*/ 412044 w 1034979"/>
                  <a:gd name="connsiteY216" fmla="*/ 926937 h 1509906"/>
                  <a:gd name="connsiteX217" fmla="*/ 421569 w 1034979"/>
                  <a:gd name="connsiteY21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36834 w 1034979"/>
                  <a:gd name="connsiteY179" fmla="*/ 936462 h 1509906"/>
                  <a:gd name="connsiteX180" fmla="*/ 627309 w 1034979"/>
                  <a:gd name="connsiteY180" fmla="*/ 953607 h 1509906"/>
                  <a:gd name="connsiteX181" fmla="*/ 602544 w 1034979"/>
                  <a:gd name="connsiteY181" fmla="*/ 959322 h 1509906"/>
                  <a:gd name="connsiteX182" fmla="*/ 589209 w 1034979"/>
                  <a:gd name="connsiteY182" fmla="*/ 963132 h 1509906"/>
                  <a:gd name="connsiteX183" fmla="*/ 573969 w 1034979"/>
                  <a:gd name="connsiteY183" fmla="*/ 961227 h 1509906"/>
                  <a:gd name="connsiteX184" fmla="*/ 562539 w 1034979"/>
                  <a:gd name="connsiteY184" fmla="*/ 957417 h 1509906"/>
                  <a:gd name="connsiteX185" fmla="*/ 551109 w 1034979"/>
                  <a:gd name="connsiteY185" fmla="*/ 953607 h 1509906"/>
                  <a:gd name="connsiteX186" fmla="*/ 539679 w 1034979"/>
                  <a:gd name="connsiteY186" fmla="*/ 949797 h 1509906"/>
                  <a:gd name="connsiteX187" fmla="*/ 533964 w 1034979"/>
                  <a:gd name="connsiteY187" fmla="*/ 947892 h 1509906"/>
                  <a:gd name="connsiteX188" fmla="*/ 528249 w 1034979"/>
                  <a:gd name="connsiteY188" fmla="*/ 944082 h 1509906"/>
                  <a:gd name="connsiteX189" fmla="*/ 516819 w 1034979"/>
                  <a:gd name="connsiteY189" fmla="*/ 938367 h 1509906"/>
                  <a:gd name="connsiteX190" fmla="*/ 509199 w 1034979"/>
                  <a:gd name="connsiteY190" fmla="*/ 926937 h 1509906"/>
                  <a:gd name="connsiteX191" fmla="*/ 505389 w 1034979"/>
                  <a:gd name="connsiteY191" fmla="*/ 905982 h 1509906"/>
                  <a:gd name="connsiteX192" fmla="*/ 507294 w 1034979"/>
                  <a:gd name="connsiteY192" fmla="*/ 841212 h 1509906"/>
                  <a:gd name="connsiteX193" fmla="*/ 503484 w 1034979"/>
                  <a:gd name="connsiteY193" fmla="*/ 351627 h 1509906"/>
                  <a:gd name="connsiteX194" fmla="*/ 499674 w 1034979"/>
                  <a:gd name="connsiteY194" fmla="*/ 60162 h 1509906"/>
                  <a:gd name="connsiteX195" fmla="*/ 490149 w 1034979"/>
                  <a:gd name="connsiteY195" fmla="*/ 33492 h 1509906"/>
                  <a:gd name="connsiteX196" fmla="*/ 488244 w 1034979"/>
                  <a:gd name="connsiteY196" fmla="*/ 27777 h 1509906"/>
                  <a:gd name="connsiteX197" fmla="*/ 484434 w 1034979"/>
                  <a:gd name="connsiteY197" fmla="*/ 22062 h 1509906"/>
                  <a:gd name="connsiteX198" fmla="*/ 478719 w 1034979"/>
                  <a:gd name="connsiteY198" fmla="*/ 10632 h 1509906"/>
                  <a:gd name="connsiteX199" fmla="*/ 473004 w 1034979"/>
                  <a:gd name="connsiteY199" fmla="*/ 6822 h 1509906"/>
                  <a:gd name="connsiteX200" fmla="*/ 469194 w 1034979"/>
                  <a:gd name="connsiteY200" fmla="*/ 1107 h 1509906"/>
                  <a:gd name="connsiteX201" fmla="*/ 429189 w 1034979"/>
                  <a:gd name="connsiteY201" fmla="*/ 4917 h 1509906"/>
                  <a:gd name="connsiteX202" fmla="*/ 421569 w 1034979"/>
                  <a:gd name="connsiteY202" fmla="*/ 16347 h 1509906"/>
                  <a:gd name="connsiteX203" fmla="*/ 417759 w 1034979"/>
                  <a:gd name="connsiteY203" fmla="*/ 22062 h 1509906"/>
                  <a:gd name="connsiteX204" fmla="*/ 419664 w 1034979"/>
                  <a:gd name="connsiteY204" fmla="*/ 54447 h 1509906"/>
                  <a:gd name="connsiteX205" fmla="*/ 423474 w 1034979"/>
                  <a:gd name="connsiteY205" fmla="*/ 65877 h 1509906"/>
                  <a:gd name="connsiteX206" fmla="*/ 425379 w 1034979"/>
                  <a:gd name="connsiteY206" fmla="*/ 71592 h 1509906"/>
                  <a:gd name="connsiteX207" fmla="*/ 425379 w 1034979"/>
                  <a:gd name="connsiteY207" fmla="*/ 77307 h 1509906"/>
                  <a:gd name="connsiteX208" fmla="*/ 429189 w 1034979"/>
                  <a:gd name="connsiteY208" fmla="*/ 231612 h 1509906"/>
                  <a:gd name="connsiteX209" fmla="*/ 440619 w 1034979"/>
                  <a:gd name="connsiteY209" fmla="*/ 414492 h 1509906"/>
                  <a:gd name="connsiteX210" fmla="*/ 425379 w 1034979"/>
                  <a:gd name="connsiteY210" fmla="*/ 711672 h 1509906"/>
                  <a:gd name="connsiteX211" fmla="*/ 425173 w 1034979"/>
                  <a:gd name="connsiteY211" fmla="*/ 765165 h 1509906"/>
                  <a:gd name="connsiteX212" fmla="*/ 425379 w 1034979"/>
                  <a:gd name="connsiteY212" fmla="*/ 894552 h 1509906"/>
                  <a:gd name="connsiteX213" fmla="*/ 423474 w 1034979"/>
                  <a:gd name="connsiteY213" fmla="*/ 921222 h 1509906"/>
                  <a:gd name="connsiteX214" fmla="*/ 417759 w 1034979"/>
                  <a:gd name="connsiteY214" fmla="*/ 923127 h 1509906"/>
                  <a:gd name="connsiteX215" fmla="*/ 412044 w 1034979"/>
                  <a:gd name="connsiteY215" fmla="*/ 926937 h 1509906"/>
                  <a:gd name="connsiteX216" fmla="*/ 421569 w 1034979"/>
                  <a:gd name="connsiteY21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9199 w 1034979"/>
                  <a:gd name="connsiteY189" fmla="*/ 926937 h 1509906"/>
                  <a:gd name="connsiteX190" fmla="*/ 505389 w 1034979"/>
                  <a:gd name="connsiteY190" fmla="*/ 905982 h 1509906"/>
                  <a:gd name="connsiteX191" fmla="*/ 507294 w 1034979"/>
                  <a:gd name="connsiteY191" fmla="*/ 841212 h 1509906"/>
                  <a:gd name="connsiteX192" fmla="*/ 503484 w 1034979"/>
                  <a:gd name="connsiteY192" fmla="*/ 351627 h 1509906"/>
                  <a:gd name="connsiteX193" fmla="*/ 499674 w 1034979"/>
                  <a:gd name="connsiteY193" fmla="*/ 60162 h 1509906"/>
                  <a:gd name="connsiteX194" fmla="*/ 490149 w 1034979"/>
                  <a:gd name="connsiteY194" fmla="*/ 33492 h 1509906"/>
                  <a:gd name="connsiteX195" fmla="*/ 488244 w 1034979"/>
                  <a:gd name="connsiteY195" fmla="*/ 27777 h 1509906"/>
                  <a:gd name="connsiteX196" fmla="*/ 484434 w 1034979"/>
                  <a:gd name="connsiteY196" fmla="*/ 22062 h 1509906"/>
                  <a:gd name="connsiteX197" fmla="*/ 478719 w 1034979"/>
                  <a:gd name="connsiteY197" fmla="*/ 10632 h 1509906"/>
                  <a:gd name="connsiteX198" fmla="*/ 473004 w 1034979"/>
                  <a:gd name="connsiteY198" fmla="*/ 6822 h 1509906"/>
                  <a:gd name="connsiteX199" fmla="*/ 469194 w 1034979"/>
                  <a:gd name="connsiteY199" fmla="*/ 1107 h 1509906"/>
                  <a:gd name="connsiteX200" fmla="*/ 429189 w 1034979"/>
                  <a:gd name="connsiteY200" fmla="*/ 4917 h 1509906"/>
                  <a:gd name="connsiteX201" fmla="*/ 421569 w 1034979"/>
                  <a:gd name="connsiteY201" fmla="*/ 16347 h 1509906"/>
                  <a:gd name="connsiteX202" fmla="*/ 417759 w 1034979"/>
                  <a:gd name="connsiteY202" fmla="*/ 22062 h 1509906"/>
                  <a:gd name="connsiteX203" fmla="*/ 419664 w 1034979"/>
                  <a:gd name="connsiteY203" fmla="*/ 54447 h 1509906"/>
                  <a:gd name="connsiteX204" fmla="*/ 423474 w 1034979"/>
                  <a:gd name="connsiteY204" fmla="*/ 65877 h 1509906"/>
                  <a:gd name="connsiteX205" fmla="*/ 425379 w 1034979"/>
                  <a:gd name="connsiteY205" fmla="*/ 71592 h 1509906"/>
                  <a:gd name="connsiteX206" fmla="*/ 425379 w 1034979"/>
                  <a:gd name="connsiteY206" fmla="*/ 77307 h 1509906"/>
                  <a:gd name="connsiteX207" fmla="*/ 429189 w 1034979"/>
                  <a:gd name="connsiteY207" fmla="*/ 231612 h 1509906"/>
                  <a:gd name="connsiteX208" fmla="*/ 440619 w 1034979"/>
                  <a:gd name="connsiteY208" fmla="*/ 414492 h 1509906"/>
                  <a:gd name="connsiteX209" fmla="*/ 425379 w 1034979"/>
                  <a:gd name="connsiteY209" fmla="*/ 711672 h 1509906"/>
                  <a:gd name="connsiteX210" fmla="*/ 425173 w 1034979"/>
                  <a:gd name="connsiteY210" fmla="*/ 765165 h 1509906"/>
                  <a:gd name="connsiteX211" fmla="*/ 425379 w 1034979"/>
                  <a:gd name="connsiteY211" fmla="*/ 894552 h 1509906"/>
                  <a:gd name="connsiteX212" fmla="*/ 423474 w 1034979"/>
                  <a:gd name="connsiteY212" fmla="*/ 921222 h 1509906"/>
                  <a:gd name="connsiteX213" fmla="*/ 417759 w 1034979"/>
                  <a:gd name="connsiteY213" fmla="*/ 923127 h 1509906"/>
                  <a:gd name="connsiteX214" fmla="*/ 412044 w 1034979"/>
                  <a:gd name="connsiteY214" fmla="*/ 926937 h 1509906"/>
                  <a:gd name="connsiteX215" fmla="*/ 421569 w 1034979"/>
                  <a:gd name="connsiteY21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5389 w 1034979"/>
                  <a:gd name="connsiteY189" fmla="*/ 905982 h 1509906"/>
                  <a:gd name="connsiteX190" fmla="*/ 507294 w 1034979"/>
                  <a:gd name="connsiteY190" fmla="*/ 841212 h 1509906"/>
                  <a:gd name="connsiteX191" fmla="*/ 503484 w 1034979"/>
                  <a:gd name="connsiteY191" fmla="*/ 351627 h 1509906"/>
                  <a:gd name="connsiteX192" fmla="*/ 499674 w 1034979"/>
                  <a:gd name="connsiteY192" fmla="*/ 60162 h 1509906"/>
                  <a:gd name="connsiteX193" fmla="*/ 490149 w 1034979"/>
                  <a:gd name="connsiteY193" fmla="*/ 33492 h 1509906"/>
                  <a:gd name="connsiteX194" fmla="*/ 488244 w 1034979"/>
                  <a:gd name="connsiteY194" fmla="*/ 27777 h 1509906"/>
                  <a:gd name="connsiteX195" fmla="*/ 484434 w 1034979"/>
                  <a:gd name="connsiteY195" fmla="*/ 22062 h 1509906"/>
                  <a:gd name="connsiteX196" fmla="*/ 478719 w 1034979"/>
                  <a:gd name="connsiteY196" fmla="*/ 10632 h 1509906"/>
                  <a:gd name="connsiteX197" fmla="*/ 473004 w 1034979"/>
                  <a:gd name="connsiteY197" fmla="*/ 6822 h 1509906"/>
                  <a:gd name="connsiteX198" fmla="*/ 469194 w 1034979"/>
                  <a:gd name="connsiteY198" fmla="*/ 1107 h 1509906"/>
                  <a:gd name="connsiteX199" fmla="*/ 429189 w 1034979"/>
                  <a:gd name="connsiteY199" fmla="*/ 4917 h 1509906"/>
                  <a:gd name="connsiteX200" fmla="*/ 421569 w 1034979"/>
                  <a:gd name="connsiteY200" fmla="*/ 16347 h 1509906"/>
                  <a:gd name="connsiteX201" fmla="*/ 417759 w 1034979"/>
                  <a:gd name="connsiteY201" fmla="*/ 22062 h 1509906"/>
                  <a:gd name="connsiteX202" fmla="*/ 419664 w 1034979"/>
                  <a:gd name="connsiteY202" fmla="*/ 54447 h 1509906"/>
                  <a:gd name="connsiteX203" fmla="*/ 423474 w 1034979"/>
                  <a:gd name="connsiteY203" fmla="*/ 65877 h 1509906"/>
                  <a:gd name="connsiteX204" fmla="*/ 425379 w 1034979"/>
                  <a:gd name="connsiteY204" fmla="*/ 71592 h 1509906"/>
                  <a:gd name="connsiteX205" fmla="*/ 425379 w 1034979"/>
                  <a:gd name="connsiteY205" fmla="*/ 77307 h 1509906"/>
                  <a:gd name="connsiteX206" fmla="*/ 429189 w 1034979"/>
                  <a:gd name="connsiteY206" fmla="*/ 231612 h 1509906"/>
                  <a:gd name="connsiteX207" fmla="*/ 440619 w 1034979"/>
                  <a:gd name="connsiteY207" fmla="*/ 414492 h 1509906"/>
                  <a:gd name="connsiteX208" fmla="*/ 425379 w 1034979"/>
                  <a:gd name="connsiteY208" fmla="*/ 711672 h 1509906"/>
                  <a:gd name="connsiteX209" fmla="*/ 425173 w 1034979"/>
                  <a:gd name="connsiteY209" fmla="*/ 765165 h 1509906"/>
                  <a:gd name="connsiteX210" fmla="*/ 425379 w 1034979"/>
                  <a:gd name="connsiteY210" fmla="*/ 894552 h 1509906"/>
                  <a:gd name="connsiteX211" fmla="*/ 423474 w 1034979"/>
                  <a:gd name="connsiteY211" fmla="*/ 921222 h 1509906"/>
                  <a:gd name="connsiteX212" fmla="*/ 417759 w 1034979"/>
                  <a:gd name="connsiteY212" fmla="*/ 923127 h 1509906"/>
                  <a:gd name="connsiteX213" fmla="*/ 412044 w 1034979"/>
                  <a:gd name="connsiteY213" fmla="*/ 926937 h 1509906"/>
                  <a:gd name="connsiteX214" fmla="*/ 421569 w 1034979"/>
                  <a:gd name="connsiteY21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05389 w 1034979"/>
                  <a:gd name="connsiteY188" fmla="*/ 905982 h 1509906"/>
                  <a:gd name="connsiteX189" fmla="*/ 507294 w 1034979"/>
                  <a:gd name="connsiteY189" fmla="*/ 841212 h 1509906"/>
                  <a:gd name="connsiteX190" fmla="*/ 503484 w 1034979"/>
                  <a:gd name="connsiteY190" fmla="*/ 351627 h 1509906"/>
                  <a:gd name="connsiteX191" fmla="*/ 499674 w 1034979"/>
                  <a:gd name="connsiteY191" fmla="*/ 60162 h 1509906"/>
                  <a:gd name="connsiteX192" fmla="*/ 490149 w 1034979"/>
                  <a:gd name="connsiteY192" fmla="*/ 33492 h 1509906"/>
                  <a:gd name="connsiteX193" fmla="*/ 488244 w 1034979"/>
                  <a:gd name="connsiteY193" fmla="*/ 27777 h 1509906"/>
                  <a:gd name="connsiteX194" fmla="*/ 484434 w 1034979"/>
                  <a:gd name="connsiteY194" fmla="*/ 22062 h 1509906"/>
                  <a:gd name="connsiteX195" fmla="*/ 478719 w 1034979"/>
                  <a:gd name="connsiteY195" fmla="*/ 10632 h 1509906"/>
                  <a:gd name="connsiteX196" fmla="*/ 473004 w 1034979"/>
                  <a:gd name="connsiteY196" fmla="*/ 6822 h 1509906"/>
                  <a:gd name="connsiteX197" fmla="*/ 469194 w 1034979"/>
                  <a:gd name="connsiteY197" fmla="*/ 1107 h 1509906"/>
                  <a:gd name="connsiteX198" fmla="*/ 429189 w 1034979"/>
                  <a:gd name="connsiteY198" fmla="*/ 4917 h 1509906"/>
                  <a:gd name="connsiteX199" fmla="*/ 421569 w 1034979"/>
                  <a:gd name="connsiteY199" fmla="*/ 16347 h 1509906"/>
                  <a:gd name="connsiteX200" fmla="*/ 417759 w 1034979"/>
                  <a:gd name="connsiteY200" fmla="*/ 22062 h 1509906"/>
                  <a:gd name="connsiteX201" fmla="*/ 419664 w 1034979"/>
                  <a:gd name="connsiteY201" fmla="*/ 54447 h 1509906"/>
                  <a:gd name="connsiteX202" fmla="*/ 423474 w 1034979"/>
                  <a:gd name="connsiteY202" fmla="*/ 65877 h 1509906"/>
                  <a:gd name="connsiteX203" fmla="*/ 425379 w 1034979"/>
                  <a:gd name="connsiteY203" fmla="*/ 71592 h 1509906"/>
                  <a:gd name="connsiteX204" fmla="*/ 425379 w 1034979"/>
                  <a:gd name="connsiteY204" fmla="*/ 77307 h 1509906"/>
                  <a:gd name="connsiteX205" fmla="*/ 429189 w 1034979"/>
                  <a:gd name="connsiteY205" fmla="*/ 231612 h 1509906"/>
                  <a:gd name="connsiteX206" fmla="*/ 440619 w 1034979"/>
                  <a:gd name="connsiteY206" fmla="*/ 414492 h 1509906"/>
                  <a:gd name="connsiteX207" fmla="*/ 425379 w 1034979"/>
                  <a:gd name="connsiteY207" fmla="*/ 711672 h 1509906"/>
                  <a:gd name="connsiteX208" fmla="*/ 425173 w 1034979"/>
                  <a:gd name="connsiteY208" fmla="*/ 765165 h 1509906"/>
                  <a:gd name="connsiteX209" fmla="*/ 425379 w 1034979"/>
                  <a:gd name="connsiteY209" fmla="*/ 894552 h 1509906"/>
                  <a:gd name="connsiteX210" fmla="*/ 423474 w 1034979"/>
                  <a:gd name="connsiteY210" fmla="*/ 921222 h 1509906"/>
                  <a:gd name="connsiteX211" fmla="*/ 417759 w 1034979"/>
                  <a:gd name="connsiteY211" fmla="*/ 923127 h 1509906"/>
                  <a:gd name="connsiteX212" fmla="*/ 412044 w 1034979"/>
                  <a:gd name="connsiteY212" fmla="*/ 926937 h 1509906"/>
                  <a:gd name="connsiteX213" fmla="*/ 421569 w 1034979"/>
                  <a:gd name="connsiteY21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05389 w 1034979"/>
                  <a:gd name="connsiteY187" fmla="*/ 905982 h 1509906"/>
                  <a:gd name="connsiteX188" fmla="*/ 507294 w 1034979"/>
                  <a:gd name="connsiteY188" fmla="*/ 841212 h 1509906"/>
                  <a:gd name="connsiteX189" fmla="*/ 503484 w 1034979"/>
                  <a:gd name="connsiteY189" fmla="*/ 351627 h 1509906"/>
                  <a:gd name="connsiteX190" fmla="*/ 499674 w 1034979"/>
                  <a:gd name="connsiteY190" fmla="*/ 60162 h 1509906"/>
                  <a:gd name="connsiteX191" fmla="*/ 490149 w 1034979"/>
                  <a:gd name="connsiteY191" fmla="*/ 33492 h 1509906"/>
                  <a:gd name="connsiteX192" fmla="*/ 488244 w 1034979"/>
                  <a:gd name="connsiteY192" fmla="*/ 27777 h 1509906"/>
                  <a:gd name="connsiteX193" fmla="*/ 484434 w 1034979"/>
                  <a:gd name="connsiteY193" fmla="*/ 22062 h 1509906"/>
                  <a:gd name="connsiteX194" fmla="*/ 478719 w 1034979"/>
                  <a:gd name="connsiteY194" fmla="*/ 10632 h 1509906"/>
                  <a:gd name="connsiteX195" fmla="*/ 473004 w 1034979"/>
                  <a:gd name="connsiteY195" fmla="*/ 6822 h 1509906"/>
                  <a:gd name="connsiteX196" fmla="*/ 469194 w 1034979"/>
                  <a:gd name="connsiteY196" fmla="*/ 1107 h 1509906"/>
                  <a:gd name="connsiteX197" fmla="*/ 429189 w 1034979"/>
                  <a:gd name="connsiteY197" fmla="*/ 4917 h 1509906"/>
                  <a:gd name="connsiteX198" fmla="*/ 421569 w 1034979"/>
                  <a:gd name="connsiteY198" fmla="*/ 16347 h 1509906"/>
                  <a:gd name="connsiteX199" fmla="*/ 417759 w 1034979"/>
                  <a:gd name="connsiteY199" fmla="*/ 22062 h 1509906"/>
                  <a:gd name="connsiteX200" fmla="*/ 419664 w 1034979"/>
                  <a:gd name="connsiteY200" fmla="*/ 54447 h 1509906"/>
                  <a:gd name="connsiteX201" fmla="*/ 423474 w 1034979"/>
                  <a:gd name="connsiteY201" fmla="*/ 65877 h 1509906"/>
                  <a:gd name="connsiteX202" fmla="*/ 425379 w 1034979"/>
                  <a:gd name="connsiteY202" fmla="*/ 71592 h 1509906"/>
                  <a:gd name="connsiteX203" fmla="*/ 425379 w 1034979"/>
                  <a:gd name="connsiteY203" fmla="*/ 77307 h 1509906"/>
                  <a:gd name="connsiteX204" fmla="*/ 429189 w 1034979"/>
                  <a:gd name="connsiteY204" fmla="*/ 231612 h 1509906"/>
                  <a:gd name="connsiteX205" fmla="*/ 440619 w 1034979"/>
                  <a:gd name="connsiteY205" fmla="*/ 414492 h 1509906"/>
                  <a:gd name="connsiteX206" fmla="*/ 425379 w 1034979"/>
                  <a:gd name="connsiteY206" fmla="*/ 711672 h 1509906"/>
                  <a:gd name="connsiteX207" fmla="*/ 425173 w 1034979"/>
                  <a:gd name="connsiteY207" fmla="*/ 765165 h 1509906"/>
                  <a:gd name="connsiteX208" fmla="*/ 425379 w 1034979"/>
                  <a:gd name="connsiteY208" fmla="*/ 894552 h 1509906"/>
                  <a:gd name="connsiteX209" fmla="*/ 423474 w 1034979"/>
                  <a:gd name="connsiteY209" fmla="*/ 921222 h 1509906"/>
                  <a:gd name="connsiteX210" fmla="*/ 417759 w 1034979"/>
                  <a:gd name="connsiteY210" fmla="*/ 923127 h 1509906"/>
                  <a:gd name="connsiteX211" fmla="*/ 412044 w 1034979"/>
                  <a:gd name="connsiteY211" fmla="*/ 926937 h 1509906"/>
                  <a:gd name="connsiteX212" fmla="*/ 421569 w 1034979"/>
                  <a:gd name="connsiteY21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05389 w 1034979"/>
                  <a:gd name="connsiteY186" fmla="*/ 905982 h 1509906"/>
                  <a:gd name="connsiteX187" fmla="*/ 507294 w 1034979"/>
                  <a:gd name="connsiteY187" fmla="*/ 841212 h 1509906"/>
                  <a:gd name="connsiteX188" fmla="*/ 503484 w 1034979"/>
                  <a:gd name="connsiteY188" fmla="*/ 351627 h 1509906"/>
                  <a:gd name="connsiteX189" fmla="*/ 499674 w 1034979"/>
                  <a:gd name="connsiteY189" fmla="*/ 60162 h 1509906"/>
                  <a:gd name="connsiteX190" fmla="*/ 490149 w 1034979"/>
                  <a:gd name="connsiteY190" fmla="*/ 33492 h 1509906"/>
                  <a:gd name="connsiteX191" fmla="*/ 488244 w 1034979"/>
                  <a:gd name="connsiteY191" fmla="*/ 27777 h 1509906"/>
                  <a:gd name="connsiteX192" fmla="*/ 484434 w 1034979"/>
                  <a:gd name="connsiteY192" fmla="*/ 22062 h 1509906"/>
                  <a:gd name="connsiteX193" fmla="*/ 478719 w 1034979"/>
                  <a:gd name="connsiteY193" fmla="*/ 10632 h 1509906"/>
                  <a:gd name="connsiteX194" fmla="*/ 473004 w 1034979"/>
                  <a:gd name="connsiteY194" fmla="*/ 6822 h 1509906"/>
                  <a:gd name="connsiteX195" fmla="*/ 469194 w 1034979"/>
                  <a:gd name="connsiteY195" fmla="*/ 1107 h 1509906"/>
                  <a:gd name="connsiteX196" fmla="*/ 429189 w 1034979"/>
                  <a:gd name="connsiteY196" fmla="*/ 4917 h 1509906"/>
                  <a:gd name="connsiteX197" fmla="*/ 421569 w 1034979"/>
                  <a:gd name="connsiteY197" fmla="*/ 16347 h 1509906"/>
                  <a:gd name="connsiteX198" fmla="*/ 417759 w 1034979"/>
                  <a:gd name="connsiteY198" fmla="*/ 22062 h 1509906"/>
                  <a:gd name="connsiteX199" fmla="*/ 419664 w 1034979"/>
                  <a:gd name="connsiteY199" fmla="*/ 54447 h 1509906"/>
                  <a:gd name="connsiteX200" fmla="*/ 423474 w 1034979"/>
                  <a:gd name="connsiteY200" fmla="*/ 65877 h 1509906"/>
                  <a:gd name="connsiteX201" fmla="*/ 425379 w 1034979"/>
                  <a:gd name="connsiteY201" fmla="*/ 71592 h 1509906"/>
                  <a:gd name="connsiteX202" fmla="*/ 425379 w 1034979"/>
                  <a:gd name="connsiteY202" fmla="*/ 77307 h 1509906"/>
                  <a:gd name="connsiteX203" fmla="*/ 429189 w 1034979"/>
                  <a:gd name="connsiteY203" fmla="*/ 231612 h 1509906"/>
                  <a:gd name="connsiteX204" fmla="*/ 440619 w 1034979"/>
                  <a:gd name="connsiteY204" fmla="*/ 414492 h 1509906"/>
                  <a:gd name="connsiteX205" fmla="*/ 425379 w 1034979"/>
                  <a:gd name="connsiteY205" fmla="*/ 711672 h 1509906"/>
                  <a:gd name="connsiteX206" fmla="*/ 425173 w 1034979"/>
                  <a:gd name="connsiteY206" fmla="*/ 765165 h 1509906"/>
                  <a:gd name="connsiteX207" fmla="*/ 425379 w 1034979"/>
                  <a:gd name="connsiteY207" fmla="*/ 894552 h 1509906"/>
                  <a:gd name="connsiteX208" fmla="*/ 423474 w 1034979"/>
                  <a:gd name="connsiteY208" fmla="*/ 921222 h 1509906"/>
                  <a:gd name="connsiteX209" fmla="*/ 417759 w 1034979"/>
                  <a:gd name="connsiteY209" fmla="*/ 923127 h 1509906"/>
                  <a:gd name="connsiteX210" fmla="*/ 412044 w 1034979"/>
                  <a:gd name="connsiteY210" fmla="*/ 926937 h 1509906"/>
                  <a:gd name="connsiteX211" fmla="*/ 421569 w 1034979"/>
                  <a:gd name="connsiteY21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05389 w 1034979"/>
                  <a:gd name="connsiteY185" fmla="*/ 905982 h 1509906"/>
                  <a:gd name="connsiteX186" fmla="*/ 507294 w 1034979"/>
                  <a:gd name="connsiteY186" fmla="*/ 841212 h 1509906"/>
                  <a:gd name="connsiteX187" fmla="*/ 503484 w 1034979"/>
                  <a:gd name="connsiteY187" fmla="*/ 351627 h 1509906"/>
                  <a:gd name="connsiteX188" fmla="*/ 499674 w 1034979"/>
                  <a:gd name="connsiteY188" fmla="*/ 60162 h 1509906"/>
                  <a:gd name="connsiteX189" fmla="*/ 490149 w 1034979"/>
                  <a:gd name="connsiteY189" fmla="*/ 33492 h 1509906"/>
                  <a:gd name="connsiteX190" fmla="*/ 488244 w 1034979"/>
                  <a:gd name="connsiteY190" fmla="*/ 27777 h 1509906"/>
                  <a:gd name="connsiteX191" fmla="*/ 484434 w 1034979"/>
                  <a:gd name="connsiteY191" fmla="*/ 22062 h 1509906"/>
                  <a:gd name="connsiteX192" fmla="*/ 478719 w 1034979"/>
                  <a:gd name="connsiteY192" fmla="*/ 10632 h 1509906"/>
                  <a:gd name="connsiteX193" fmla="*/ 473004 w 1034979"/>
                  <a:gd name="connsiteY193" fmla="*/ 6822 h 1509906"/>
                  <a:gd name="connsiteX194" fmla="*/ 469194 w 1034979"/>
                  <a:gd name="connsiteY194" fmla="*/ 1107 h 1509906"/>
                  <a:gd name="connsiteX195" fmla="*/ 429189 w 1034979"/>
                  <a:gd name="connsiteY195" fmla="*/ 4917 h 1509906"/>
                  <a:gd name="connsiteX196" fmla="*/ 421569 w 1034979"/>
                  <a:gd name="connsiteY196" fmla="*/ 16347 h 1509906"/>
                  <a:gd name="connsiteX197" fmla="*/ 417759 w 1034979"/>
                  <a:gd name="connsiteY197" fmla="*/ 22062 h 1509906"/>
                  <a:gd name="connsiteX198" fmla="*/ 419664 w 1034979"/>
                  <a:gd name="connsiteY198" fmla="*/ 54447 h 1509906"/>
                  <a:gd name="connsiteX199" fmla="*/ 423474 w 1034979"/>
                  <a:gd name="connsiteY199" fmla="*/ 65877 h 1509906"/>
                  <a:gd name="connsiteX200" fmla="*/ 425379 w 1034979"/>
                  <a:gd name="connsiteY200" fmla="*/ 71592 h 1509906"/>
                  <a:gd name="connsiteX201" fmla="*/ 425379 w 1034979"/>
                  <a:gd name="connsiteY201" fmla="*/ 77307 h 1509906"/>
                  <a:gd name="connsiteX202" fmla="*/ 429189 w 1034979"/>
                  <a:gd name="connsiteY202" fmla="*/ 231612 h 1509906"/>
                  <a:gd name="connsiteX203" fmla="*/ 440619 w 1034979"/>
                  <a:gd name="connsiteY203" fmla="*/ 414492 h 1509906"/>
                  <a:gd name="connsiteX204" fmla="*/ 425379 w 1034979"/>
                  <a:gd name="connsiteY204" fmla="*/ 711672 h 1509906"/>
                  <a:gd name="connsiteX205" fmla="*/ 425173 w 1034979"/>
                  <a:gd name="connsiteY205" fmla="*/ 765165 h 1509906"/>
                  <a:gd name="connsiteX206" fmla="*/ 425379 w 1034979"/>
                  <a:gd name="connsiteY206" fmla="*/ 894552 h 1509906"/>
                  <a:gd name="connsiteX207" fmla="*/ 423474 w 1034979"/>
                  <a:gd name="connsiteY207" fmla="*/ 921222 h 1509906"/>
                  <a:gd name="connsiteX208" fmla="*/ 417759 w 1034979"/>
                  <a:gd name="connsiteY208" fmla="*/ 923127 h 1509906"/>
                  <a:gd name="connsiteX209" fmla="*/ 412044 w 1034979"/>
                  <a:gd name="connsiteY209" fmla="*/ 926937 h 1509906"/>
                  <a:gd name="connsiteX210" fmla="*/ 421569 w 1034979"/>
                  <a:gd name="connsiteY21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05389 w 1034979"/>
                  <a:gd name="connsiteY184" fmla="*/ 905982 h 1509906"/>
                  <a:gd name="connsiteX185" fmla="*/ 507294 w 1034979"/>
                  <a:gd name="connsiteY185" fmla="*/ 841212 h 1509906"/>
                  <a:gd name="connsiteX186" fmla="*/ 503484 w 1034979"/>
                  <a:gd name="connsiteY186" fmla="*/ 351627 h 1509906"/>
                  <a:gd name="connsiteX187" fmla="*/ 499674 w 1034979"/>
                  <a:gd name="connsiteY187" fmla="*/ 60162 h 1509906"/>
                  <a:gd name="connsiteX188" fmla="*/ 490149 w 1034979"/>
                  <a:gd name="connsiteY188" fmla="*/ 33492 h 1509906"/>
                  <a:gd name="connsiteX189" fmla="*/ 488244 w 1034979"/>
                  <a:gd name="connsiteY189" fmla="*/ 27777 h 1509906"/>
                  <a:gd name="connsiteX190" fmla="*/ 484434 w 1034979"/>
                  <a:gd name="connsiteY190" fmla="*/ 22062 h 1509906"/>
                  <a:gd name="connsiteX191" fmla="*/ 478719 w 1034979"/>
                  <a:gd name="connsiteY191" fmla="*/ 10632 h 1509906"/>
                  <a:gd name="connsiteX192" fmla="*/ 473004 w 1034979"/>
                  <a:gd name="connsiteY192" fmla="*/ 6822 h 1509906"/>
                  <a:gd name="connsiteX193" fmla="*/ 469194 w 1034979"/>
                  <a:gd name="connsiteY193" fmla="*/ 1107 h 1509906"/>
                  <a:gd name="connsiteX194" fmla="*/ 429189 w 1034979"/>
                  <a:gd name="connsiteY194" fmla="*/ 4917 h 1509906"/>
                  <a:gd name="connsiteX195" fmla="*/ 421569 w 1034979"/>
                  <a:gd name="connsiteY195" fmla="*/ 16347 h 1509906"/>
                  <a:gd name="connsiteX196" fmla="*/ 417759 w 1034979"/>
                  <a:gd name="connsiteY196" fmla="*/ 22062 h 1509906"/>
                  <a:gd name="connsiteX197" fmla="*/ 419664 w 1034979"/>
                  <a:gd name="connsiteY197" fmla="*/ 54447 h 1509906"/>
                  <a:gd name="connsiteX198" fmla="*/ 423474 w 1034979"/>
                  <a:gd name="connsiteY198" fmla="*/ 65877 h 1509906"/>
                  <a:gd name="connsiteX199" fmla="*/ 425379 w 1034979"/>
                  <a:gd name="connsiteY199" fmla="*/ 71592 h 1509906"/>
                  <a:gd name="connsiteX200" fmla="*/ 425379 w 1034979"/>
                  <a:gd name="connsiteY200" fmla="*/ 77307 h 1509906"/>
                  <a:gd name="connsiteX201" fmla="*/ 429189 w 1034979"/>
                  <a:gd name="connsiteY201" fmla="*/ 231612 h 1509906"/>
                  <a:gd name="connsiteX202" fmla="*/ 440619 w 1034979"/>
                  <a:gd name="connsiteY202" fmla="*/ 414492 h 1509906"/>
                  <a:gd name="connsiteX203" fmla="*/ 425379 w 1034979"/>
                  <a:gd name="connsiteY203" fmla="*/ 711672 h 1509906"/>
                  <a:gd name="connsiteX204" fmla="*/ 425173 w 1034979"/>
                  <a:gd name="connsiteY204" fmla="*/ 765165 h 1509906"/>
                  <a:gd name="connsiteX205" fmla="*/ 425379 w 1034979"/>
                  <a:gd name="connsiteY205" fmla="*/ 894552 h 1509906"/>
                  <a:gd name="connsiteX206" fmla="*/ 423474 w 1034979"/>
                  <a:gd name="connsiteY206" fmla="*/ 921222 h 1509906"/>
                  <a:gd name="connsiteX207" fmla="*/ 417759 w 1034979"/>
                  <a:gd name="connsiteY207" fmla="*/ 923127 h 1509906"/>
                  <a:gd name="connsiteX208" fmla="*/ 412044 w 1034979"/>
                  <a:gd name="connsiteY208" fmla="*/ 926937 h 1509906"/>
                  <a:gd name="connsiteX209" fmla="*/ 421569 w 1034979"/>
                  <a:gd name="connsiteY20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5389 w 1034979"/>
                  <a:gd name="connsiteY183" fmla="*/ 9059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7518 w 1034979"/>
                  <a:gd name="connsiteY183" fmla="*/ 918339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12044 w 1034979"/>
                  <a:gd name="connsiteY0" fmla="*/ 92693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0" fmla="*/ 41775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0" fmla="*/ 423474 w 1034979"/>
                  <a:gd name="connsiteY0" fmla="*/ 92122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0" fmla="*/ 425379 w 1034979"/>
                  <a:gd name="connsiteY0" fmla="*/ 89455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0" fmla="*/ 425379 w 1034979"/>
                  <a:gd name="connsiteY0" fmla="*/ 894552 h 1509906"/>
                  <a:gd name="connsiteX1" fmla="*/ 394899 w 1034979"/>
                  <a:gd name="connsiteY1" fmla="*/ 932652 h 1509906"/>
                  <a:gd name="connsiteX2" fmla="*/ 387279 w 1034979"/>
                  <a:gd name="connsiteY2" fmla="*/ 934557 h 1509906"/>
                  <a:gd name="connsiteX3" fmla="*/ 339654 w 1034979"/>
                  <a:gd name="connsiteY3" fmla="*/ 949797 h 1509906"/>
                  <a:gd name="connsiteX4" fmla="*/ 328224 w 1034979"/>
                  <a:gd name="connsiteY4" fmla="*/ 953607 h 1509906"/>
                  <a:gd name="connsiteX5" fmla="*/ 312984 w 1034979"/>
                  <a:gd name="connsiteY5" fmla="*/ 959322 h 1509906"/>
                  <a:gd name="connsiteX6" fmla="*/ 265359 w 1034979"/>
                  <a:gd name="connsiteY6" fmla="*/ 955512 h 1509906"/>
                  <a:gd name="connsiteX7" fmla="*/ 253929 w 1034979"/>
                  <a:gd name="connsiteY7" fmla="*/ 951702 h 1509906"/>
                  <a:gd name="connsiteX8" fmla="*/ 242499 w 1034979"/>
                  <a:gd name="connsiteY8" fmla="*/ 947892 h 1509906"/>
                  <a:gd name="connsiteX9" fmla="*/ 236784 w 1034979"/>
                  <a:gd name="connsiteY9" fmla="*/ 945987 h 1509906"/>
                  <a:gd name="connsiteX10" fmla="*/ 231069 w 1034979"/>
                  <a:gd name="connsiteY10" fmla="*/ 944082 h 1509906"/>
                  <a:gd name="connsiteX11" fmla="*/ 219639 w 1034979"/>
                  <a:gd name="connsiteY11" fmla="*/ 942177 h 1509906"/>
                  <a:gd name="connsiteX12" fmla="*/ 213924 w 1034979"/>
                  <a:gd name="connsiteY12" fmla="*/ 940272 h 1509906"/>
                  <a:gd name="connsiteX13" fmla="*/ 206304 w 1034979"/>
                  <a:gd name="connsiteY13" fmla="*/ 938367 h 1509906"/>
                  <a:gd name="connsiteX14" fmla="*/ 194874 w 1034979"/>
                  <a:gd name="connsiteY14" fmla="*/ 934557 h 1509906"/>
                  <a:gd name="connsiteX15" fmla="*/ 189159 w 1034979"/>
                  <a:gd name="connsiteY15" fmla="*/ 932652 h 1509906"/>
                  <a:gd name="connsiteX16" fmla="*/ 181539 w 1034979"/>
                  <a:gd name="connsiteY16" fmla="*/ 930747 h 1509906"/>
                  <a:gd name="connsiteX17" fmla="*/ 170109 w 1034979"/>
                  <a:gd name="connsiteY17" fmla="*/ 925032 h 1509906"/>
                  <a:gd name="connsiteX18" fmla="*/ 164394 w 1034979"/>
                  <a:gd name="connsiteY18" fmla="*/ 921222 h 1509906"/>
                  <a:gd name="connsiteX19" fmla="*/ 116769 w 1034979"/>
                  <a:gd name="connsiteY19" fmla="*/ 896457 h 1509906"/>
                  <a:gd name="connsiteX20" fmla="*/ 111054 w 1034979"/>
                  <a:gd name="connsiteY20" fmla="*/ 890742 h 1509906"/>
                  <a:gd name="connsiteX21" fmla="*/ 84384 w 1034979"/>
                  <a:gd name="connsiteY21" fmla="*/ 865977 h 1509906"/>
                  <a:gd name="connsiteX22" fmla="*/ 78669 w 1034979"/>
                  <a:gd name="connsiteY22" fmla="*/ 864072 h 1509906"/>
                  <a:gd name="connsiteX23" fmla="*/ 59619 w 1034979"/>
                  <a:gd name="connsiteY23" fmla="*/ 867882 h 1509906"/>
                  <a:gd name="connsiteX24" fmla="*/ 53904 w 1034979"/>
                  <a:gd name="connsiteY24" fmla="*/ 871692 h 1509906"/>
                  <a:gd name="connsiteX25" fmla="*/ 50094 w 1034979"/>
                  <a:gd name="connsiteY25" fmla="*/ 877407 h 1509906"/>
                  <a:gd name="connsiteX26" fmla="*/ 46284 w 1034979"/>
                  <a:gd name="connsiteY26" fmla="*/ 888837 h 1509906"/>
                  <a:gd name="connsiteX27" fmla="*/ 50094 w 1034979"/>
                  <a:gd name="connsiteY27" fmla="*/ 926937 h 1509906"/>
                  <a:gd name="connsiteX28" fmla="*/ 53904 w 1034979"/>
                  <a:gd name="connsiteY28" fmla="*/ 932652 h 1509906"/>
                  <a:gd name="connsiteX29" fmla="*/ 59619 w 1034979"/>
                  <a:gd name="connsiteY29" fmla="*/ 936462 h 1509906"/>
                  <a:gd name="connsiteX30" fmla="*/ 63429 w 1034979"/>
                  <a:gd name="connsiteY30" fmla="*/ 942177 h 1509906"/>
                  <a:gd name="connsiteX31" fmla="*/ 80574 w 1034979"/>
                  <a:gd name="connsiteY31" fmla="*/ 951702 h 1509906"/>
                  <a:gd name="connsiteX32" fmla="*/ 166299 w 1034979"/>
                  <a:gd name="connsiteY32" fmla="*/ 972657 h 1509906"/>
                  <a:gd name="connsiteX33" fmla="*/ 191064 w 1034979"/>
                  <a:gd name="connsiteY33" fmla="*/ 978372 h 1509906"/>
                  <a:gd name="connsiteX34" fmla="*/ 208209 w 1034979"/>
                  <a:gd name="connsiteY34" fmla="*/ 984087 h 1509906"/>
                  <a:gd name="connsiteX35" fmla="*/ 213924 w 1034979"/>
                  <a:gd name="connsiteY35" fmla="*/ 985992 h 1509906"/>
                  <a:gd name="connsiteX36" fmla="*/ 229164 w 1034979"/>
                  <a:gd name="connsiteY36" fmla="*/ 989802 h 1509906"/>
                  <a:gd name="connsiteX37" fmla="*/ 248214 w 1034979"/>
                  <a:gd name="connsiteY37" fmla="*/ 995517 h 1509906"/>
                  <a:gd name="connsiteX38" fmla="*/ 253929 w 1034979"/>
                  <a:gd name="connsiteY38" fmla="*/ 999327 h 1509906"/>
                  <a:gd name="connsiteX39" fmla="*/ 267264 w 1034979"/>
                  <a:gd name="connsiteY39" fmla="*/ 1014567 h 1509906"/>
                  <a:gd name="connsiteX40" fmla="*/ 272979 w 1034979"/>
                  <a:gd name="connsiteY40" fmla="*/ 1033617 h 1509906"/>
                  <a:gd name="connsiteX41" fmla="*/ 274884 w 1034979"/>
                  <a:gd name="connsiteY41" fmla="*/ 1039332 h 1509906"/>
                  <a:gd name="connsiteX42" fmla="*/ 276789 w 1034979"/>
                  <a:gd name="connsiteY42" fmla="*/ 1045047 h 1509906"/>
                  <a:gd name="connsiteX43" fmla="*/ 278694 w 1034979"/>
                  <a:gd name="connsiteY43" fmla="*/ 1069812 h 1509906"/>
                  <a:gd name="connsiteX44" fmla="*/ 280599 w 1034979"/>
                  <a:gd name="connsiteY44" fmla="*/ 1075527 h 1509906"/>
                  <a:gd name="connsiteX45" fmla="*/ 278694 w 1034979"/>
                  <a:gd name="connsiteY45" fmla="*/ 1094577 h 1509906"/>
                  <a:gd name="connsiteX46" fmla="*/ 276789 w 1034979"/>
                  <a:gd name="connsiteY46" fmla="*/ 1104102 h 1509906"/>
                  <a:gd name="connsiteX47" fmla="*/ 263454 w 1034979"/>
                  <a:gd name="connsiteY47" fmla="*/ 1117437 h 1509906"/>
                  <a:gd name="connsiteX48" fmla="*/ 252024 w 1034979"/>
                  <a:gd name="connsiteY48" fmla="*/ 1125057 h 1509906"/>
                  <a:gd name="connsiteX49" fmla="*/ 240594 w 1034979"/>
                  <a:gd name="connsiteY49" fmla="*/ 1128867 h 1509906"/>
                  <a:gd name="connsiteX50" fmla="*/ 27234 w 1034979"/>
                  <a:gd name="connsiteY50" fmla="*/ 1147917 h 1509906"/>
                  <a:gd name="connsiteX51" fmla="*/ 15804 w 1034979"/>
                  <a:gd name="connsiteY51" fmla="*/ 1153632 h 1509906"/>
                  <a:gd name="connsiteX52" fmla="*/ 6279 w 1034979"/>
                  <a:gd name="connsiteY52" fmla="*/ 1163157 h 1509906"/>
                  <a:gd name="connsiteX53" fmla="*/ 4374 w 1034979"/>
                  <a:gd name="connsiteY53" fmla="*/ 1168872 h 1509906"/>
                  <a:gd name="connsiteX54" fmla="*/ 564 w 1034979"/>
                  <a:gd name="connsiteY54" fmla="*/ 1174587 h 1509906"/>
                  <a:gd name="connsiteX55" fmla="*/ 6279 w 1034979"/>
                  <a:gd name="connsiteY55" fmla="*/ 1206972 h 1509906"/>
                  <a:gd name="connsiteX56" fmla="*/ 11994 w 1034979"/>
                  <a:gd name="connsiteY56" fmla="*/ 1210782 h 1509906"/>
                  <a:gd name="connsiteX57" fmla="*/ 17709 w 1034979"/>
                  <a:gd name="connsiteY57" fmla="*/ 1212687 h 1509906"/>
                  <a:gd name="connsiteX58" fmla="*/ 145344 w 1034979"/>
                  <a:gd name="connsiteY58" fmla="*/ 1210782 h 1509906"/>
                  <a:gd name="connsiteX59" fmla="*/ 152964 w 1034979"/>
                  <a:gd name="connsiteY59" fmla="*/ 1208877 h 1509906"/>
                  <a:gd name="connsiteX60" fmla="*/ 303459 w 1034979"/>
                  <a:gd name="connsiteY60" fmla="*/ 1203162 h 1509906"/>
                  <a:gd name="connsiteX61" fmla="*/ 318699 w 1034979"/>
                  <a:gd name="connsiteY61" fmla="*/ 1210782 h 1509906"/>
                  <a:gd name="connsiteX62" fmla="*/ 330129 w 1034979"/>
                  <a:gd name="connsiteY62" fmla="*/ 1216497 h 1509906"/>
                  <a:gd name="connsiteX63" fmla="*/ 333939 w 1034979"/>
                  <a:gd name="connsiteY63" fmla="*/ 1222212 h 1509906"/>
                  <a:gd name="connsiteX64" fmla="*/ 339654 w 1034979"/>
                  <a:gd name="connsiteY64" fmla="*/ 1224117 h 1509906"/>
                  <a:gd name="connsiteX65" fmla="*/ 351084 w 1034979"/>
                  <a:gd name="connsiteY65" fmla="*/ 1231737 h 1509906"/>
                  <a:gd name="connsiteX66" fmla="*/ 356799 w 1034979"/>
                  <a:gd name="connsiteY66" fmla="*/ 1235547 h 1509906"/>
                  <a:gd name="connsiteX67" fmla="*/ 360609 w 1034979"/>
                  <a:gd name="connsiteY67" fmla="*/ 1241262 h 1509906"/>
                  <a:gd name="connsiteX68" fmla="*/ 366324 w 1034979"/>
                  <a:gd name="connsiteY68" fmla="*/ 1252692 h 1509906"/>
                  <a:gd name="connsiteX69" fmla="*/ 362514 w 1034979"/>
                  <a:gd name="connsiteY69" fmla="*/ 1279362 h 1509906"/>
                  <a:gd name="connsiteX70" fmla="*/ 358704 w 1034979"/>
                  <a:gd name="connsiteY70" fmla="*/ 1285077 h 1509906"/>
                  <a:gd name="connsiteX71" fmla="*/ 356799 w 1034979"/>
                  <a:gd name="connsiteY71" fmla="*/ 1290792 h 1509906"/>
                  <a:gd name="connsiteX72" fmla="*/ 352989 w 1034979"/>
                  <a:gd name="connsiteY72" fmla="*/ 1296507 h 1509906"/>
                  <a:gd name="connsiteX73" fmla="*/ 351084 w 1034979"/>
                  <a:gd name="connsiteY73" fmla="*/ 1302222 h 1509906"/>
                  <a:gd name="connsiteX74" fmla="*/ 347274 w 1034979"/>
                  <a:gd name="connsiteY74" fmla="*/ 1307937 h 1509906"/>
                  <a:gd name="connsiteX75" fmla="*/ 330129 w 1034979"/>
                  <a:gd name="connsiteY75" fmla="*/ 1374612 h 1509906"/>
                  <a:gd name="connsiteX76" fmla="*/ 328224 w 1034979"/>
                  <a:gd name="connsiteY76" fmla="*/ 1426047 h 1509906"/>
                  <a:gd name="connsiteX77" fmla="*/ 330129 w 1034979"/>
                  <a:gd name="connsiteY77" fmla="*/ 1450812 h 1509906"/>
                  <a:gd name="connsiteX78" fmla="*/ 332034 w 1034979"/>
                  <a:gd name="connsiteY78" fmla="*/ 1456527 h 1509906"/>
                  <a:gd name="connsiteX79" fmla="*/ 335844 w 1034979"/>
                  <a:gd name="connsiteY79" fmla="*/ 1460337 h 1509906"/>
                  <a:gd name="connsiteX80" fmla="*/ 364419 w 1034979"/>
                  <a:gd name="connsiteY80" fmla="*/ 1506057 h 1509906"/>
                  <a:gd name="connsiteX81" fmla="*/ 387279 w 1034979"/>
                  <a:gd name="connsiteY81" fmla="*/ 1507962 h 1509906"/>
                  <a:gd name="connsiteX82" fmla="*/ 392994 w 1034979"/>
                  <a:gd name="connsiteY82" fmla="*/ 1502247 h 1509906"/>
                  <a:gd name="connsiteX83" fmla="*/ 394899 w 1034979"/>
                  <a:gd name="connsiteY83" fmla="*/ 1490817 h 1509906"/>
                  <a:gd name="connsiteX84" fmla="*/ 396804 w 1034979"/>
                  <a:gd name="connsiteY84" fmla="*/ 1485102 h 1509906"/>
                  <a:gd name="connsiteX85" fmla="*/ 398709 w 1034979"/>
                  <a:gd name="connsiteY85" fmla="*/ 1467957 h 1509906"/>
                  <a:gd name="connsiteX86" fmla="*/ 400614 w 1034979"/>
                  <a:gd name="connsiteY86" fmla="*/ 1454622 h 1509906"/>
                  <a:gd name="connsiteX87" fmla="*/ 404424 w 1034979"/>
                  <a:gd name="connsiteY87" fmla="*/ 1397472 h 1509906"/>
                  <a:gd name="connsiteX88" fmla="*/ 410139 w 1034979"/>
                  <a:gd name="connsiteY88" fmla="*/ 1386042 h 1509906"/>
                  <a:gd name="connsiteX89" fmla="*/ 413949 w 1034979"/>
                  <a:gd name="connsiteY89" fmla="*/ 1372707 h 1509906"/>
                  <a:gd name="connsiteX90" fmla="*/ 415854 w 1034979"/>
                  <a:gd name="connsiteY90" fmla="*/ 1366992 h 1509906"/>
                  <a:gd name="connsiteX91" fmla="*/ 417759 w 1034979"/>
                  <a:gd name="connsiteY91" fmla="*/ 1353657 h 1509906"/>
                  <a:gd name="connsiteX92" fmla="*/ 421569 w 1034979"/>
                  <a:gd name="connsiteY92" fmla="*/ 1342227 h 1509906"/>
                  <a:gd name="connsiteX93" fmla="*/ 427284 w 1034979"/>
                  <a:gd name="connsiteY93" fmla="*/ 1328892 h 1509906"/>
                  <a:gd name="connsiteX94" fmla="*/ 467289 w 1034979"/>
                  <a:gd name="connsiteY94" fmla="*/ 1258407 h 1509906"/>
                  <a:gd name="connsiteX95" fmla="*/ 528455 w 1034979"/>
                  <a:gd name="connsiteY95" fmla="*/ 1245638 h 1509906"/>
                  <a:gd name="connsiteX96" fmla="*/ 573969 w 1034979"/>
                  <a:gd name="connsiteY96" fmla="*/ 1229832 h 1509906"/>
                  <a:gd name="connsiteX97" fmla="*/ 585399 w 1034979"/>
                  <a:gd name="connsiteY97" fmla="*/ 1226022 h 1509906"/>
                  <a:gd name="connsiteX98" fmla="*/ 720654 w 1034979"/>
                  <a:gd name="connsiteY98" fmla="*/ 1309842 h 1509906"/>
                  <a:gd name="connsiteX99" fmla="*/ 733989 w 1034979"/>
                  <a:gd name="connsiteY99" fmla="*/ 1319367 h 1509906"/>
                  <a:gd name="connsiteX100" fmla="*/ 743514 w 1034979"/>
                  <a:gd name="connsiteY100" fmla="*/ 1321272 h 1509906"/>
                  <a:gd name="connsiteX101" fmla="*/ 749229 w 1034979"/>
                  <a:gd name="connsiteY101" fmla="*/ 1323177 h 1509906"/>
                  <a:gd name="connsiteX102" fmla="*/ 762564 w 1034979"/>
                  <a:gd name="connsiteY102" fmla="*/ 1328892 h 1509906"/>
                  <a:gd name="connsiteX103" fmla="*/ 777804 w 1034979"/>
                  <a:gd name="connsiteY103" fmla="*/ 1326987 h 1509906"/>
                  <a:gd name="connsiteX104" fmla="*/ 789234 w 1034979"/>
                  <a:gd name="connsiteY104" fmla="*/ 1321272 h 1509906"/>
                  <a:gd name="connsiteX105" fmla="*/ 794949 w 1034979"/>
                  <a:gd name="connsiteY105" fmla="*/ 1319367 h 1509906"/>
                  <a:gd name="connsiteX106" fmla="*/ 802569 w 1034979"/>
                  <a:gd name="connsiteY106" fmla="*/ 1302222 h 1509906"/>
                  <a:gd name="connsiteX107" fmla="*/ 800664 w 1034979"/>
                  <a:gd name="connsiteY107" fmla="*/ 1277457 h 1509906"/>
                  <a:gd name="connsiteX108" fmla="*/ 798759 w 1034979"/>
                  <a:gd name="connsiteY108" fmla="*/ 1271742 h 1509906"/>
                  <a:gd name="connsiteX109" fmla="*/ 796854 w 1034979"/>
                  <a:gd name="connsiteY109" fmla="*/ 1264122 h 1509906"/>
                  <a:gd name="connsiteX110" fmla="*/ 783519 w 1034979"/>
                  <a:gd name="connsiteY110" fmla="*/ 1246977 h 1509906"/>
                  <a:gd name="connsiteX111" fmla="*/ 773994 w 1034979"/>
                  <a:gd name="connsiteY111" fmla="*/ 1241262 h 1509906"/>
                  <a:gd name="connsiteX112" fmla="*/ 648264 w 1034979"/>
                  <a:gd name="connsiteY112" fmla="*/ 1149822 h 1509906"/>
                  <a:gd name="connsiteX113" fmla="*/ 644454 w 1034979"/>
                  <a:gd name="connsiteY113" fmla="*/ 1132677 h 1509906"/>
                  <a:gd name="connsiteX114" fmla="*/ 646359 w 1034979"/>
                  <a:gd name="connsiteY114" fmla="*/ 1125057 h 1509906"/>
                  <a:gd name="connsiteX115" fmla="*/ 650169 w 1034979"/>
                  <a:gd name="connsiteY115" fmla="*/ 1107912 h 1509906"/>
                  <a:gd name="connsiteX116" fmla="*/ 653979 w 1034979"/>
                  <a:gd name="connsiteY116" fmla="*/ 1102197 h 1509906"/>
                  <a:gd name="connsiteX117" fmla="*/ 655884 w 1034979"/>
                  <a:gd name="connsiteY117" fmla="*/ 1096482 h 1509906"/>
                  <a:gd name="connsiteX118" fmla="*/ 661599 w 1034979"/>
                  <a:gd name="connsiteY118" fmla="*/ 1094577 h 1509906"/>
                  <a:gd name="connsiteX119" fmla="*/ 671124 w 1034979"/>
                  <a:gd name="connsiteY119" fmla="*/ 1083147 h 1509906"/>
                  <a:gd name="connsiteX120" fmla="*/ 724464 w 1034979"/>
                  <a:gd name="connsiteY120" fmla="*/ 1075527 h 1509906"/>
                  <a:gd name="connsiteX121" fmla="*/ 842574 w 1034979"/>
                  <a:gd name="connsiteY121" fmla="*/ 1077432 h 1509906"/>
                  <a:gd name="connsiteX122" fmla="*/ 871149 w 1034979"/>
                  <a:gd name="connsiteY122" fmla="*/ 1079337 h 1509906"/>
                  <a:gd name="connsiteX123" fmla="*/ 899724 w 1034979"/>
                  <a:gd name="connsiteY123" fmla="*/ 1085052 h 1509906"/>
                  <a:gd name="connsiteX124" fmla="*/ 922584 w 1034979"/>
                  <a:gd name="connsiteY124" fmla="*/ 1088862 h 1509906"/>
                  <a:gd name="connsiteX125" fmla="*/ 951159 w 1034979"/>
                  <a:gd name="connsiteY125" fmla="*/ 1094577 h 1509906"/>
                  <a:gd name="connsiteX126" fmla="*/ 956874 w 1034979"/>
                  <a:gd name="connsiteY126" fmla="*/ 1094577 h 1509906"/>
                  <a:gd name="connsiteX127" fmla="*/ 1002594 w 1034979"/>
                  <a:gd name="connsiteY127" fmla="*/ 1092672 h 1509906"/>
                  <a:gd name="connsiteX128" fmla="*/ 1031169 w 1034979"/>
                  <a:gd name="connsiteY128" fmla="*/ 1085052 h 1509906"/>
                  <a:gd name="connsiteX129" fmla="*/ 1034979 w 1034979"/>
                  <a:gd name="connsiteY129" fmla="*/ 1079337 h 1509906"/>
                  <a:gd name="connsiteX130" fmla="*/ 1033074 w 1034979"/>
                  <a:gd name="connsiteY130" fmla="*/ 1060287 h 1509906"/>
                  <a:gd name="connsiteX131" fmla="*/ 1027359 w 1034979"/>
                  <a:gd name="connsiteY131" fmla="*/ 1056477 h 1509906"/>
                  <a:gd name="connsiteX132" fmla="*/ 1012119 w 1034979"/>
                  <a:gd name="connsiteY132" fmla="*/ 1054572 h 1509906"/>
                  <a:gd name="connsiteX133" fmla="*/ 1006404 w 1034979"/>
                  <a:gd name="connsiteY133" fmla="*/ 1052667 h 1509906"/>
                  <a:gd name="connsiteX134" fmla="*/ 998784 w 1034979"/>
                  <a:gd name="connsiteY134" fmla="*/ 1050762 h 1509906"/>
                  <a:gd name="connsiteX135" fmla="*/ 987354 w 1034979"/>
                  <a:gd name="connsiteY135" fmla="*/ 1043142 h 1509906"/>
                  <a:gd name="connsiteX136" fmla="*/ 975924 w 1034979"/>
                  <a:gd name="connsiteY136" fmla="*/ 1039332 h 1509906"/>
                  <a:gd name="connsiteX137" fmla="*/ 970209 w 1034979"/>
                  <a:gd name="connsiteY137" fmla="*/ 1037427 h 1509906"/>
                  <a:gd name="connsiteX138" fmla="*/ 962589 w 1034979"/>
                  <a:gd name="connsiteY138" fmla="*/ 1035522 h 1509906"/>
                  <a:gd name="connsiteX139" fmla="*/ 956874 w 1034979"/>
                  <a:gd name="connsiteY139" fmla="*/ 1033617 h 1509906"/>
                  <a:gd name="connsiteX140" fmla="*/ 935919 w 1034979"/>
                  <a:gd name="connsiteY140" fmla="*/ 1027902 h 1509906"/>
                  <a:gd name="connsiteX141" fmla="*/ 930204 w 1034979"/>
                  <a:gd name="connsiteY141" fmla="*/ 1025997 h 1509906"/>
                  <a:gd name="connsiteX142" fmla="*/ 825429 w 1034979"/>
                  <a:gd name="connsiteY142" fmla="*/ 1027902 h 1509906"/>
                  <a:gd name="connsiteX143" fmla="*/ 819714 w 1034979"/>
                  <a:gd name="connsiteY143" fmla="*/ 1029807 h 1509906"/>
                  <a:gd name="connsiteX144" fmla="*/ 730179 w 1034979"/>
                  <a:gd name="connsiteY144" fmla="*/ 1031712 h 1509906"/>
                  <a:gd name="connsiteX145" fmla="*/ 716844 w 1034979"/>
                  <a:gd name="connsiteY145" fmla="*/ 1035522 h 1509906"/>
                  <a:gd name="connsiteX146" fmla="*/ 695889 w 1034979"/>
                  <a:gd name="connsiteY146" fmla="*/ 1037427 h 1509906"/>
                  <a:gd name="connsiteX147" fmla="*/ 669219 w 1034979"/>
                  <a:gd name="connsiteY147" fmla="*/ 1039332 h 1509906"/>
                  <a:gd name="connsiteX148" fmla="*/ 669219 w 1034979"/>
                  <a:gd name="connsiteY148" fmla="*/ 1039332 h 1509906"/>
                  <a:gd name="connsiteX149" fmla="*/ 646359 w 1034979"/>
                  <a:gd name="connsiteY149" fmla="*/ 1043142 h 1509906"/>
                  <a:gd name="connsiteX150" fmla="*/ 642549 w 1034979"/>
                  <a:gd name="connsiteY150" fmla="*/ 1031712 h 1509906"/>
                  <a:gd name="connsiteX151" fmla="*/ 640644 w 1034979"/>
                  <a:gd name="connsiteY151" fmla="*/ 1025997 h 1509906"/>
                  <a:gd name="connsiteX152" fmla="*/ 642549 w 1034979"/>
                  <a:gd name="connsiteY152" fmla="*/ 1008852 h 1509906"/>
                  <a:gd name="connsiteX153" fmla="*/ 644454 w 1034979"/>
                  <a:gd name="connsiteY153" fmla="*/ 1003137 h 1509906"/>
                  <a:gd name="connsiteX154" fmla="*/ 661599 w 1034979"/>
                  <a:gd name="connsiteY154" fmla="*/ 993612 h 1509906"/>
                  <a:gd name="connsiteX155" fmla="*/ 673029 w 1034979"/>
                  <a:gd name="connsiteY155" fmla="*/ 985992 h 1509906"/>
                  <a:gd name="connsiteX156" fmla="*/ 674934 w 1034979"/>
                  <a:gd name="connsiteY156" fmla="*/ 980277 h 1509906"/>
                  <a:gd name="connsiteX157" fmla="*/ 680649 w 1034979"/>
                  <a:gd name="connsiteY157" fmla="*/ 978372 h 1509906"/>
                  <a:gd name="connsiteX158" fmla="*/ 686364 w 1034979"/>
                  <a:gd name="connsiteY158" fmla="*/ 974562 h 1509906"/>
                  <a:gd name="connsiteX159" fmla="*/ 695889 w 1034979"/>
                  <a:gd name="connsiteY159" fmla="*/ 965037 h 1509906"/>
                  <a:gd name="connsiteX160" fmla="*/ 705414 w 1034979"/>
                  <a:gd name="connsiteY160" fmla="*/ 953607 h 1509906"/>
                  <a:gd name="connsiteX161" fmla="*/ 716844 w 1034979"/>
                  <a:gd name="connsiteY161" fmla="*/ 945987 h 1509906"/>
                  <a:gd name="connsiteX162" fmla="*/ 732084 w 1034979"/>
                  <a:gd name="connsiteY162" fmla="*/ 932652 h 1509906"/>
                  <a:gd name="connsiteX163" fmla="*/ 741609 w 1034979"/>
                  <a:gd name="connsiteY163" fmla="*/ 921222 h 1509906"/>
                  <a:gd name="connsiteX164" fmla="*/ 753039 w 1034979"/>
                  <a:gd name="connsiteY164" fmla="*/ 911697 h 1509906"/>
                  <a:gd name="connsiteX165" fmla="*/ 758754 w 1034979"/>
                  <a:gd name="connsiteY165" fmla="*/ 900267 h 1509906"/>
                  <a:gd name="connsiteX166" fmla="*/ 760659 w 1034979"/>
                  <a:gd name="connsiteY166" fmla="*/ 894552 h 1509906"/>
                  <a:gd name="connsiteX167" fmla="*/ 766374 w 1034979"/>
                  <a:gd name="connsiteY167" fmla="*/ 883122 h 1509906"/>
                  <a:gd name="connsiteX168" fmla="*/ 764469 w 1034979"/>
                  <a:gd name="connsiteY168" fmla="*/ 867882 h 1509906"/>
                  <a:gd name="connsiteX169" fmla="*/ 758754 w 1034979"/>
                  <a:gd name="connsiteY169" fmla="*/ 865977 h 1509906"/>
                  <a:gd name="connsiteX170" fmla="*/ 737799 w 1034979"/>
                  <a:gd name="connsiteY170" fmla="*/ 867882 h 1509906"/>
                  <a:gd name="connsiteX171" fmla="*/ 732084 w 1034979"/>
                  <a:gd name="connsiteY171" fmla="*/ 871692 h 1509906"/>
                  <a:gd name="connsiteX172" fmla="*/ 720654 w 1034979"/>
                  <a:gd name="connsiteY172" fmla="*/ 875502 h 1509906"/>
                  <a:gd name="connsiteX173" fmla="*/ 716844 w 1034979"/>
                  <a:gd name="connsiteY173" fmla="*/ 881217 h 1509906"/>
                  <a:gd name="connsiteX174" fmla="*/ 711129 w 1034979"/>
                  <a:gd name="connsiteY174" fmla="*/ 883122 h 1509906"/>
                  <a:gd name="connsiteX175" fmla="*/ 705414 w 1034979"/>
                  <a:gd name="connsiteY175" fmla="*/ 886932 h 1509906"/>
                  <a:gd name="connsiteX176" fmla="*/ 699699 w 1034979"/>
                  <a:gd name="connsiteY176" fmla="*/ 892647 h 1509906"/>
                  <a:gd name="connsiteX177" fmla="*/ 692079 w 1034979"/>
                  <a:gd name="connsiteY177" fmla="*/ 896457 h 1509906"/>
                  <a:gd name="connsiteX178" fmla="*/ 627309 w 1034979"/>
                  <a:gd name="connsiteY178" fmla="*/ 953607 h 1509906"/>
                  <a:gd name="connsiteX179" fmla="*/ 602544 w 1034979"/>
                  <a:gd name="connsiteY179" fmla="*/ 959322 h 1509906"/>
                  <a:gd name="connsiteX180" fmla="*/ 589209 w 1034979"/>
                  <a:gd name="connsiteY180" fmla="*/ 963132 h 1509906"/>
                  <a:gd name="connsiteX181" fmla="*/ 569026 w 1034979"/>
                  <a:gd name="connsiteY181" fmla="*/ 948870 h 1509906"/>
                  <a:gd name="connsiteX182" fmla="*/ 507294 w 1034979"/>
                  <a:gd name="connsiteY182" fmla="*/ 841212 h 1509906"/>
                  <a:gd name="connsiteX183" fmla="*/ 503484 w 1034979"/>
                  <a:gd name="connsiteY183" fmla="*/ 351627 h 1509906"/>
                  <a:gd name="connsiteX184" fmla="*/ 499674 w 1034979"/>
                  <a:gd name="connsiteY184" fmla="*/ 60162 h 1509906"/>
                  <a:gd name="connsiteX185" fmla="*/ 490149 w 1034979"/>
                  <a:gd name="connsiteY185" fmla="*/ 33492 h 1509906"/>
                  <a:gd name="connsiteX186" fmla="*/ 488244 w 1034979"/>
                  <a:gd name="connsiteY186" fmla="*/ 27777 h 1509906"/>
                  <a:gd name="connsiteX187" fmla="*/ 484434 w 1034979"/>
                  <a:gd name="connsiteY187" fmla="*/ 22062 h 1509906"/>
                  <a:gd name="connsiteX188" fmla="*/ 478719 w 1034979"/>
                  <a:gd name="connsiteY188" fmla="*/ 10632 h 1509906"/>
                  <a:gd name="connsiteX189" fmla="*/ 473004 w 1034979"/>
                  <a:gd name="connsiteY189" fmla="*/ 6822 h 1509906"/>
                  <a:gd name="connsiteX190" fmla="*/ 469194 w 1034979"/>
                  <a:gd name="connsiteY190" fmla="*/ 1107 h 1509906"/>
                  <a:gd name="connsiteX191" fmla="*/ 429189 w 1034979"/>
                  <a:gd name="connsiteY191" fmla="*/ 4917 h 1509906"/>
                  <a:gd name="connsiteX192" fmla="*/ 421569 w 1034979"/>
                  <a:gd name="connsiteY192" fmla="*/ 16347 h 1509906"/>
                  <a:gd name="connsiteX193" fmla="*/ 417759 w 1034979"/>
                  <a:gd name="connsiteY193" fmla="*/ 22062 h 1509906"/>
                  <a:gd name="connsiteX194" fmla="*/ 419664 w 1034979"/>
                  <a:gd name="connsiteY194" fmla="*/ 54447 h 1509906"/>
                  <a:gd name="connsiteX195" fmla="*/ 423474 w 1034979"/>
                  <a:gd name="connsiteY195" fmla="*/ 65877 h 1509906"/>
                  <a:gd name="connsiteX196" fmla="*/ 425379 w 1034979"/>
                  <a:gd name="connsiteY196" fmla="*/ 71592 h 1509906"/>
                  <a:gd name="connsiteX197" fmla="*/ 425379 w 1034979"/>
                  <a:gd name="connsiteY197" fmla="*/ 77307 h 1509906"/>
                  <a:gd name="connsiteX198" fmla="*/ 429189 w 1034979"/>
                  <a:gd name="connsiteY198" fmla="*/ 231612 h 1509906"/>
                  <a:gd name="connsiteX199" fmla="*/ 440619 w 1034979"/>
                  <a:gd name="connsiteY199" fmla="*/ 414492 h 1509906"/>
                  <a:gd name="connsiteX200" fmla="*/ 425379 w 1034979"/>
                  <a:gd name="connsiteY200" fmla="*/ 711672 h 1509906"/>
                  <a:gd name="connsiteX201" fmla="*/ 425173 w 1034979"/>
                  <a:gd name="connsiteY201" fmla="*/ 765165 h 1509906"/>
                  <a:gd name="connsiteX202" fmla="*/ 425379 w 1034979"/>
                  <a:gd name="connsiteY202" fmla="*/ 894552 h 1509906"/>
                  <a:gd name="connsiteX0" fmla="*/ 425379 w 1034979"/>
                  <a:gd name="connsiteY0" fmla="*/ 894552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2 h 1509906"/>
                  <a:gd name="connsiteX0" fmla="*/ 425379 w 1034979"/>
                  <a:gd name="connsiteY0" fmla="*/ 894553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3 h 1509906"/>
                  <a:gd name="connsiteX0" fmla="*/ 430322 w 1034979"/>
                  <a:gd name="connsiteY0" fmla="*/ 872310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5059 w 1034979"/>
                  <a:gd name="connsiteY200" fmla="*/ 792350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07294 w 1034979"/>
                  <a:gd name="connsiteY180" fmla="*/ 841212 h 1509906"/>
                  <a:gd name="connsiteX181" fmla="*/ 503484 w 1034979"/>
                  <a:gd name="connsiteY181" fmla="*/ 351627 h 1509906"/>
                  <a:gd name="connsiteX182" fmla="*/ 499674 w 1034979"/>
                  <a:gd name="connsiteY182" fmla="*/ 60162 h 1509906"/>
                  <a:gd name="connsiteX183" fmla="*/ 490149 w 1034979"/>
                  <a:gd name="connsiteY183" fmla="*/ 33492 h 1509906"/>
                  <a:gd name="connsiteX184" fmla="*/ 488244 w 1034979"/>
                  <a:gd name="connsiteY184" fmla="*/ 27777 h 1509906"/>
                  <a:gd name="connsiteX185" fmla="*/ 484434 w 1034979"/>
                  <a:gd name="connsiteY185" fmla="*/ 22062 h 1509906"/>
                  <a:gd name="connsiteX186" fmla="*/ 478719 w 1034979"/>
                  <a:gd name="connsiteY186" fmla="*/ 10632 h 1509906"/>
                  <a:gd name="connsiteX187" fmla="*/ 473004 w 1034979"/>
                  <a:gd name="connsiteY187" fmla="*/ 6822 h 1509906"/>
                  <a:gd name="connsiteX188" fmla="*/ 469194 w 1034979"/>
                  <a:gd name="connsiteY188" fmla="*/ 1107 h 1509906"/>
                  <a:gd name="connsiteX189" fmla="*/ 429189 w 1034979"/>
                  <a:gd name="connsiteY189" fmla="*/ 4917 h 1509906"/>
                  <a:gd name="connsiteX190" fmla="*/ 421569 w 1034979"/>
                  <a:gd name="connsiteY190" fmla="*/ 16347 h 1509906"/>
                  <a:gd name="connsiteX191" fmla="*/ 417759 w 1034979"/>
                  <a:gd name="connsiteY191" fmla="*/ 22062 h 1509906"/>
                  <a:gd name="connsiteX192" fmla="*/ 419664 w 1034979"/>
                  <a:gd name="connsiteY192" fmla="*/ 54447 h 1509906"/>
                  <a:gd name="connsiteX193" fmla="*/ 423474 w 1034979"/>
                  <a:gd name="connsiteY193" fmla="*/ 65877 h 1509906"/>
                  <a:gd name="connsiteX194" fmla="*/ 425379 w 1034979"/>
                  <a:gd name="connsiteY194" fmla="*/ 71592 h 1509906"/>
                  <a:gd name="connsiteX195" fmla="*/ 425379 w 1034979"/>
                  <a:gd name="connsiteY195" fmla="*/ 77307 h 1509906"/>
                  <a:gd name="connsiteX196" fmla="*/ 429189 w 1034979"/>
                  <a:gd name="connsiteY196" fmla="*/ 231612 h 1509906"/>
                  <a:gd name="connsiteX197" fmla="*/ 440619 w 1034979"/>
                  <a:gd name="connsiteY197" fmla="*/ 414492 h 1509906"/>
                  <a:gd name="connsiteX198" fmla="*/ 435265 w 1034979"/>
                  <a:gd name="connsiteY198" fmla="*/ 711672 h 1509906"/>
                  <a:gd name="connsiteX199" fmla="*/ 435059 w 1034979"/>
                  <a:gd name="connsiteY199" fmla="*/ 792350 h 1509906"/>
                  <a:gd name="connsiteX200" fmla="*/ 430322 w 1034979"/>
                  <a:gd name="connsiteY20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07294 w 1034979"/>
                  <a:gd name="connsiteY179" fmla="*/ 841212 h 1509906"/>
                  <a:gd name="connsiteX180" fmla="*/ 503484 w 1034979"/>
                  <a:gd name="connsiteY180" fmla="*/ 351627 h 1509906"/>
                  <a:gd name="connsiteX181" fmla="*/ 499674 w 1034979"/>
                  <a:gd name="connsiteY181" fmla="*/ 60162 h 1509906"/>
                  <a:gd name="connsiteX182" fmla="*/ 490149 w 1034979"/>
                  <a:gd name="connsiteY182" fmla="*/ 33492 h 1509906"/>
                  <a:gd name="connsiteX183" fmla="*/ 488244 w 1034979"/>
                  <a:gd name="connsiteY183" fmla="*/ 27777 h 1509906"/>
                  <a:gd name="connsiteX184" fmla="*/ 484434 w 1034979"/>
                  <a:gd name="connsiteY184" fmla="*/ 22062 h 1509906"/>
                  <a:gd name="connsiteX185" fmla="*/ 478719 w 1034979"/>
                  <a:gd name="connsiteY185" fmla="*/ 10632 h 1509906"/>
                  <a:gd name="connsiteX186" fmla="*/ 473004 w 1034979"/>
                  <a:gd name="connsiteY186" fmla="*/ 6822 h 1509906"/>
                  <a:gd name="connsiteX187" fmla="*/ 469194 w 1034979"/>
                  <a:gd name="connsiteY187" fmla="*/ 1107 h 1509906"/>
                  <a:gd name="connsiteX188" fmla="*/ 429189 w 1034979"/>
                  <a:gd name="connsiteY188" fmla="*/ 4917 h 1509906"/>
                  <a:gd name="connsiteX189" fmla="*/ 421569 w 1034979"/>
                  <a:gd name="connsiteY189" fmla="*/ 16347 h 1509906"/>
                  <a:gd name="connsiteX190" fmla="*/ 417759 w 1034979"/>
                  <a:gd name="connsiteY190" fmla="*/ 22062 h 1509906"/>
                  <a:gd name="connsiteX191" fmla="*/ 419664 w 1034979"/>
                  <a:gd name="connsiteY191" fmla="*/ 54447 h 1509906"/>
                  <a:gd name="connsiteX192" fmla="*/ 423474 w 1034979"/>
                  <a:gd name="connsiteY192" fmla="*/ 65877 h 1509906"/>
                  <a:gd name="connsiteX193" fmla="*/ 425379 w 1034979"/>
                  <a:gd name="connsiteY193" fmla="*/ 71592 h 1509906"/>
                  <a:gd name="connsiteX194" fmla="*/ 425379 w 1034979"/>
                  <a:gd name="connsiteY194" fmla="*/ 77307 h 1509906"/>
                  <a:gd name="connsiteX195" fmla="*/ 429189 w 1034979"/>
                  <a:gd name="connsiteY195" fmla="*/ 231612 h 1509906"/>
                  <a:gd name="connsiteX196" fmla="*/ 440619 w 1034979"/>
                  <a:gd name="connsiteY196" fmla="*/ 414492 h 1509906"/>
                  <a:gd name="connsiteX197" fmla="*/ 435265 w 1034979"/>
                  <a:gd name="connsiteY197" fmla="*/ 711672 h 1509906"/>
                  <a:gd name="connsiteX198" fmla="*/ 435059 w 1034979"/>
                  <a:gd name="connsiteY198" fmla="*/ 792350 h 1509906"/>
                  <a:gd name="connsiteX199" fmla="*/ 430322 w 1034979"/>
                  <a:gd name="connsiteY19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59619 w 1034979"/>
                  <a:gd name="connsiteY21" fmla="*/ 867882 h 1509906"/>
                  <a:gd name="connsiteX22" fmla="*/ 53904 w 1034979"/>
                  <a:gd name="connsiteY22" fmla="*/ 871692 h 1509906"/>
                  <a:gd name="connsiteX23" fmla="*/ 50094 w 1034979"/>
                  <a:gd name="connsiteY23" fmla="*/ 877407 h 1509906"/>
                  <a:gd name="connsiteX24" fmla="*/ 46284 w 1034979"/>
                  <a:gd name="connsiteY24" fmla="*/ 888837 h 1509906"/>
                  <a:gd name="connsiteX25" fmla="*/ 50094 w 1034979"/>
                  <a:gd name="connsiteY25" fmla="*/ 926937 h 1509906"/>
                  <a:gd name="connsiteX26" fmla="*/ 53904 w 1034979"/>
                  <a:gd name="connsiteY26" fmla="*/ 932652 h 1509906"/>
                  <a:gd name="connsiteX27" fmla="*/ 59619 w 1034979"/>
                  <a:gd name="connsiteY27" fmla="*/ 936462 h 1509906"/>
                  <a:gd name="connsiteX28" fmla="*/ 63429 w 1034979"/>
                  <a:gd name="connsiteY28" fmla="*/ 942177 h 1509906"/>
                  <a:gd name="connsiteX29" fmla="*/ 80574 w 1034979"/>
                  <a:gd name="connsiteY29" fmla="*/ 951702 h 1509906"/>
                  <a:gd name="connsiteX30" fmla="*/ 166299 w 1034979"/>
                  <a:gd name="connsiteY30" fmla="*/ 972657 h 1509906"/>
                  <a:gd name="connsiteX31" fmla="*/ 191064 w 1034979"/>
                  <a:gd name="connsiteY31" fmla="*/ 978372 h 1509906"/>
                  <a:gd name="connsiteX32" fmla="*/ 208209 w 1034979"/>
                  <a:gd name="connsiteY32" fmla="*/ 984087 h 1509906"/>
                  <a:gd name="connsiteX33" fmla="*/ 213924 w 1034979"/>
                  <a:gd name="connsiteY33" fmla="*/ 985992 h 1509906"/>
                  <a:gd name="connsiteX34" fmla="*/ 229164 w 1034979"/>
                  <a:gd name="connsiteY34" fmla="*/ 989802 h 1509906"/>
                  <a:gd name="connsiteX35" fmla="*/ 248214 w 1034979"/>
                  <a:gd name="connsiteY35" fmla="*/ 995517 h 1509906"/>
                  <a:gd name="connsiteX36" fmla="*/ 253929 w 1034979"/>
                  <a:gd name="connsiteY36" fmla="*/ 999327 h 1509906"/>
                  <a:gd name="connsiteX37" fmla="*/ 267264 w 1034979"/>
                  <a:gd name="connsiteY37" fmla="*/ 1014567 h 1509906"/>
                  <a:gd name="connsiteX38" fmla="*/ 272979 w 1034979"/>
                  <a:gd name="connsiteY38" fmla="*/ 1033617 h 1509906"/>
                  <a:gd name="connsiteX39" fmla="*/ 274884 w 1034979"/>
                  <a:gd name="connsiteY39" fmla="*/ 1039332 h 1509906"/>
                  <a:gd name="connsiteX40" fmla="*/ 276789 w 1034979"/>
                  <a:gd name="connsiteY40" fmla="*/ 1045047 h 1509906"/>
                  <a:gd name="connsiteX41" fmla="*/ 278694 w 1034979"/>
                  <a:gd name="connsiteY41" fmla="*/ 1069812 h 1509906"/>
                  <a:gd name="connsiteX42" fmla="*/ 280599 w 1034979"/>
                  <a:gd name="connsiteY42" fmla="*/ 1075527 h 1509906"/>
                  <a:gd name="connsiteX43" fmla="*/ 278694 w 1034979"/>
                  <a:gd name="connsiteY43" fmla="*/ 1094577 h 1509906"/>
                  <a:gd name="connsiteX44" fmla="*/ 276789 w 1034979"/>
                  <a:gd name="connsiteY44" fmla="*/ 1104102 h 1509906"/>
                  <a:gd name="connsiteX45" fmla="*/ 263454 w 1034979"/>
                  <a:gd name="connsiteY45" fmla="*/ 1117437 h 1509906"/>
                  <a:gd name="connsiteX46" fmla="*/ 252024 w 1034979"/>
                  <a:gd name="connsiteY46" fmla="*/ 1125057 h 1509906"/>
                  <a:gd name="connsiteX47" fmla="*/ 240594 w 1034979"/>
                  <a:gd name="connsiteY47" fmla="*/ 1128867 h 1509906"/>
                  <a:gd name="connsiteX48" fmla="*/ 27234 w 1034979"/>
                  <a:gd name="connsiteY48" fmla="*/ 1147917 h 1509906"/>
                  <a:gd name="connsiteX49" fmla="*/ 15804 w 1034979"/>
                  <a:gd name="connsiteY49" fmla="*/ 1153632 h 1509906"/>
                  <a:gd name="connsiteX50" fmla="*/ 6279 w 1034979"/>
                  <a:gd name="connsiteY50" fmla="*/ 1163157 h 1509906"/>
                  <a:gd name="connsiteX51" fmla="*/ 4374 w 1034979"/>
                  <a:gd name="connsiteY51" fmla="*/ 1168872 h 1509906"/>
                  <a:gd name="connsiteX52" fmla="*/ 564 w 1034979"/>
                  <a:gd name="connsiteY52" fmla="*/ 1174587 h 1509906"/>
                  <a:gd name="connsiteX53" fmla="*/ 6279 w 1034979"/>
                  <a:gd name="connsiteY53" fmla="*/ 1206972 h 1509906"/>
                  <a:gd name="connsiteX54" fmla="*/ 11994 w 1034979"/>
                  <a:gd name="connsiteY54" fmla="*/ 1210782 h 1509906"/>
                  <a:gd name="connsiteX55" fmla="*/ 17709 w 1034979"/>
                  <a:gd name="connsiteY55" fmla="*/ 1212687 h 1509906"/>
                  <a:gd name="connsiteX56" fmla="*/ 145344 w 1034979"/>
                  <a:gd name="connsiteY56" fmla="*/ 1210782 h 1509906"/>
                  <a:gd name="connsiteX57" fmla="*/ 152964 w 1034979"/>
                  <a:gd name="connsiteY57" fmla="*/ 1208877 h 1509906"/>
                  <a:gd name="connsiteX58" fmla="*/ 303459 w 1034979"/>
                  <a:gd name="connsiteY58" fmla="*/ 1203162 h 1509906"/>
                  <a:gd name="connsiteX59" fmla="*/ 318699 w 1034979"/>
                  <a:gd name="connsiteY59" fmla="*/ 1210782 h 1509906"/>
                  <a:gd name="connsiteX60" fmla="*/ 330129 w 1034979"/>
                  <a:gd name="connsiteY60" fmla="*/ 1216497 h 1509906"/>
                  <a:gd name="connsiteX61" fmla="*/ 333939 w 1034979"/>
                  <a:gd name="connsiteY61" fmla="*/ 1222212 h 1509906"/>
                  <a:gd name="connsiteX62" fmla="*/ 339654 w 1034979"/>
                  <a:gd name="connsiteY62" fmla="*/ 1224117 h 1509906"/>
                  <a:gd name="connsiteX63" fmla="*/ 351084 w 1034979"/>
                  <a:gd name="connsiteY63" fmla="*/ 1231737 h 1509906"/>
                  <a:gd name="connsiteX64" fmla="*/ 356799 w 1034979"/>
                  <a:gd name="connsiteY64" fmla="*/ 1235547 h 1509906"/>
                  <a:gd name="connsiteX65" fmla="*/ 360609 w 1034979"/>
                  <a:gd name="connsiteY65" fmla="*/ 1241262 h 1509906"/>
                  <a:gd name="connsiteX66" fmla="*/ 366324 w 1034979"/>
                  <a:gd name="connsiteY66" fmla="*/ 1252692 h 1509906"/>
                  <a:gd name="connsiteX67" fmla="*/ 362514 w 1034979"/>
                  <a:gd name="connsiteY67" fmla="*/ 1279362 h 1509906"/>
                  <a:gd name="connsiteX68" fmla="*/ 358704 w 1034979"/>
                  <a:gd name="connsiteY68" fmla="*/ 1285077 h 1509906"/>
                  <a:gd name="connsiteX69" fmla="*/ 356799 w 1034979"/>
                  <a:gd name="connsiteY69" fmla="*/ 1290792 h 1509906"/>
                  <a:gd name="connsiteX70" fmla="*/ 352989 w 1034979"/>
                  <a:gd name="connsiteY70" fmla="*/ 1296507 h 1509906"/>
                  <a:gd name="connsiteX71" fmla="*/ 351084 w 1034979"/>
                  <a:gd name="connsiteY71" fmla="*/ 1302222 h 1509906"/>
                  <a:gd name="connsiteX72" fmla="*/ 347274 w 1034979"/>
                  <a:gd name="connsiteY72" fmla="*/ 1307937 h 1509906"/>
                  <a:gd name="connsiteX73" fmla="*/ 330129 w 1034979"/>
                  <a:gd name="connsiteY73" fmla="*/ 1374612 h 1509906"/>
                  <a:gd name="connsiteX74" fmla="*/ 328224 w 1034979"/>
                  <a:gd name="connsiteY74" fmla="*/ 1426047 h 1509906"/>
                  <a:gd name="connsiteX75" fmla="*/ 330129 w 1034979"/>
                  <a:gd name="connsiteY75" fmla="*/ 1450812 h 1509906"/>
                  <a:gd name="connsiteX76" fmla="*/ 332034 w 1034979"/>
                  <a:gd name="connsiteY76" fmla="*/ 1456527 h 1509906"/>
                  <a:gd name="connsiteX77" fmla="*/ 335844 w 1034979"/>
                  <a:gd name="connsiteY77" fmla="*/ 1460337 h 1509906"/>
                  <a:gd name="connsiteX78" fmla="*/ 364419 w 1034979"/>
                  <a:gd name="connsiteY78" fmla="*/ 1506057 h 1509906"/>
                  <a:gd name="connsiteX79" fmla="*/ 387279 w 1034979"/>
                  <a:gd name="connsiteY79" fmla="*/ 1507962 h 1509906"/>
                  <a:gd name="connsiteX80" fmla="*/ 392994 w 1034979"/>
                  <a:gd name="connsiteY80" fmla="*/ 1502247 h 1509906"/>
                  <a:gd name="connsiteX81" fmla="*/ 394899 w 1034979"/>
                  <a:gd name="connsiteY81" fmla="*/ 1490817 h 1509906"/>
                  <a:gd name="connsiteX82" fmla="*/ 396804 w 1034979"/>
                  <a:gd name="connsiteY82" fmla="*/ 1485102 h 1509906"/>
                  <a:gd name="connsiteX83" fmla="*/ 398709 w 1034979"/>
                  <a:gd name="connsiteY83" fmla="*/ 1467957 h 1509906"/>
                  <a:gd name="connsiteX84" fmla="*/ 400614 w 1034979"/>
                  <a:gd name="connsiteY84" fmla="*/ 1454622 h 1509906"/>
                  <a:gd name="connsiteX85" fmla="*/ 404424 w 1034979"/>
                  <a:gd name="connsiteY85" fmla="*/ 1397472 h 1509906"/>
                  <a:gd name="connsiteX86" fmla="*/ 410139 w 1034979"/>
                  <a:gd name="connsiteY86" fmla="*/ 1386042 h 1509906"/>
                  <a:gd name="connsiteX87" fmla="*/ 413949 w 1034979"/>
                  <a:gd name="connsiteY87" fmla="*/ 1372707 h 1509906"/>
                  <a:gd name="connsiteX88" fmla="*/ 415854 w 1034979"/>
                  <a:gd name="connsiteY88" fmla="*/ 1366992 h 1509906"/>
                  <a:gd name="connsiteX89" fmla="*/ 417759 w 1034979"/>
                  <a:gd name="connsiteY89" fmla="*/ 1353657 h 1509906"/>
                  <a:gd name="connsiteX90" fmla="*/ 421569 w 1034979"/>
                  <a:gd name="connsiteY90" fmla="*/ 1342227 h 1509906"/>
                  <a:gd name="connsiteX91" fmla="*/ 427284 w 1034979"/>
                  <a:gd name="connsiteY91" fmla="*/ 1328892 h 1509906"/>
                  <a:gd name="connsiteX92" fmla="*/ 467289 w 1034979"/>
                  <a:gd name="connsiteY92" fmla="*/ 1258407 h 1509906"/>
                  <a:gd name="connsiteX93" fmla="*/ 528455 w 1034979"/>
                  <a:gd name="connsiteY93" fmla="*/ 1245638 h 1509906"/>
                  <a:gd name="connsiteX94" fmla="*/ 573969 w 1034979"/>
                  <a:gd name="connsiteY94" fmla="*/ 1229832 h 1509906"/>
                  <a:gd name="connsiteX95" fmla="*/ 585399 w 1034979"/>
                  <a:gd name="connsiteY95" fmla="*/ 1226022 h 1509906"/>
                  <a:gd name="connsiteX96" fmla="*/ 720654 w 1034979"/>
                  <a:gd name="connsiteY96" fmla="*/ 1309842 h 1509906"/>
                  <a:gd name="connsiteX97" fmla="*/ 733989 w 1034979"/>
                  <a:gd name="connsiteY97" fmla="*/ 1319367 h 1509906"/>
                  <a:gd name="connsiteX98" fmla="*/ 743514 w 1034979"/>
                  <a:gd name="connsiteY98" fmla="*/ 1321272 h 1509906"/>
                  <a:gd name="connsiteX99" fmla="*/ 749229 w 1034979"/>
                  <a:gd name="connsiteY99" fmla="*/ 1323177 h 1509906"/>
                  <a:gd name="connsiteX100" fmla="*/ 762564 w 1034979"/>
                  <a:gd name="connsiteY100" fmla="*/ 1328892 h 1509906"/>
                  <a:gd name="connsiteX101" fmla="*/ 777804 w 1034979"/>
                  <a:gd name="connsiteY101" fmla="*/ 1326987 h 1509906"/>
                  <a:gd name="connsiteX102" fmla="*/ 789234 w 1034979"/>
                  <a:gd name="connsiteY102" fmla="*/ 1321272 h 1509906"/>
                  <a:gd name="connsiteX103" fmla="*/ 794949 w 1034979"/>
                  <a:gd name="connsiteY103" fmla="*/ 1319367 h 1509906"/>
                  <a:gd name="connsiteX104" fmla="*/ 802569 w 1034979"/>
                  <a:gd name="connsiteY104" fmla="*/ 1302222 h 1509906"/>
                  <a:gd name="connsiteX105" fmla="*/ 800664 w 1034979"/>
                  <a:gd name="connsiteY105" fmla="*/ 1277457 h 1509906"/>
                  <a:gd name="connsiteX106" fmla="*/ 798759 w 1034979"/>
                  <a:gd name="connsiteY106" fmla="*/ 1271742 h 1509906"/>
                  <a:gd name="connsiteX107" fmla="*/ 796854 w 1034979"/>
                  <a:gd name="connsiteY107" fmla="*/ 1264122 h 1509906"/>
                  <a:gd name="connsiteX108" fmla="*/ 783519 w 1034979"/>
                  <a:gd name="connsiteY108" fmla="*/ 1246977 h 1509906"/>
                  <a:gd name="connsiteX109" fmla="*/ 773994 w 1034979"/>
                  <a:gd name="connsiteY109" fmla="*/ 1241262 h 1509906"/>
                  <a:gd name="connsiteX110" fmla="*/ 648264 w 1034979"/>
                  <a:gd name="connsiteY110" fmla="*/ 1149822 h 1509906"/>
                  <a:gd name="connsiteX111" fmla="*/ 644454 w 1034979"/>
                  <a:gd name="connsiteY111" fmla="*/ 1132677 h 1509906"/>
                  <a:gd name="connsiteX112" fmla="*/ 646359 w 1034979"/>
                  <a:gd name="connsiteY112" fmla="*/ 1125057 h 1509906"/>
                  <a:gd name="connsiteX113" fmla="*/ 650169 w 1034979"/>
                  <a:gd name="connsiteY113" fmla="*/ 1107912 h 1509906"/>
                  <a:gd name="connsiteX114" fmla="*/ 653979 w 1034979"/>
                  <a:gd name="connsiteY114" fmla="*/ 1102197 h 1509906"/>
                  <a:gd name="connsiteX115" fmla="*/ 655884 w 1034979"/>
                  <a:gd name="connsiteY115" fmla="*/ 1096482 h 1509906"/>
                  <a:gd name="connsiteX116" fmla="*/ 661599 w 1034979"/>
                  <a:gd name="connsiteY116" fmla="*/ 1094577 h 1509906"/>
                  <a:gd name="connsiteX117" fmla="*/ 671124 w 1034979"/>
                  <a:gd name="connsiteY117" fmla="*/ 1083147 h 1509906"/>
                  <a:gd name="connsiteX118" fmla="*/ 724464 w 1034979"/>
                  <a:gd name="connsiteY118" fmla="*/ 1075527 h 1509906"/>
                  <a:gd name="connsiteX119" fmla="*/ 842574 w 1034979"/>
                  <a:gd name="connsiteY119" fmla="*/ 1077432 h 1509906"/>
                  <a:gd name="connsiteX120" fmla="*/ 871149 w 1034979"/>
                  <a:gd name="connsiteY120" fmla="*/ 1079337 h 1509906"/>
                  <a:gd name="connsiteX121" fmla="*/ 899724 w 1034979"/>
                  <a:gd name="connsiteY121" fmla="*/ 1085052 h 1509906"/>
                  <a:gd name="connsiteX122" fmla="*/ 922584 w 1034979"/>
                  <a:gd name="connsiteY122" fmla="*/ 1088862 h 1509906"/>
                  <a:gd name="connsiteX123" fmla="*/ 951159 w 1034979"/>
                  <a:gd name="connsiteY123" fmla="*/ 1094577 h 1509906"/>
                  <a:gd name="connsiteX124" fmla="*/ 956874 w 1034979"/>
                  <a:gd name="connsiteY124" fmla="*/ 1094577 h 1509906"/>
                  <a:gd name="connsiteX125" fmla="*/ 1002594 w 1034979"/>
                  <a:gd name="connsiteY125" fmla="*/ 1092672 h 1509906"/>
                  <a:gd name="connsiteX126" fmla="*/ 1031169 w 1034979"/>
                  <a:gd name="connsiteY126" fmla="*/ 1085052 h 1509906"/>
                  <a:gd name="connsiteX127" fmla="*/ 1034979 w 1034979"/>
                  <a:gd name="connsiteY127" fmla="*/ 1079337 h 1509906"/>
                  <a:gd name="connsiteX128" fmla="*/ 1033074 w 1034979"/>
                  <a:gd name="connsiteY128" fmla="*/ 1060287 h 1509906"/>
                  <a:gd name="connsiteX129" fmla="*/ 1027359 w 1034979"/>
                  <a:gd name="connsiteY129" fmla="*/ 1056477 h 1509906"/>
                  <a:gd name="connsiteX130" fmla="*/ 1012119 w 1034979"/>
                  <a:gd name="connsiteY130" fmla="*/ 1054572 h 1509906"/>
                  <a:gd name="connsiteX131" fmla="*/ 1006404 w 1034979"/>
                  <a:gd name="connsiteY131" fmla="*/ 1052667 h 1509906"/>
                  <a:gd name="connsiteX132" fmla="*/ 998784 w 1034979"/>
                  <a:gd name="connsiteY132" fmla="*/ 1050762 h 1509906"/>
                  <a:gd name="connsiteX133" fmla="*/ 987354 w 1034979"/>
                  <a:gd name="connsiteY133" fmla="*/ 1043142 h 1509906"/>
                  <a:gd name="connsiteX134" fmla="*/ 975924 w 1034979"/>
                  <a:gd name="connsiteY134" fmla="*/ 1039332 h 1509906"/>
                  <a:gd name="connsiteX135" fmla="*/ 970209 w 1034979"/>
                  <a:gd name="connsiteY135" fmla="*/ 1037427 h 1509906"/>
                  <a:gd name="connsiteX136" fmla="*/ 962589 w 1034979"/>
                  <a:gd name="connsiteY136" fmla="*/ 1035522 h 1509906"/>
                  <a:gd name="connsiteX137" fmla="*/ 956874 w 1034979"/>
                  <a:gd name="connsiteY137" fmla="*/ 1033617 h 1509906"/>
                  <a:gd name="connsiteX138" fmla="*/ 935919 w 1034979"/>
                  <a:gd name="connsiteY138" fmla="*/ 1027902 h 1509906"/>
                  <a:gd name="connsiteX139" fmla="*/ 930204 w 1034979"/>
                  <a:gd name="connsiteY139" fmla="*/ 1025997 h 1509906"/>
                  <a:gd name="connsiteX140" fmla="*/ 825429 w 1034979"/>
                  <a:gd name="connsiteY140" fmla="*/ 1027902 h 1509906"/>
                  <a:gd name="connsiteX141" fmla="*/ 819714 w 1034979"/>
                  <a:gd name="connsiteY141" fmla="*/ 1029807 h 1509906"/>
                  <a:gd name="connsiteX142" fmla="*/ 730179 w 1034979"/>
                  <a:gd name="connsiteY142" fmla="*/ 1031712 h 1509906"/>
                  <a:gd name="connsiteX143" fmla="*/ 716844 w 1034979"/>
                  <a:gd name="connsiteY143" fmla="*/ 1035522 h 1509906"/>
                  <a:gd name="connsiteX144" fmla="*/ 695889 w 1034979"/>
                  <a:gd name="connsiteY144" fmla="*/ 1037427 h 1509906"/>
                  <a:gd name="connsiteX145" fmla="*/ 669219 w 1034979"/>
                  <a:gd name="connsiteY145" fmla="*/ 1039332 h 1509906"/>
                  <a:gd name="connsiteX146" fmla="*/ 669219 w 1034979"/>
                  <a:gd name="connsiteY146" fmla="*/ 1039332 h 1509906"/>
                  <a:gd name="connsiteX147" fmla="*/ 646359 w 1034979"/>
                  <a:gd name="connsiteY147" fmla="*/ 1043142 h 1509906"/>
                  <a:gd name="connsiteX148" fmla="*/ 642549 w 1034979"/>
                  <a:gd name="connsiteY148" fmla="*/ 1031712 h 1509906"/>
                  <a:gd name="connsiteX149" fmla="*/ 640644 w 1034979"/>
                  <a:gd name="connsiteY149" fmla="*/ 1025997 h 1509906"/>
                  <a:gd name="connsiteX150" fmla="*/ 642549 w 1034979"/>
                  <a:gd name="connsiteY150" fmla="*/ 1008852 h 1509906"/>
                  <a:gd name="connsiteX151" fmla="*/ 644454 w 1034979"/>
                  <a:gd name="connsiteY151" fmla="*/ 1003137 h 1509906"/>
                  <a:gd name="connsiteX152" fmla="*/ 661599 w 1034979"/>
                  <a:gd name="connsiteY152" fmla="*/ 993612 h 1509906"/>
                  <a:gd name="connsiteX153" fmla="*/ 673029 w 1034979"/>
                  <a:gd name="connsiteY153" fmla="*/ 985992 h 1509906"/>
                  <a:gd name="connsiteX154" fmla="*/ 674934 w 1034979"/>
                  <a:gd name="connsiteY154" fmla="*/ 980277 h 1509906"/>
                  <a:gd name="connsiteX155" fmla="*/ 680649 w 1034979"/>
                  <a:gd name="connsiteY155" fmla="*/ 978372 h 1509906"/>
                  <a:gd name="connsiteX156" fmla="*/ 686364 w 1034979"/>
                  <a:gd name="connsiteY156" fmla="*/ 974562 h 1509906"/>
                  <a:gd name="connsiteX157" fmla="*/ 695889 w 1034979"/>
                  <a:gd name="connsiteY157" fmla="*/ 965037 h 1509906"/>
                  <a:gd name="connsiteX158" fmla="*/ 705414 w 1034979"/>
                  <a:gd name="connsiteY158" fmla="*/ 953607 h 1509906"/>
                  <a:gd name="connsiteX159" fmla="*/ 716844 w 1034979"/>
                  <a:gd name="connsiteY159" fmla="*/ 945987 h 1509906"/>
                  <a:gd name="connsiteX160" fmla="*/ 732084 w 1034979"/>
                  <a:gd name="connsiteY160" fmla="*/ 932652 h 1509906"/>
                  <a:gd name="connsiteX161" fmla="*/ 741609 w 1034979"/>
                  <a:gd name="connsiteY161" fmla="*/ 921222 h 1509906"/>
                  <a:gd name="connsiteX162" fmla="*/ 753039 w 1034979"/>
                  <a:gd name="connsiteY162" fmla="*/ 911697 h 1509906"/>
                  <a:gd name="connsiteX163" fmla="*/ 758754 w 1034979"/>
                  <a:gd name="connsiteY163" fmla="*/ 900267 h 1509906"/>
                  <a:gd name="connsiteX164" fmla="*/ 760659 w 1034979"/>
                  <a:gd name="connsiteY164" fmla="*/ 894552 h 1509906"/>
                  <a:gd name="connsiteX165" fmla="*/ 766374 w 1034979"/>
                  <a:gd name="connsiteY165" fmla="*/ 883122 h 1509906"/>
                  <a:gd name="connsiteX166" fmla="*/ 764469 w 1034979"/>
                  <a:gd name="connsiteY166" fmla="*/ 867882 h 1509906"/>
                  <a:gd name="connsiteX167" fmla="*/ 758754 w 1034979"/>
                  <a:gd name="connsiteY167" fmla="*/ 865977 h 1509906"/>
                  <a:gd name="connsiteX168" fmla="*/ 737799 w 1034979"/>
                  <a:gd name="connsiteY168" fmla="*/ 867882 h 1509906"/>
                  <a:gd name="connsiteX169" fmla="*/ 732084 w 1034979"/>
                  <a:gd name="connsiteY169" fmla="*/ 871692 h 1509906"/>
                  <a:gd name="connsiteX170" fmla="*/ 720654 w 1034979"/>
                  <a:gd name="connsiteY170" fmla="*/ 875502 h 1509906"/>
                  <a:gd name="connsiteX171" fmla="*/ 716844 w 1034979"/>
                  <a:gd name="connsiteY171" fmla="*/ 881217 h 1509906"/>
                  <a:gd name="connsiteX172" fmla="*/ 711129 w 1034979"/>
                  <a:gd name="connsiteY172" fmla="*/ 883122 h 1509906"/>
                  <a:gd name="connsiteX173" fmla="*/ 705414 w 1034979"/>
                  <a:gd name="connsiteY173" fmla="*/ 886932 h 1509906"/>
                  <a:gd name="connsiteX174" fmla="*/ 699699 w 1034979"/>
                  <a:gd name="connsiteY174" fmla="*/ 892647 h 1509906"/>
                  <a:gd name="connsiteX175" fmla="*/ 692079 w 1034979"/>
                  <a:gd name="connsiteY175" fmla="*/ 896457 h 1509906"/>
                  <a:gd name="connsiteX176" fmla="*/ 595181 w 1034979"/>
                  <a:gd name="connsiteY176" fmla="*/ 951135 h 1509906"/>
                  <a:gd name="connsiteX177" fmla="*/ 507294 w 1034979"/>
                  <a:gd name="connsiteY177" fmla="*/ 841212 h 1509906"/>
                  <a:gd name="connsiteX178" fmla="*/ 503484 w 1034979"/>
                  <a:gd name="connsiteY178" fmla="*/ 351627 h 1509906"/>
                  <a:gd name="connsiteX179" fmla="*/ 499674 w 1034979"/>
                  <a:gd name="connsiteY179" fmla="*/ 60162 h 1509906"/>
                  <a:gd name="connsiteX180" fmla="*/ 490149 w 1034979"/>
                  <a:gd name="connsiteY180" fmla="*/ 33492 h 1509906"/>
                  <a:gd name="connsiteX181" fmla="*/ 488244 w 1034979"/>
                  <a:gd name="connsiteY181" fmla="*/ 27777 h 1509906"/>
                  <a:gd name="connsiteX182" fmla="*/ 484434 w 1034979"/>
                  <a:gd name="connsiteY182" fmla="*/ 22062 h 1509906"/>
                  <a:gd name="connsiteX183" fmla="*/ 478719 w 1034979"/>
                  <a:gd name="connsiteY183" fmla="*/ 10632 h 1509906"/>
                  <a:gd name="connsiteX184" fmla="*/ 473004 w 1034979"/>
                  <a:gd name="connsiteY184" fmla="*/ 6822 h 1509906"/>
                  <a:gd name="connsiteX185" fmla="*/ 469194 w 1034979"/>
                  <a:gd name="connsiteY185" fmla="*/ 1107 h 1509906"/>
                  <a:gd name="connsiteX186" fmla="*/ 429189 w 1034979"/>
                  <a:gd name="connsiteY186" fmla="*/ 4917 h 1509906"/>
                  <a:gd name="connsiteX187" fmla="*/ 421569 w 1034979"/>
                  <a:gd name="connsiteY187" fmla="*/ 16347 h 1509906"/>
                  <a:gd name="connsiteX188" fmla="*/ 417759 w 1034979"/>
                  <a:gd name="connsiteY188" fmla="*/ 22062 h 1509906"/>
                  <a:gd name="connsiteX189" fmla="*/ 419664 w 1034979"/>
                  <a:gd name="connsiteY189" fmla="*/ 54447 h 1509906"/>
                  <a:gd name="connsiteX190" fmla="*/ 423474 w 1034979"/>
                  <a:gd name="connsiteY190" fmla="*/ 65877 h 1509906"/>
                  <a:gd name="connsiteX191" fmla="*/ 425379 w 1034979"/>
                  <a:gd name="connsiteY191" fmla="*/ 71592 h 1509906"/>
                  <a:gd name="connsiteX192" fmla="*/ 425379 w 1034979"/>
                  <a:gd name="connsiteY192" fmla="*/ 77307 h 1509906"/>
                  <a:gd name="connsiteX193" fmla="*/ 429189 w 1034979"/>
                  <a:gd name="connsiteY193" fmla="*/ 231612 h 1509906"/>
                  <a:gd name="connsiteX194" fmla="*/ 440619 w 1034979"/>
                  <a:gd name="connsiteY194" fmla="*/ 414492 h 1509906"/>
                  <a:gd name="connsiteX195" fmla="*/ 435265 w 1034979"/>
                  <a:gd name="connsiteY195" fmla="*/ 711672 h 1509906"/>
                  <a:gd name="connsiteX196" fmla="*/ 435059 w 1034979"/>
                  <a:gd name="connsiteY196" fmla="*/ 792350 h 1509906"/>
                  <a:gd name="connsiteX197" fmla="*/ 430322 w 1034979"/>
                  <a:gd name="connsiteY19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50094 w 1034979"/>
                  <a:gd name="connsiteY22" fmla="*/ 877407 h 1509906"/>
                  <a:gd name="connsiteX23" fmla="*/ 46284 w 1034979"/>
                  <a:gd name="connsiteY23" fmla="*/ 888837 h 1509906"/>
                  <a:gd name="connsiteX24" fmla="*/ 50094 w 1034979"/>
                  <a:gd name="connsiteY24" fmla="*/ 926937 h 1509906"/>
                  <a:gd name="connsiteX25" fmla="*/ 53904 w 1034979"/>
                  <a:gd name="connsiteY25" fmla="*/ 932652 h 1509906"/>
                  <a:gd name="connsiteX26" fmla="*/ 59619 w 1034979"/>
                  <a:gd name="connsiteY26" fmla="*/ 936462 h 1509906"/>
                  <a:gd name="connsiteX27" fmla="*/ 63429 w 1034979"/>
                  <a:gd name="connsiteY27" fmla="*/ 942177 h 1509906"/>
                  <a:gd name="connsiteX28" fmla="*/ 80574 w 1034979"/>
                  <a:gd name="connsiteY28" fmla="*/ 951702 h 1509906"/>
                  <a:gd name="connsiteX29" fmla="*/ 166299 w 1034979"/>
                  <a:gd name="connsiteY29" fmla="*/ 972657 h 1509906"/>
                  <a:gd name="connsiteX30" fmla="*/ 191064 w 1034979"/>
                  <a:gd name="connsiteY30" fmla="*/ 978372 h 1509906"/>
                  <a:gd name="connsiteX31" fmla="*/ 208209 w 1034979"/>
                  <a:gd name="connsiteY31" fmla="*/ 984087 h 1509906"/>
                  <a:gd name="connsiteX32" fmla="*/ 213924 w 1034979"/>
                  <a:gd name="connsiteY32" fmla="*/ 985992 h 1509906"/>
                  <a:gd name="connsiteX33" fmla="*/ 229164 w 1034979"/>
                  <a:gd name="connsiteY33" fmla="*/ 989802 h 1509906"/>
                  <a:gd name="connsiteX34" fmla="*/ 248214 w 1034979"/>
                  <a:gd name="connsiteY34" fmla="*/ 995517 h 1509906"/>
                  <a:gd name="connsiteX35" fmla="*/ 253929 w 1034979"/>
                  <a:gd name="connsiteY35" fmla="*/ 999327 h 1509906"/>
                  <a:gd name="connsiteX36" fmla="*/ 267264 w 1034979"/>
                  <a:gd name="connsiteY36" fmla="*/ 1014567 h 1509906"/>
                  <a:gd name="connsiteX37" fmla="*/ 272979 w 1034979"/>
                  <a:gd name="connsiteY37" fmla="*/ 1033617 h 1509906"/>
                  <a:gd name="connsiteX38" fmla="*/ 274884 w 1034979"/>
                  <a:gd name="connsiteY38" fmla="*/ 1039332 h 1509906"/>
                  <a:gd name="connsiteX39" fmla="*/ 276789 w 1034979"/>
                  <a:gd name="connsiteY39" fmla="*/ 1045047 h 1509906"/>
                  <a:gd name="connsiteX40" fmla="*/ 278694 w 1034979"/>
                  <a:gd name="connsiteY40" fmla="*/ 1069812 h 1509906"/>
                  <a:gd name="connsiteX41" fmla="*/ 280599 w 1034979"/>
                  <a:gd name="connsiteY41" fmla="*/ 1075527 h 1509906"/>
                  <a:gd name="connsiteX42" fmla="*/ 278694 w 1034979"/>
                  <a:gd name="connsiteY42" fmla="*/ 1094577 h 1509906"/>
                  <a:gd name="connsiteX43" fmla="*/ 276789 w 1034979"/>
                  <a:gd name="connsiteY43" fmla="*/ 1104102 h 1509906"/>
                  <a:gd name="connsiteX44" fmla="*/ 263454 w 1034979"/>
                  <a:gd name="connsiteY44" fmla="*/ 1117437 h 1509906"/>
                  <a:gd name="connsiteX45" fmla="*/ 252024 w 1034979"/>
                  <a:gd name="connsiteY45" fmla="*/ 1125057 h 1509906"/>
                  <a:gd name="connsiteX46" fmla="*/ 240594 w 1034979"/>
                  <a:gd name="connsiteY46" fmla="*/ 1128867 h 1509906"/>
                  <a:gd name="connsiteX47" fmla="*/ 27234 w 1034979"/>
                  <a:gd name="connsiteY47" fmla="*/ 1147917 h 1509906"/>
                  <a:gd name="connsiteX48" fmla="*/ 15804 w 1034979"/>
                  <a:gd name="connsiteY48" fmla="*/ 1153632 h 1509906"/>
                  <a:gd name="connsiteX49" fmla="*/ 6279 w 1034979"/>
                  <a:gd name="connsiteY49" fmla="*/ 1163157 h 1509906"/>
                  <a:gd name="connsiteX50" fmla="*/ 4374 w 1034979"/>
                  <a:gd name="connsiteY50" fmla="*/ 1168872 h 1509906"/>
                  <a:gd name="connsiteX51" fmla="*/ 564 w 1034979"/>
                  <a:gd name="connsiteY51" fmla="*/ 1174587 h 1509906"/>
                  <a:gd name="connsiteX52" fmla="*/ 6279 w 1034979"/>
                  <a:gd name="connsiteY52" fmla="*/ 1206972 h 1509906"/>
                  <a:gd name="connsiteX53" fmla="*/ 11994 w 1034979"/>
                  <a:gd name="connsiteY53" fmla="*/ 1210782 h 1509906"/>
                  <a:gd name="connsiteX54" fmla="*/ 17709 w 1034979"/>
                  <a:gd name="connsiteY54" fmla="*/ 1212687 h 1509906"/>
                  <a:gd name="connsiteX55" fmla="*/ 145344 w 1034979"/>
                  <a:gd name="connsiteY55" fmla="*/ 1210782 h 1509906"/>
                  <a:gd name="connsiteX56" fmla="*/ 152964 w 1034979"/>
                  <a:gd name="connsiteY56" fmla="*/ 1208877 h 1509906"/>
                  <a:gd name="connsiteX57" fmla="*/ 303459 w 1034979"/>
                  <a:gd name="connsiteY57" fmla="*/ 1203162 h 1509906"/>
                  <a:gd name="connsiteX58" fmla="*/ 318699 w 1034979"/>
                  <a:gd name="connsiteY58" fmla="*/ 1210782 h 1509906"/>
                  <a:gd name="connsiteX59" fmla="*/ 330129 w 1034979"/>
                  <a:gd name="connsiteY59" fmla="*/ 1216497 h 1509906"/>
                  <a:gd name="connsiteX60" fmla="*/ 333939 w 1034979"/>
                  <a:gd name="connsiteY60" fmla="*/ 1222212 h 1509906"/>
                  <a:gd name="connsiteX61" fmla="*/ 339654 w 1034979"/>
                  <a:gd name="connsiteY61" fmla="*/ 1224117 h 1509906"/>
                  <a:gd name="connsiteX62" fmla="*/ 351084 w 1034979"/>
                  <a:gd name="connsiteY62" fmla="*/ 1231737 h 1509906"/>
                  <a:gd name="connsiteX63" fmla="*/ 356799 w 1034979"/>
                  <a:gd name="connsiteY63" fmla="*/ 1235547 h 1509906"/>
                  <a:gd name="connsiteX64" fmla="*/ 360609 w 1034979"/>
                  <a:gd name="connsiteY64" fmla="*/ 1241262 h 1509906"/>
                  <a:gd name="connsiteX65" fmla="*/ 366324 w 1034979"/>
                  <a:gd name="connsiteY65" fmla="*/ 1252692 h 1509906"/>
                  <a:gd name="connsiteX66" fmla="*/ 362514 w 1034979"/>
                  <a:gd name="connsiteY66" fmla="*/ 1279362 h 1509906"/>
                  <a:gd name="connsiteX67" fmla="*/ 358704 w 1034979"/>
                  <a:gd name="connsiteY67" fmla="*/ 1285077 h 1509906"/>
                  <a:gd name="connsiteX68" fmla="*/ 356799 w 1034979"/>
                  <a:gd name="connsiteY68" fmla="*/ 1290792 h 1509906"/>
                  <a:gd name="connsiteX69" fmla="*/ 352989 w 1034979"/>
                  <a:gd name="connsiteY69" fmla="*/ 1296507 h 1509906"/>
                  <a:gd name="connsiteX70" fmla="*/ 351084 w 1034979"/>
                  <a:gd name="connsiteY70" fmla="*/ 1302222 h 1509906"/>
                  <a:gd name="connsiteX71" fmla="*/ 347274 w 1034979"/>
                  <a:gd name="connsiteY71" fmla="*/ 1307937 h 1509906"/>
                  <a:gd name="connsiteX72" fmla="*/ 330129 w 1034979"/>
                  <a:gd name="connsiteY72" fmla="*/ 1374612 h 1509906"/>
                  <a:gd name="connsiteX73" fmla="*/ 328224 w 1034979"/>
                  <a:gd name="connsiteY73" fmla="*/ 1426047 h 1509906"/>
                  <a:gd name="connsiteX74" fmla="*/ 330129 w 1034979"/>
                  <a:gd name="connsiteY74" fmla="*/ 1450812 h 1509906"/>
                  <a:gd name="connsiteX75" fmla="*/ 332034 w 1034979"/>
                  <a:gd name="connsiteY75" fmla="*/ 1456527 h 1509906"/>
                  <a:gd name="connsiteX76" fmla="*/ 335844 w 1034979"/>
                  <a:gd name="connsiteY76" fmla="*/ 1460337 h 1509906"/>
                  <a:gd name="connsiteX77" fmla="*/ 364419 w 1034979"/>
                  <a:gd name="connsiteY77" fmla="*/ 1506057 h 1509906"/>
                  <a:gd name="connsiteX78" fmla="*/ 387279 w 1034979"/>
                  <a:gd name="connsiteY78" fmla="*/ 1507962 h 1509906"/>
                  <a:gd name="connsiteX79" fmla="*/ 392994 w 1034979"/>
                  <a:gd name="connsiteY79" fmla="*/ 1502247 h 1509906"/>
                  <a:gd name="connsiteX80" fmla="*/ 394899 w 1034979"/>
                  <a:gd name="connsiteY80" fmla="*/ 1490817 h 1509906"/>
                  <a:gd name="connsiteX81" fmla="*/ 396804 w 1034979"/>
                  <a:gd name="connsiteY81" fmla="*/ 1485102 h 1509906"/>
                  <a:gd name="connsiteX82" fmla="*/ 398709 w 1034979"/>
                  <a:gd name="connsiteY82" fmla="*/ 1467957 h 1509906"/>
                  <a:gd name="connsiteX83" fmla="*/ 400614 w 1034979"/>
                  <a:gd name="connsiteY83" fmla="*/ 1454622 h 1509906"/>
                  <a:gd name="connsiteX84" fmla="*/ 404424 w 1034979"/>
                  <a:gd name="connsiteY84" fmla="*/ 1397472 h 1509906"/>
                  <a:gd name="connsiteX85" fmla="*/ 410139 w 1034979"/>
                  <a:gd name="connsiteY85" fmla="*/ 1386042 h 1509906"/>
                  <a:gd name="connsiteX86" fmla="*/ 413949 w 1034979"/>
                  <a:gd name="connsiteY86" fmla="*/ 1372707 h 1509906"/>
                  <a:gd name="connsiteX87" fmla="*/ 415854 w 1034979"/>
                  <a:gd name="connsiteY87" fmla="*/ 1366992 h 1509906"/>
                  <a:gd name="connsiteX88" fmla="*/ 417759 w 1034979"/>
                  <a:gd name="connsiteY88" fmla="*/ 1353657 h 1509906"/>
                  <a:gd name="connsiteX89" fmla="*/ 421569 w 1034979"/>
                  <a:gd name="connsiteY89" fmla="*/ 1342227 h 1509906"/>
                  <a:gd name="connsiteX90" fmla="*/ 427284 w 1034979"/>
                  <a:gd name="connsiteY90" fmla="*/ 1328892 h 1509906"/>
                  <a:gd name="connsiteX91" fmla="*/ 467289 w 1034979"/>
                  <a:gd name="connsiteY91" fmla="*/ 1258407 h 1509906"/>
                  <a:gd name="connsiteX92" fmla="*/ 528455 w 1034979"/>
                  <a:gd name="connsiteY92" fmla="*/ 1245638 h 1509906"/>
                  <a:gd name="connsiteX93" fmla="*/ 573969 w 1034979"/>
                  <a:gd name="connsiteY93" fmla="*/ 1229832 h 1509906"/>
                  <a:gd name="connsiteX94" fmla="*/ 585399 w 1034979"/>
                  <a:gd name="connsiteY94" fmla="*/ 1226022 h 1509906"/>
                  <a:gd name="connsiteX95" fmla="*/ 720654 w 1034979"/>
                  <a:gd name="connsiteY95" fmla="*/ 1309842 h 1509906"/>
                  <a:gd name="connsiteX96" fmla="*/ 733989 w 1034979"/>
                  <a:gd name="connsiteY96" fmla="*/ 1319367 h 1509906"/>
                  <a:gd name="connsiteX97" fmla="*/ 743514 w 1034979"/>
                  <a:gd name="connsiteY97" fmla="*/ 1321272 h 1509906"/>
                  <a:gd name="connsiteX98" fmla="*/ 749229 w 1034979"/>
                  <a:gd name="connsiteY98" fmla="*/ 1323177 h 1509906"/>
                  <a:gd name="connsiteX99" fmla="*/ 762564 w 1034979"/>
                  <a:gd name="connsiteY99" fmla="*/ 1328892 h 1509906"/>
                  <a:gd name="connsiteX100" fmla="*/ 777804 w 1034979"/>
                  <a:gd name="connsiteY100" fmla="*/ 1326987 h 1509906"/>
                  <a:gd name="connsiteX101" fmla="*/ 789234 w 1034979"/>
                  <a:gd name="connsiteY101" fmla="*/ 1321272 h 1509906"/>
                  <a:gd name="connsiteX102" fmla="*/ 794949 w 1034979"/>
                  <a:gd name="connsiteY102" fmla="*/ 1319367 h 1509906"/>
                  <a:gd name="connsiteX103" fmla="*/ 802569 w 1034979"/>
                  <a:gd name="connsiteY103" fmla="*/ 1302222 h 1509906"/>
                  <a:gd name="connsiteX104" fmla="*/ 800664 w 1034979"/>
                  <a:gd name="connsiteY104" fmla="*/ 1277457 h 1509906"/>
                  <a:gd name="connsiteX105" fmla="*/ 798759 w 1034979"/>
                  <a:gd name="connsiteY105" fmla="*/ 1271742 h 1509906"/>
                  <a:gd name="connsiteX106" fmla="*/ 796854 w 1034979"/>
                  <a:gd name="connsiteY106" fmla="*/ 1264122 h 1509906"/>
                  <a:gd name="connsiteX107" fmla="*/ 783519 w 1034979"/>
                  <a:gd name="connsiteY107" fmla="*/ 1246977 h 1509906"/>
                  <a:gd name="connsiteX108" fmla="*/ 773994 w 1034979"/>
                  <a:gd name="connsiteY108" fmla="*/ 1241262 h 1509906"/>
                  <a:gd name="connsiteX109" fmla="*/ 648264 w 1034979"/>
                  <a:gd name="connsiteY109" fmla="*/ 1149822 h 1509906"/>
                  <a:gd name="connsiteX110" fmla="*/ 644454 w 1034979"/>
                  <a:gd name="connsiteY110" fmla="*/ 1132677 h 1509906"/>
                  <a:gd name="connsiteX111" fmla="*/ 646359 w 1034979"/>
                  <a:gd name="connsiteY111" fmla="*/ 1125057 h 1509906"/>
                  <a:gd name="connsiteX112" fmla="*/ 650169 w 1034979"/>
                  <a:gd name="connsiteY112" fmla="*/ 1107912 h 1509906"/>
                  <a:gd name="connsiteX113" fmla="*/ 653979 w 1034979"/>
                  <a:gd name="connsiteY113" fmla="*/ 1102197 h 1509906"/>
                  <a:gd name="connsiteX114" fmla="*/ 655884 w 1034979"/>
                  <a:gd name="connsiteY114" fmla="*/ 1096482 h 1509906"/>
                  <a:gd name="connsiteX115" fmla="*/ 661599 w 1034979"/>
                  <a:gd name="connsiteY115" fmla="*/ 1094577 h 1509906"/>
                  <a:gd name="connsiteX116" fmla="*/ 671124 w 1034979"/>
                  <a:gd name="connsiteY116" fmla="*/ 1083147 h 1509906"/>
                  <a:gd name="connsiteX117" fmla="*/ 724464 w 1034979"/>
                  <a:gd name="connsiteY117" fmla="*/ 1075527 h 1509906"/>
                  <a:gd name="connsiteX118" fmla="*/ 842574 w 1034979"/>
                  <a:gd name="connsiteY118" fmla="*/ 1077432 h 1509906"/>
                  <a:gd name="connsiteX119" fmla="*/ 871149 w 1034979"/>
                  <a:gd name="connsiteY119" fmla="*/ 1079337 h 1509906"/>
                  <a:gd name="connsiteX120" fmla="*/ 899724 w 1034979"/>
                  <a:gd name="connsiteY120" fmla="*/ 1085052 h 1509906"/>
                  <a:gd name="connsiteX121" fmla="*/ 922584 w 1034979"/>
                  <a:gd name="connsiteY121" fmla="*/ 1088862 h 1509906"/>
                  <a:gd name="connsiteX122" fmla="*/ 951159 w 1034979"/>
                  <a:gd name="connsiteY122" fmla="*/ 1094577 h 1509906"/>
                  <a:gd name="connsiteX123" fmla="*/ 956874 w 1034979"/>
                  <a:gd name="connsiteY123" fmla="*/ 1094577 h 1509906"/>
                  <a:gd name="connsiteX124" fmla="*/ 1002594 w 1034979"/>
                  <a:gd name="connsiteY124" fmla="*/ 1092672 h 1509906"/>
                  <a:gd name="connsiteX125" fmla="*/ 1031169 w 1034979"/>
                  <a:gd name="connsiteY125" fmla="*/ 1085052 h 1509906"/>
                  <a:gd name="connsiteX126" fmla="*/ 1034979 w 1034979"/>
                  <a:gd name="connsiteY126" fmla="*/ 1079337 h 1509906"/>
                  <a:gd name="connsiteX127" fmla="*/ 1033074 w 1034979"/>
                  <a:gd name="connsiteY127" fmla="*/ 1060287 h 1509906"/>
                  <a:gd name="connsiteX128" fmla="*/ 1027359 w 1034979"/>
                  <a:gd name="connsiteY128" fmla="*/ 1056477 h 1509906"/>
                  <a:gd name="connsiteX129" fmla="*/ 1012119 w 1034979"/>
                  <a:gd name="connsiteY129" fmla="*/ 1054572 h 1509906"/>
                  <a:gd name="connsiteX130" fmla="*/ 1006404 w 1034979"/>
                  <a:gd name="connsiteY130" fmla="*/ 1052667 h 1509906"/>
                  <a:gd name="connsiteX131" fmla="*/ 998784 w 1034979"/>
                  <a:gd name="connsiteY131" fmla="*/ 1050762 h 1509906"/>
                  <a:gd name="connsiteX132" fmla="*/ 987354 w 1034979"/>
                  <a:gd name="connsiteY132" fmla="*/ 1043142 h 1509906"/>
                  <a:gd name="connsiteX133" fmla="*/ 975924 w 1034979"/>
                  <a:gd name="connsiteY133" fmla="*/ 1039332 h 1509906"/>
                  <a:gd name="connsiteX134" fmla="*/ 970209 w 1034979"/>
                  <a:gd name="connsiteY134" fmla="*/ 1037427 h 1509906"/>
                  <a:gd name="connsiteX135" fmla="*/ 962589 w 1034979"/>
                  <a:gd name="connsiteY135" fmla="*/ 1035522 h 1509906"/>
                  <a:gd name="connsiteX136" fmla="*/ 956874 w 1034979"/>
                  <a:gd name="connsiteY136" fmla="*/ 1033617 h 1509906"/>
                  <a:gd name="connsiteX137" fmla="*/ 935919 w 1034979"/>
                  <a:gd name="connsiteY137" fmla="*/ 1027902 h 1509906"/>
                  <a:gd name="connsiteX138" fmla="*/ 930204 w 1034979"/>
                  <a:gd name="connsiteY138" fmla="*/ 1025997 h 1509906"/>
                  <a:gd name="connsiteX139" fmla="*/ 825429 w 1034979"/>
                  <a:gd name="connsiteY139" fmla="*/ 1027902 h 1509906"/>
                  <a:gd name="connsiteX140" fmla="*/ 819714 w 1034979"/>
                  <a:gd name="connsiteY140" fmla="*/ 1029807 h 1509906"/>
                  <a:gd name="connsiteX141" fmla="*/ 730179 w 1034979"/>
                  <a:gd name="connsiteY141" fmla="*/ 1031712 h 1509906"/>
                  <a:gd name="connsiteX142" fmla="*/ 716844 w 1034979"/>
                  <a:gd name="connsiteY142" fmla="*/ 1035522 h 1509906"/>
                  <a:gd name="connsiteX143" fmla="*/ 695889 w 1034979"/>
                  <a:gd name="connsiteY143" fmla="*/ 1037427 h 1509906"/>
                  <a:gd name="connsiteX144" fmla="*/ 669219 w 1034979"/>
                  <a:gd name="connsiteY144" fmla="*/ 1039332 h 1509906"/>
                  <a:gd name="connsiteX145" fmla="*/ 669219 w 1034979"/>
                  <a:gd name="connsiteY145" fmla="*/ 1039332 h 1509906"/>
                  <a:gd name="connsiteX146" fmla="*/ 646359 w 1034979"/>
                  <a:gd name="connsiteY146" fmla="*/ 1043142 h 1509906"/>
                  <a:gd name="connsiteX147" fmla="*/ 642549 w 1034979"/>
                  <a:gd name="connsiteY147" fmla="*/ 1031712 h 1509906"/>
                  <a:gd name="connsiteX148" fmla="*/ 640644 w 1034979"/>
                  <a:gd name="connsiteY148" fmla="*/ 1025997 h 1509906"/>
                  <a:gd name="connsiteX149" fmla="*/ 642549 w 1034979"/>
                  <a:gd name="connsiteY149" fmla="*/ 1008852 h 1509906"/>
                  <a:gd name="connsiteX150" fmla="*/ 644454 w 1034979"/>
                  <a:gd name="connsiteY150" fmla="*/ 1003137 h 1509906"/>
                  <a:gd name="connsiteX151" fmla="*/ 661599 w 1034979"/>
                  <a:gd name="connsiteY151" fmla="*/ 993612 h 1509906"/>
                  <a:gd name="connsiteX152" fmla="*/ 673029 w 1034979"/>
                  <a:gd name="connsiteY152" fmla="*/ 985992 h 1509906"/>
                  <a:gd name="connsiteX153" fmla="*/ 674934 w 1034979"/>
                  <a:gd name="connsiteY153" fmla="*/ 980277 h 1509906"/>
                  <a:gd name="connsiteX154" fmla="*/ 680649 w 1034979"/>
                  <a:gd name="connsiteY154" fmla="*/ 978372 h 1509906"/>
                  <a:gd name="connsiteX155" fmla="*/ 686364 w 1034979"/>
                  <a:gd name="connsiteY155" fmla="*/ 974562 h 1509906"/>
                  <a:gd name="connsiteX156" fmla="*/ 695889 w 1034979"/>
                  <a:gd name="connsiteY156" fmla="*/ 965037 h 1509906"/>
                  <a:gd name="connsiteX157" fmla="*/ 705414 w 1034979"/>
                  <a:gd name="connsiteY157" fmla="*/ 953607 h 1509906"/>
                  <a:gd name="connsiteX158" fmla="*/ 716844 w 1034979"/>
                  <a:gd name="connsiteY158" fmla="*/ 945987 h 1509906"/>
                  <a:gd name="connsiteX159" fmla="*/ 732084 w 1034979"/>
                  <a:gd name="connsiteY159" fmla="*/ 932652 h 1509906"/>
                  <a:gd name="connsiteX160" fmla="*/ 741609 w 1034979"/>
                  <a:gd name="connsiteY160" fmla="*/ 921222 h 1509906"/>
                  <a:gd name="connsiteX161" fmla="*/ 753039 w 1034979"/>
                  <a:gd name="connsiteY161" fmla="*/ 911697 h 1509906"/>
                  <a:gd name="connsiteX162" fmla="*/ 758754 w 1034979"/>
                  <a:gd name="connsiteY162" fmla="*/ 900267 h 1509906"/>
                  <a:gd name="connsiteX163" fmla="*/ 760659 w 1034979"/>
                  <a:gd name="connsiteY163" fmla="*/ 894552 h 1509906"/>
                  <a:gd name="connsiteX164" fmla="*/ 766374 w 1034979"/>
                  <a:gd name="connsiteY164" fmla="*/ 883122 h 1509906"/>
                  <a:gd name="connsiteX165" fmla="*/ 764469 w 1034979"/>
                  <a:gd name="connsiteY165" fmla="*/ 867882 h 1509906"/>
                  <a:gd name="connsiteX166" fmla="*/ 758754 w 1034979"/>
                  <a:gd name="connsiteY166" fmla="*/ 865977 h 1509906"/>
                  <a:gd name="connsiteX167" fmla="*/ 737799 w 1034979"/>
                  <a:gd name="connsiteY167" fmla="*/ 867882 h 1509906"/>
                  <a:gd name="connsiteX168" fmla="*/ 732084 w 1034979"/>
                  <a:gd name="connsiteY168" fmla="*/ 871692 h 1509906"/>
                  <a:gd name="connsiteX169" fmla="*/ 720654 w 1034979"/>
                  <a:gd name="connsiteY169" fmla="*/ 875502 h 1509906"/>
                  <a:gd name="connsiteX170" fmla="*/ 716844 w 1034979"/>
                  <a:gd name="connsiteY170" fmla="*/ 881217 h 1509906"/>
                  <a:gd name="connsiteX171" fmla="*/ 711129 w 1034979"/>
                  <a:gd name="connsiteY171" fmla="*/ 883122 h 1509906"/>
                  <a:gd name="connsiteX172" fmla="*/ 705414 w 1034979"/>
                  <a:gd name="connsiteY172" fmla="*/ 886932 h 1509906"/>
                  <a:gd name="connsiteX173" fmla="*/ 699699 w 1034979"/>
                  <a:gd name="connsiteY173" fmla="*/ 892647 h 1509906"/>
                  <a:gd name="connsiteX174" fmla="*/ 692079 w 1034979"/>
                  <a:gd name="connsiteY174" fmla="*/ 896457 h 1509906"/>
                  <a:gd name="connsiteX175" fmla="*/ 595181 w 1034979"/>
                  <a:gd name="connsiteY175" fmla="*/ 951135 h 1509906"/>
                  <a:gd name="connsiteX176" fmla="*/ 507294 w 1034979"/>
                  <a:gd name="connsiteY176" fmla="*/ 841212 h 1509906"/>
                  <a:gd name="connsiteX177" fmla="*/ 503484 w 1034979"/>
                  <a:gd name="connsiteY177" fmla="*/ 351627 h 1509906"/>
                  <a:gd name="connsiteX178" fmla="*/ 499674 w 1034979"/>
                  <a:gd name="connsiteY178" fmla="*/ 60162 h 1509906"/>
                  <a:gd name="connsiteX179" fmla="*/ 490149 w 1034979"/>
                  <a:gd name="connsiteY179" fmla="*/ 33492 h 1509906"/>
                  <a:gd name="connsiteX180" fmla="*/ 488244 w 1034979"/>
                  <a:gd name="connsiteY180" fmla="*/ 27777 h 1509906"/>
                  <a:gd name="connsiteX181" fmla="*/ 484434 w 1034979"/>
                  <a:gd name="connsiteY181" fmla="*/ 22062 h 1509906"/>
                  <a:gd name="connsiteX182" fmla="*/ 478719 w 1034979"/>
                  <a:gd name="connsiteY182" fmla="*/ 10632 h 1509906"/>
                  <a:gd name="connsiteX183" fmla="*/ 473004 w 1034979"/>
                  <a:gd name="connsiteY183" fmla="*/ 6822 h 1509906"/>
                  <a:gd name="connsiteX184" fmla="*/ 469194 w 1034979"/>
                  <a:gd name="connsiteY184" fmla="*/ 1107 h 1509906"/>
                  <a:gd name="connsiteX185" fmla="*/ 429189 w 1034979"/>
                  <a:gd name="connsiteY185" fmla="*/ 4917 h 1509906"/>
                  <a:gd name="connsiteX186" fmla="*/ 421569 w 1034979"/>
                  <a:gd name="connsiteY186" fmla="*/ 16347 h 1509906"/>
                  <a:gd name="connsiteX187" fmla="*/ 417759 w 1034979"/>
                  <a:gd name="connsiteY187" fmla="*/ 22062 h 1509906"/>
                  <a:gd name="connsiteX188" fmla="*/ 419664 w 1034979"/>
                  <a:gd name="connsiteY188" fmla="*/ 54447 h 1509906"/>
                  <a:gd name="connsiteX189" fmla="*/ 423474 w 1034979"/>
                  <a:gd name="connsiteY189" fmla="*/ 65877 h 1509906"/>
                  <a:gd name="connsiteX190" fmla="*/ 425379 w 1034979"/>
                  <a:gd name="connsiteY190" fmla="*/ 71592 h 1509906"/>
                  <a:gd name="connsiteX191" fmla="*/ 425379 w 1034979"/>
                  <a:gd name="connsiteY191" fmla="*/ 77307 h 1509906"/>
                  <a:gd name="connsiteX192" fmla="*/ 429189 w 1034979"/>
                  <a:gd name="connsiteY192" fmla="*/ 231612 h 1509906"/>
                  <a:gd name="connsiteX193" fmla="*/ 440619 w 1034979"/>
                  <a:gd name="connsiteY193" fmla="*/ 414492 h 1509906"/>
                  <a:gd name="connsiteX194" fmla="*/ 435265 w 1034979"/>
                  <a:gd name="connsiteY194" fmla="*/ 711672 h 1509906"/>
                  <a:gd name="connsiteX195" fmla="*/ 435059 w 1034979"/>
                  <a:gd name="connsiteY195" fmla="*/ 792350 h 1509906"/>
                  <a:gd name="connsiteX196" fmla="*/ 430322 w 1034979"/>
                  <a:gd name="connsiteY19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46284 w 1034979"/>
                  <a:gd name="connsiteY22" fmla="*/ 888837 h 1509906"/>
                  <a:gd name="connsiteX23" fmla="*/ 50094 w 1034979"/>
                  <a:gd name="connsiteY23" fmla="*/ 926937 h 1509906"/>
                  <a:gd name="connsiteX24" fmla="*/ 53904 w 1034979"/>
                  <a:gd name="connsiteY24" fmla="*/ 932652 h 1509906"/>
                  <a:gd name="connsiteX25" fmla="*/ 59619 w 1034979"/>
                  <a:gd name="connsiteY25" fmla="*/ 936462 h 1509906"/>
                  <a:gd name="connsiteX26" fmla="*/ 63429 w 1034979"/>
                  <a:gd name="connsiteY26" fmla="*/ 942177 h 1509906"/>
                  <a:gd name="connsiteX27" fmla="*/ 80574 w 1034979"/>
                  <a:gd name="connsiteY27" fmla="*/ 951702 h 1509906"/>
                  <a:gd name="connsiteX28" fmla="*/ 166299 w 1034979"/>
                  <a:gd name="connsiteY28" fmla="*/ 972657 h 1509906"/>
                  <a:gd name="connsiteX29" fmla="*/ 191064 w 1034979"/>
                  <a:gd name="connsiteY29" fmla="*/ 978372 h 1509906"/>
                  <a:gd name="connsiteX30" fmla="*/ 208209 w 1034979"/>
                  <a:gd name="connsiteY30" fmla="*/ 984087 h 1509906"/>
                  <a:gd name="connsiteX31" fmla="*/ 213924 w 1034979"/>
                  <a:gd name="connsiteY31" fmla="*/ 985992 h 1509906"/>
                  <a:gd name="connsiteX32" fmla="*/ 229164 w 1034979"/>
                  <a:gd name="connsiteY32" fmla="*/ 989802 h 1509906"/>
                  <a:gd name="connsiteX33" fmla="*/ 248214 w 1034979"/>
                  <a:gd name="connsiteY33" fmla="*/ 995517 h 1509906"/>
                  <a:gd name="connsiteX34" fmla="*/ 253929 w 1034979"/>
                  <a:gd name="connsiteY34" fmla="*/ 999327 h 1509906"/>
                  <a:gd name="connsiteX35" fmla="*/ 267264 w 1034979"/>
                  <a:gd name="connsiteY35" fmla="*/ 1014567 h 1509906"/>
                  <a:gd name="connsiteX36" fmla="*/ 272979 w 1034979"/>
                  <a:gd name="connsiteY36" fmla="*/ 1033617 h 1509906"/>
                  <a:gd name="connsiteX37" fmla="*/ 274884 w 1034979"/>
                  <a:gd name="connsiteY37" fmla="*/ 1039332 h 1509906"/>
                  <a:gd name="connsiteX38" fmla="*/ 276789 w 1034979"/>
                  <a:gd name="connsiteY38" fmla="*/ 1045047 h 1509906"/>
                  <a:gd name="connsiteX39" fmla="*/ 278694 w 1034979"/>
                  <a:gd name="connsiteY39" fmla="*/ 1069812 h 1509906"/>
                  <a:gd name="connsiteX40" fmla="*/ 280599 w 1034979"/>
                  <a:gd name="connsiteY40" fmla="*/ 1075527 h 1509906"/>
                  <a:gd name="connsiteX41" fmla="*/ 278694 w 1034979"/>
                  <a:gd name="connsiteY41" fmla="*/ 1094577 h 1509906"/>
                  <a:gd name="connsiteX42" fmla="*/ 276789 w 1034979"/>
                  <a:gd name="connsiteY42" fmla="*/ 1104102 h 1509906"/>
                  <a:gd name="connsiteX43" fmla="*/ 263454 w 1034979"/>
                  <a:gd name="connsiteY43" fmla="*/ 1117437 h 1509906"/>
                  <a:gd name="connsiteX44" fmla="*/ 252024 w 1034979"/>
                  <a:gd name="connsiteY44" fmla="*/ 1125057 h 1509906"/>
                  <a:gd name="connsiteX45" fmla="*/ 240594 w 1034979"/>
                  <a:gd name="connsiteY45" fmla="*/ 1128867 h 1509906"/>
                  <a:gd name="connsiteX46" fmla="*/ 27234 w 1034979"/>
                  <a:gd name="connsiteY46" fmla="*/ 1147917 h 1509906"/>
                  <a:gd name="connsiteX47" fmla="*/ 15804 w 1034979"/>
                  <a:gd name="connsiteY47" fmla="*/ 1153632 h 1509906"/>
                  <a:gd name="connsiteX48" fmla="*/ 6279 w 1034979"/>
                  <a:gd name="connsiteY48" fmla="*/ 1163157 h 1509906"/>
                  <a:gd name="connsiteX49" fmla="*/ 4374 w 1034979"/>
                  <a:gd name="connsiteY49" fmla="*/ 1168872 h 1509906"/>
                  <a:gd name="connsiteX50" fmla="*/ 564 w 1034979"/>
                  <a:gd name="connsiteY50" fmla="*/ 1174587 h 1509906"/>
                  <a:gd name="connsiteX51" fmla="*/ 6279 w 1034979"/>
                  <a:gd name="connsiteY51" fmla="*/ 1206972 h 1509906"/>
                  <a:gd name="connsiteX52" fmla="*/ 11994 w 1034979"/>
                  <a:gd name="connsiteY52" fmla="*/ 1210782 h 1509906"/>
                  <a:gd name="connsiteX53" fmla="*/ 17709 w 1034979"/>
                  <a:gd name="connsiteY53" fmla="*/ 1212687 h 1509906"/>
                  <a:gd name="connsiteX54" fmla="*/ 145344 w 1034979"/>
                  <a:gd name="connsiteY54" fmla="*/ 1210782 h 1509906"/>
                  <a:gd name="connsiteX55" fmla="*/ 152964 w 1034979"/>
                  <a:gd name="connsiteY55" fmla="*/ 1208877 h 1509906"/>
                  <a:gd name="connsiteX56" fmla="*/ 303459 w 1034979"/>
                  <a:gd name="connsiteY56" fmla="*/ 1203162 h 1509906"/>
                  <a:gd name="connsiteX57" fmla="*/ 318699 w 1034979"/>
                  <a:gd name="connsiteY57" fmla="*/ 1210782 h 1509906"/>
                  <a:gd name="connsiteX58" fmla="*/ 330129 w 1034979"/>
                  <a:gd name="connsiteY58" fmla="*/ 1216497 h 1509906"/>
                  <a:gd name="connsiteX59" fmla="*/ 333939 w 1034979"/>
                  <a:gd name="connsiteY59" fmla="*/ 1222212 h 1509906"/>
                  <a:gd name="connsiteX60" fmla="*/ 339654 w 1034979"/>
                  <a:gd name="connsiteY60" fmla="*/ 1224117 h 1509906"/>
                  <a:gd name="connsiteX61" fmla="*/ 351084 w 1034979"/>
                  <a:gd name="connsiteY61" fmla="*/ 1231737 h 1509906"/>
                  <a:gd name="connsiteX62" fmla="*/ 356799 w 1034979"/>
                  <a:gd name="connsiteY62" fmla="*/ 1235547 h 1509906"/>
                  <a:gd name="connsiteX63" fmla="*/ 360609 w 1034979"/>
                  <a:gd name="connsiteY63" fmla="*/ 1241262 h 1509906"/>
                  <a:gd name="connsiteX64" fmla="*/ 366324 w 1034979"/>
                  <a:gd name="connsiteY64" fmla="*/ 1252692 h 1509906"/>
                  <a:gd name="connsiteX65" fmla="*/ 362514 w 1034979"/>
                  <a:gd name="connsiteY65" fmla="*/ 1279362 h 1509906"/>
                  <a:gd name="connsiteX66" fmla="*/ 358704 w 1034979"/>
                  <a:gd name="connsiteY66" fmla="*/ 1285077 h 1509906"/>
                  <a:gd name="connsiteX67" fmla="*/ 356799 w 1034979"/>
                  <a:gd name="connsiteY67" fmla="*/ 1290792 h 1509906"/>
                  <a:gd name="connsiteX68" fmla="*/ 352989 w 1034979"/>
                  <a:gd name="connsiteY68" fmla="*/ 1296507 h 1509906"/>
                  <a:gd name="connsiteX69" fmla="*/ 351084 w 1034979"/>
                  <a:gd name="connsiteY69" fmla="*/ 1302222 h 1509906"/>
                  <a:gd name="connsiteX70" fmla="*/ 347274 w 1034979"/>
                  <a:gd name="connsiteY70" fmla="*/ 1307937 h 1509906"/>
                  <a:gd name="connsiteX71" fmla="*/ 330129 w 1034979"/>
                  <a:gd name="connsiteY71" fmla="*/ 1374612 h 1509906"/>
                  <a:gd name="connsiteX72" fmla="*/ 328224 w 1034979"/>
                  <a:gd name="connsiteY72" fmla="*/ 1426047 h 1509906"/>
                  <a:gd name="connsiteX73" fmla="*/ 330129 w 1034979"/>
                  <a:gd name="connsiteY73" fmla="*/ 1450812 h 1509906"/>
                  <a:gd name="connsiteX74" fmla="*/ 332034 w 1034979"/>
                  <a:gd name="connsiteY74" fmla="*/ 1456527 h 1509906"/>
                  <a:gd name="connsiteX75" fmla="*/ 335844 w 1034979"/>
                  <a:gd name="connsiteY75" fmla="*/ 1460337 h 1509906"/>
                  <a:gd name="connsiteX76" fmla="*/ 364419 w 1034979"/>
                  <a:gd name="connsiteY76" fmla="*/ 1506057 h 1509906"/>
                  <a:gd name="connsiteX77" fmla="*/ 387279 w 1034979"/>
                  <a:gd name="connsiteY77" fmla="*/ 1507962 h 1509906"/>
                  <a:gd name="connsiteX78" fmla="*/ 392994 w 1034979"/>
                  <a:gd name="connsiteY78" fmla="*/ 1502247 h 1509906"/>
                  <a:gd name="connsiteX79" fmla="*/ 394899 w 1034979"/>
                  <a:gd name="connsiteY79" fmla="*/ 1490817 h 1509906"/>
                  <a:gd name="connsiteX80" fmla="*/ 396804 w 1034979"/>
                  <a:gd name="connsiteY80" fmla="*/ 1485102 h 1509906"/>
                  <a:gd name="connsiteX81" fmla="*/ 398709 w 1034979"/>
                  <a:gd name="connsiteY81" fmla="*/ 1467957 h 1509906"/>
                  <a:gd name="connsiteX82" fmla="*/ 400614 w 1034979"/>
                  <a:gd name="connsiteY82" fmla="*/ 1454622 h 1509906"/>
                  <a:gd name="connsiteX83" fmla="*/ 404424 w 1034979"/>
                  <a:gd name="connsiteY83" fmla="*/ 1397472 h 1509906"/>
                  <a:gd name="connsiteX84" fmla="*/ 410139 w 1034979"/>
                  <a:gd name="connsiteY84" fmla="*/ 1386042 h 1509906"/>
                  <a:gd name="connsiteX85" fmla="*/ 413949 w 1034979"/>
                  <a:gd name="connsiteY85" fmla="*/ 1372707 h 1509906"/>
                  <a:gd name="connsiteX86" fmla="*/ 415854 w 1034979"/>
                  <a:gd name="connsiteY86" fmla="*/ 1366992 h 1509906"/>
                  <a:gd name="connsiteX87" fmla="*/ 417759 w 1034979"/>
                  <a:gd name="connsiteY87" fmla="*/ 1353657 h 1509906"/>
                  <a:gd name="connsiteX88" fmla="*/ 421569 w 1034979"/>
                  <a:gd name="connsiteY88" fmla="*/ 1342227 h 1509906"/>
                  <a:gd name="connsiteX89" fmla="*/ 427284 w 1034979"/>
                  <a:gd name="connsiteY89" fmla="*/ 1328892 h 1509906"/>
                  <a:gd name="connsiteX90" fmla="*/ 467289 w 1034979"/>
                  <a:gd name="connsiteY90" fmla="*/ 1258407 h 1509906"/>
                  <a:gd name="connsiteX91" fmla="*/ 528455 w 1034979"/>
                  <a:gd name="connsiteY91" fmla="*/ 1245638 h 1509906"/>
                  <a:gd name="connsiteX92" fmla="*/ 573969 w 1034979"/>
                  <a:gd name="connsiteY92" fmla="*/ 1229832 h 1509906"/>
                  <a:gd name="connsiteX93" fmla="*/ 585399 w 1034979"/>
                  <a:gd name="connsiteY93" fmla="*/ 1226022 h 1509906"/>
                  <a:gd name="connsiteX94" fmla="*/ 720654 w 1034979"/>
                  <a:gd name="connsiteY94" fmla="*/ 1309842 h 1509906"/>
                  <a:gd name="connsiteX95" fmla="*/ 733989 w 1034979"/>
                  <a:gd name="connsiteY95" fmla="*/ 1319367 h 1509906"/>
                  <a:gd name="connsiteX96" fmla="*/ 743514 w 1034979"/>
                  <a:gd name="connsiteY96" fmla="*/ 1321272 h 1509906"/>
                  <a:gd name="connsiteX97" fmla="*/ 749229 w 1034979"/>
                  <a:gd name="connsiteY97" fmla="*/ 1323177 h 1509906"/>
                  <a:gd name="connsiteX98" fmla="*/ 762564 w 1034979"/>
                  <a:gd name="connsiteY98" fmla="*/ 1328892 h 1509906"/>
                  <a:gd name="connsiteX99" fmla="*/ 777804 w 1034979"/>
                  <a:gd name="connsiteY99" fmla="*/ 1326987 h 1509906"/>
                  <a:gd name="connsiteX100" fmla="*/ 789234 w 1034979"/>
                  <a:gd name="connsiteY100" fmla="*/ 1321272 h 1509906"/>
                  <a:gd name="connsiteX101" fmla="*/ 794949 w 1034979"/>
                  <a:gd name="connsiteY101" fmla="*/ 1319367 h 1509906"/>
                  <a:gd name="connsiteX102" fmla="*/ 802569 w 1034979"/>
                  <a:gd name="connsiteY102" fmla="*/ 1302222 h 1509906"/>
                  <a:gd name="connsiteX103" fmla="*/ 800664 w 1034979"/>
                  <a:gd name="connsiteY103" fmla="*/ 1277457 h 1509906"/>
                  <a:gd name="connsiteX104" fmla="*/ 798759 w 1034979"/>
                  <a:gd name="connsiteY104" fmla="*/ 1271742 h 1509906"/>
                  <a:gd name="connsiteX105" fmla="*/ 796854 w 1034979"/>
                  <a:gd name="connsiteY105" fmla="*/ 1264122 h 1509906"/>
                  <a:gd name="connsiteX106" fmla="*/ 783519 w 1034979"/>
                  <a:gd name="connsiteY106" fmla="*/ 1246977 h 1509906"/>
                  <a:gd name="connsiteX107" fmla="*/ 773994 w 1034979"/>
                  <a:gd name="connsiteY107" fmla="*/ 1241262 h 1509906"/>
                  <a:gd name="connsiteX108" fmla="*/ 648264 w 1034979"/>
                  <a:gd name="connsiteY108" fmla="*/ 1149822 h 1509906"/>
                  <a:gd name="connsiteX109" fmla="*/ 644454 w 1034979"/>
                  <a:gd name="connsiteY109" fmla="*/ 1132677 h 1509906"/>
                  <a:gd name="connsiteX110" fmla="*/ 646359 w 1034979"/>
                  <a:gd name="connsiteY110" fmla="*/ 1125057 h 1509906"/>
                  <a:gd name="connsiteX111" fmla="*/ 650169 w 1034979"/>
                  <a:gd name="connsiteY111" fmla="*/ 1107912 h 1509906"/>
                  <a:gd name="connsiteX112" fmla="*/ 653979 w 1034979"/>
                  <a:gd name="connsiteY112" fmla="*/ 1102197 h 1509906"/>
                  <a:gd name="connsiteX113" fmla="*/ 655884 w 1034979"/>
                  <a:gd name="connsiteY113" fmla="*/ 1096482 h 1509906"/>
                  <a:gd name="connsiteX114" fmla="*/ 661599 w 1034979"/>
                  <a:gd name="connsiteY114" fmla="*/ 1094577 h 1509906"/>
                  <a:gd name="connsiteX115" fmla="*/ 671124 w 1034979"/>
                  <a:gd name="connsiteY115" fmla="*/ 1083147 h 1509906"/>
                  <a:gd name="connsiteX116" fmla="*/ 724464 w 1034979"/>
                  <a:gd name="connsiteY116" fmla="*/ 1075527 h 1509906"/>
                  <a:gd name="connsiteX117" fmla="*/ 842574 w 1034979"/>
                  <a:gd name="connsiteY117" fmla="*/ 1077432 h 1509906"/>
                  <a:gd name="connsiteX118" fmla="*/ 871149 w 1034979"/>
                  <a:gd name="connsiteY118" fmla="*/ 1079337 h 1509906"/>
                  <a:gd name="connsiteX119" fmla="*/ 899724 w 1034979"/>
                  <a:gd name="connsiteY119" fmla="*/ 1085052 h 1509906"/>
                  <a:gd name="connsiteX120" fmla="*/ 922584 w 1034979"/>
                  <a:gd name="connsiteY120" fmla="*/ 1088862 h 1509906"/>
                  <a:gd name="connsiteX121" fmla="*/ 951159 w 1034979"/>
                  <a:gd name="connsiteY121" fmla="*/ 1094577 h 1509906"/>
                  <a:gd name="connsiteX122" fmla="*/ 956874 w 1034979"/>
                  <a:gd name="connsiteY122" fmla="*/ 1094577 h 1509906"/>
                  <a:gd name="connsiteX123" fmla="*/ 1002594 w 1034979"/>
                  <a:gd name="connsiteY123" fmla="*/ 1092672 h 1509906"/>
                  <a:gd name="connsiteX124" fmla="*/ 1031169 w 1034979"/>
                  <a:gd name="connsiteY124" fmla="*/ 1085052 h 1509906"/>
                  <a:gd name="connsiteX125" fmla="*/ 1034979 w 1034979"/>
                  <a:gd name="connsiteY125" fmla="*/ 1079337 h 1509906"/>
                  <a:gd name="connsiteX126" fmla="*/ 1033074 w 1034979"/>
                  <a:gd name="connsiteY126" fmla="*/ 1060287 h 1509906"/>
                  <a:gd name="connsiteX127" fmla="*/ 1027359 w 1034979"/>
                  <a:gd name="connsiteY127" fmla="*/ 1056477 h 1509906"/>
                  <a:gd name="connsiteX128" fmla="*/ 1012119 w 1034979"/>
                  <a:gd name="connsiteY128" fmla="*/ 1054572 h 1509906"/>
                  <a:gd name="connsiteX129" fmla="*/ 1006404 w 1034979"/>
                  <a:gd name="connsiteY129" fmla="*/ 1052667 h 1509906"/>
                  <a:gd name="connsiteX130" fmla="*/ 998784 w 1034979"/>
                  <a:gd name="connsiteY130" fmla="*/ 1050762 h 1509906"/>
                  <a:gd name="connsiteX131" fmla="*/ 987354 w 1034979"/>
                  <a:gd name="connsiteY131" fmla="*/ 1043142 h 1509906"/>
                  <a:gd name="connsiteX132" fmla="*/ 975924 w 1034979"/>
                  <a:gd name="connsiteY132" fmla="*/ 1039332 h 1509906"/>
                  <a:gd name="connsiteX133" fmla="*/ 970209 w 1034979"/>
                  <a:gd name="connsiteY133" fmla="*/ 1037427 h 1509906"/>
                  <a:gd name="connsiteX134" fmla="*/ 962589 w 1034979"/>
                  <a:gd name="connsiteY134" fmla="*/ 1035522 h 1509906"/>
                  <a:gd name="connsiteX135" fmla="*/ 956874 w 1034979"/>
                  <a:gd name="connsiteY135" fmla="*/ 1033617 h 1509906"/>
                  <a:gd name="connsiteX136" fmla="*/ 935919 w 1034979"/>
                  <a:gd name="connsiteY136" fmla="*/ 1027902 h 1509906"/>
                  <a:gd name="connsiteX137" fmla="*/ 930204 w 1034979"/>
                  <a:gd name="connsiteY137" fmla="*/ 1025997 h 1509906"/>
                  <a:gd name="connsiteX138" fmla="*/ 825429 w 1034979"/>
                  <a:gd name="connsiteY138" fmla="*/ 1027902 h 1509906"/>
                  <a:gd name="connsiteX139" fmla="*/ 819714 w 1034979"/>
                  <a:gd name="connsiteY139" fmla="*/ 1029807 h 1509906"/>
                  <a:gd name="connsiteX140" fmla="*/ 730179 w 1034979"/>
                  <a:gd name="connsiteY140" fmla="*/ 1031712 h 1509906"/>
                  <a:gd name="connsiteX141" fmla="*/ 716844 w 1034979"/>
                  <a:gd name="connsiteY141" fmla="*/ 1035522 h 1509906"/>
                  <a:gd name="connsiteX142" fmla="*/ 695889 w 1034979"/>
                  <a:gd name="connsiteY142" fmla="*/ 1037427 h 1509906"/>
                  <a:gd name="connsiteX143" fmla="*/ 669219 w 1034979"/>
                  <a:gd name="connsiteY143" fmla="*/ 1039332 h 1509906"/>
                  <a:gd name="connsiteX144" fmla="*/ 669219 w 1034979"/>
                  <a:gd name="connsiteY144" fmla="*/ 1039332 h 1509906"/>
                  <a:gd name="connsiteX145" fmla="*/ 646359 w 1034979"/>
                  <a:gd name="connsiteY145" fmla="*/ 1043142 h 1509906"/>
                  <a:gd name="connsiteX146" fmla="*/ 642549 w 1034979"/>
                  <a:gd name="connsiteY146" fmla="*/ 1031712 h 1509906"/>
                  <a:gd name="connsiteX147" fmla="*/ 640644 w 1034979"/>
                  <a:gd name="connsiteY147" fmla="*/ 1025997 h 1509906"/>
                  <a:gd name="connsiteX148" fmla="*/ 642549 w 1034979"/>
                  <a:gd name="connsiteY148" fmla="*/ 1008852 h 1509906"/>
                  <a:gd name="connsiteX149" fmla="*/ 644454 w 1034979"/>
                  <a:gd name="connsiteY149" fmla="*/ 1003137 h 1509906"/>
                  <a:gd name="connsiteX150" fmla="*/ 661599 w 1034979"/>
                  <a:gd name="connsiteY150" fmla="*/ 993612 h 1509906"/>
                  <a:gd name="connsiteX151" fmla="*/ 673029 w 1034979"/>
                  <a:gd name="connsiteY151" fmla="*/ 985992 h 1509906"/>
                  <a:gd name="connsiteX152" fmla="*/ 674934 w 1034979"/>
                  <a:gd name="connsiteY152" fmla="*/ 980277 h 1509906"/>
                  <a:gd name="connsiteX153" fmla="*/ 680649 w 1034979"/>
                  <a:gd name="connsiteY153" fmla="*/ 978372 h 1509906"/>
                  <a:gd name="connsiteX154" fmla="*/ 686364 w 1034979"/>
                  <a:gd name="connsiteY154" fmla="*/ 974562 h 1509906"/>
                  <a:gd name="connsiteX155" fmla="*/ 695889 w 1034979"/>
                  <a:gd name="connsiteY155" fmla="*/ 965037 h 1509906"/>
                  <a:gd name="connsiteX156" fmla="*/ 705414 w 1034979"/>
                  <a:gd name="connsiteY156" fmla="*/ 953607 h 1509906"/>
                  <a:gd name="connsiteX157" fmla="*/ 716844 w 1034979"/>
                  <a:gd name="connsiteY157" fmla="*/ 945987 h 1509906"/>
                  <a:gd name="connsiteX158" fmla="*/ 732084 w 1034979"/>
                  <a:gd name="connsiteY158" fmla="*/ 932652 h 1509906"/>
                  <a:gd name="connsiteX159" fmla="*/ 741609 w 1034979"/>
                  <a:gd name="connsiteY159" fmla="*/ 921222 h 1509906"/>
                  <a:gd name="connsiteX160" fmla="*/ 753039 w 1034979"/>
                  <a:gd name="connsiteY160" fmla="*/ 911697 h 1509906"/>
                  <a:gd name="connsiteX161" fmla="*/ 758754 w 1034979"/>
                  <a:gd name="connsiteY161" fmla="*/ 900267 h 1509906"/>
                  <a:gd name="connsiteX162" fmla="*/ 760659 w 1034979"/>
                  <a:gd name="connsiteY162" fmla="*/ 894552 h 1509906"/>
                  <a:gd name="connsiteX163" fmla="*/ 766374 w 1034979"/>
                  <a:gd name="connsiteY163" fmla="*/ 883122 h 1509906"/>
                  <a:gd name="connsiteX164" fmla="*/ 764469 w 1034979"/>
                  <a:gd name="connsiteY164" fmla="*/ 867882 h 1509906"/>
                  <a:gd name="connsiteX165" fmla="*/ 758754 w 1034979"/>
                  <a:gd name="connsiteY165" fmla="*/ 865977 h 1509906"/>
                  <a:gd name="connsiteX166" fmla="*/ 737799 w 1034979"/>
                  <a:gd name="connsiteY166" fmla="*/ 867882 h 1509906"/>
                  <a:gd name="connsiteX167" fmla="*/ 732084 w 1034979"/>
                  <a:gd name="connsiteY167" fmla="*/ 871692 h 1509906"/>
                  <a:gd name="connsiteX168" fmla="*/ 720654 w 1034979"/>
                  <a:gd name="connsiteY168" fmla="*/ 875502 h 1509906"/>
                  <a:gd name="connsiteX169" fmla="*/ 716844 w 1034979"/>
                  <a:gd name="connsiteY169" fmla="*/ 881217 h 1509906"/>
                  <a:gd name="connsiteX170" fmla="*/ 711129 w 1034979"/>
                  <a:gd name="connsiteY170" fmla="*/ 883122 h 1509906"/>
                  <a:gd name="connsiteX171" fmla="*/ 705414 w 1034979"/>
                  <a:gd name="connsiteY171" fmla="*/ 886932 h 1509906"/>
                  <a:gd name="connsiteX172" fmla="*/ 699699 w 1034979"/>
                  <a:gd name="connsiteY172" fmla="*/ 892647 h 1509906"/>
                  <a:gd name="connsiteX173" fmla="*/ 692079 w 1034979"/>
                  <a:gd name="connsiteY173" fmla="*/ 896457 h 1509906"/>
                  <a:gd name="connsiteX174" fmla="*/ 595181 w 1034979"/>
                  <a:gd name="connsiteY174" fmla="*/ 951135 h 1509906"/>
                  <a:gd name="connsiteX175" fmla="*/ 507294 w 1034979"/>
                  <a:gd name="connsiteY175" fmla="*/ 841212 h 1509906"/>
                  <a:gd name="connsiteX176" fmla="*/ 503484 w 1034979"/>
                  <a:gd name="connsiteY176" fmla="*/ 351627 h 1509906"/>
                  <a:gd name="connsiteX177" fmla="*/ 499674 w 1034979"/>
                  <a:gd name="connsiteY177" fmla="*/ 60162 h 1509906"/>
                  <a:gd name="connsiteX178" fmla="*/ 490149 w 1034979"/>
                  <a:gd name="connsiteY178" fmla="*/ 33492 h 1509906"/>
                  <a:gd name="connsiteX179" fmla="*/ 488244 w 1034979"/>
                  <a:gd name="connsiteY179" fmla="*/ 27777 h 1509906"/>
                  <a:gd name="connsiteX180" fmla="*/ 484434 w 1034979"/>
                  <a:gd name="connsiteY180" fmla="*/ 22062 h 1509906"/>
                  <a:gd name="connsiteX181" fmla="*/ 478719 w 1034979"/>
                  <a:gd name="connsiteY181" fmla="*/ 10632 h 1509906"/>
                  <a:gd name="connsiteX182" fmla="*/ 473004 w 1034979"/>
                  <a:gd name="connsiteY182" fmla="*/ 6822 h 1509906"/>
                  <a:gd name="connsiteX183" fmla="*/ 469194 w 1034979"/>
                  <a:gd name="connsiteY183" fmla="*/ 1107 h 1509906"/>
                  <a:gd name="connsiteX184" fmla="*/ 429189 w 1034979"/>
                  <a:gd name="connsiteY184" fmla="*/ 4917 h 1509906"/>
                  <a:gd name="connsiteX185" fmla="*/ 421569 w 1034979"/>
                  <a:gd name="connsiteY185" fmla="*/ 16347 h 1509906"/>
                  <a:gd name="connsiteX186" fmla="*/ 417759 w 1034979"/>
                  <a:gd name="connsiteY186" fmla="*/ 22062 h 1509906"/>
                  <a:gd name="connsiteX187" fmla="*/ 419664 w 1034979"/>
                  <a:gd name="connsiteY187" fmla="*/ 54447 h 1509906"/>
                  <a:gd name="connsiteX188" fmla="*/ 423474 w 1034979"/>
                  <a:gd name="connsiteY188" fmla="*/ 65877 h 1509906"/>
                  <a:gd name="connsiteX189" fmla="*/ 425379 w 1034979"/>
                  <a:gd name="connsiteY189" fmla="*/ 71592 h 1509906"/>
                  <a:gd name="connsiteX190" fmla="*/ 425379 w 1034979"/>
                  <a:gd name="connsiteY190" fmla="*/ 77307 h 1509906"/>
                  <a:gd name="connsiteX191" fmla="*/ 429189 w 1034979"/>
                  <a:gd name="connsiteY191" fmla="*/ 231612 h 1509906"/>
                  <a:gd name="connsiteX192" fmla="*/ 440619 w 1034979"/>
                  <a:gd name="connsiteY192" fmla="*/ 414492 h 1509906"/>
                  <a:gd name="connsiteX193" fmla="*/ 435265 w 1034979"/>
                  <a:gd name="connsiteY193" fmla="*/ 711672 h 1509906"/>
                  <a:gd name="connsiteX194" fmla="*/ 435059 w 1034979"/>
                  <a:gd name="connsiteY194" fmla="*/ 792350 h 1509906"/>
                  <a:gd name="connsiteX195" fmla="*/ 430322 w 1034979"/>
                  <a:gd name="connsiteY19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95889 w 1034979"/>
                  <a:gd name="connsiteY140" fmla="*/ 1037427 h 1509906"/>
                  <a:gd name="connsiteX141" fmla="*/ 669219 w 1034979"/>
                  <a:gd name="connsiteY141" fmla="*/ 1039332 h 1509906"/>
                  <a:gd name="connsiteX142" fmla="*/ 669219 w 1034979"/>
                  <a:gd name="connsiteY142" fmla="*/ 1039332 h 1509906"/>
                  <a:gd name="connsiteX143" fmla="*/ 646359 w 1034979"/>
                  <a:gd name="connsiteY143" fmla="*/ 1043142 h 1509906"/>
                  <a:gd name="connsiteX144" fmla="*/ 642549 w 1034979"/>
                  <a:gd name="connsiteY144" fmla="*/ 1031712 h 1509906"/>
                  <a:gd name="connsiteX145" fmla="*/ 640644 w 1034979"/>
                  <a:gd name="connsiteY145" fmla="*/ 1025997 h 1509906"/>
                  <a:gd name="connsiteX146" fmla="*/ 642549 w 1034979"/>
                  <a:gd name="connsiteY146" fmla="*/ 1008852 h 1509906"/>
                  <a:gd name="connsiteX147" fmla="*/ 644454 w 1034979"/>
                  <a:gd name="connsiteY147" fmla="*/ 1003137 h 1509906"/>
                  <a:gd name="connsiteX148" fmla="*/ 661599 w 1034979"/>
                  <a:gd name="connsiteY148" fmla="*/ 993612 h 1509906"/>
                  <a:gd name="connsiteX149" fmla="*/ 673029 w 1034979"/>
                  <a:gd name="connsiteY149" fmla="*/ 985992 h 1509906"/>
                  <a:gd name="connsiteX150" fmla="*/ 674934 w 1034979"/>
                  <a:gd name="connsiteY150" fmla="*/ 980277 h 1509906"/>
                  <a:gd name="connsiteX151" fmla="*/ 680649 w 1034979"/>
                  <a:gd name="connsiteY151" fmla="*/ 978372 h 1509906"/>
                  <a:gd name="connsiteX152" fmla="*/ 686364 w 1034979"/>
                  <a:gd name="connsiteY152" fmla="*/ 974562 h 1509906"/>
                  <a:gd name="connsiteX153" fmla="*/ 695889 w 1034979"/>
                  <a:gd name="connsiteY153" fmla="*/ 965037 h 1509906"/>
                  <a:gd name="connsiteX154" fmla="*/ 705414 w 1034979"/>
                  <a:gd name="connsiteY154" fmla="*/ 953607 h 1509906"/>
                  <a:gd name="connsiteX155" fmla="*/ 716844 w 1034979"/>
                  <a:gd name="connsiteY155" fmla="*/ 945987 h 1509906"/>
                  <a:gd name="connsiteX156" fmla="*/ 732084 w 1034979"/>
                  <a:gd name="connsiteY156" fmla="*/ 932652 h 1509906"/>
                  <a:gd name="connsiteX157" fmla="*/ 741609 w 1034979"/>
                  <a:gd name="connsiteY157" fmla="*/ 921222 h 1509906"/>
                  <a:gd name="connsiteX158" fmla="*/ 753039 w 1034979"/>
                  <a:gd name="connsiteY158" fmla="*/ 911697 h 1509906"/>
                  <a:gd name="connsiteX159" fmla="*/ 758754 w 1034979"/>
                  <a:gd name="connsiteY159" fmla="*/ 900267 h 1509906"/>
                  <a:gd name="connsiteX160" fmla="*/ 760659 w 1034979"/>
                  <a:gd name="connsiteY160" fmla="*/ 894552 h 1509906"/>
                  <a:gd name="connsiteX161" fmla="*/ 766374 w 1034979"/>
                  <a:gd name="connsiteY161" fmla="*/ 883122 h 1509906"/>
                  <a:gd name="connsiteX162" fmla="*/ 764469 w 1034979"/>
                  <a:gd name="connsiteY162" fmla="*/ 867882 h 1509906"/>
                  <a:gd name="connsiteX163" fmla="*/ 758754 w 1034979"/>
                  <a:gd name="connsiteY163" fmla="*/ 865977 h 1509906"/>
                  <a:gd name="connsiteX164" fmla="*/ 737799 w 1034979"/>
                  <a:gd name="connsiteY164" fmla="*/ 867882 h 1509906"/>
                  <a:gd name="connsiteX165" fmla="*/ 732084 w 1034979"/>
                  <a:gd name="connsiteY165" fmla="*/ 871692 h 1509906"/>
                  <a:gd name="connsiteX166" fmla="*/ 720654 w 1034979"/>
                  <a:gd name="connsiteY166" fmla="*/ 875502 h 1509906"/>
                  <a:gd name="connsiteX167" fmla="*/ 716844 w 1034979"/>
                  <a:gd name="connsiteY167" fmla="*/ 881217 h 1509906"/>
                  <a:gd name="connsiteX168" fmla="*/ 711129 w 1034979"/>
                  <a:gd name="connsiteY168" fmla="*/ 883122 h 1509906"/>
                  <a:gd name="connsiteX169" fmla="*/ 705414 w 1034979"/>
                  <a:gd name="connsiteY169" fmla="*/ 886932 h 1509906"/>
                  <a:gd name="connsiteX170" fmla="*/ 699699 w 1034979"/>
                  <a:gd name="connsiteY170" fmla="*/ 892647 h 1509906"/>
                  <a:gd name="connsiteX171" fmla="*/ 692079 w 1034979"/>
                  <a:gd name="connsiteY171" fmla="*/ 896457 h 1509906"/>
                  <a:gd name="connsiteX172" fmla="*/ 595181 w 1034979"/>
                  <a:gd name="connsiteY172" fmla="*/ 951135 h 1509906"/>
                  <a:gd name="connsiteX173" fmla="*/ 507294 w 1034979"/>
                  <a:gd name="connsiteY173" fmla="*/ 841212 h 1509906"/>
                  <a:gd name="connsiteX174" fmla="*/ 503484 w 1034979"/>
                  <a:gd name="connsiteY174" fmla="*/ 351627 h 1509906"/>
                  <a:gd name="connsiteX175" fmla="*/ 499674 w 1034979"/>
                  <a:gd name="connsiteY175" fmla="*/ 60162 h 1509906"/>
                  <a:gd name="connsiteX176" fmla="*/ 490149 w 1034979"/>
                  <a:gd name="connsiteY176" fmla="*/ 33492 h 1509906"/>
                  <a:gd name="connsiteX177" fmla="*/ 488244 w 1034979"/>
                  <a:gd name="connsiteY177" fmla="*/ 27777 h 1509906"/>
                  <a:gd name="connsiteX178" fmla="*/ 484434 w 1034979"/>
                  <a:gd name="connsiteY178" fmla="*/ 22062 h 1509906"/>
                  <a:gd name="connsiteX179" fmla="*/ 478719 w 1034979"/>
                  <a:gd name="connsiteY179" fmla="*/ 10632 h 1509906"/>
                  <a:gd name="connsiteX180" fmla="*/ 473004 w 1034979"/>
                  <a:gd name="connsiteY180" fmla="*/ 6822 h 1509906"/>
                  <a:gd name="connsiteX181" fmla="*/ 469194 w 1034979"/>
                  <a:gd name="connsiteY181" fmla="*/ 1107 h 1509906"/>
                  <a:gd name="connsiteX182" fmla="*/ 429189 w 1034979"/>
                  <a:gd name="connsiteY182" fmla="*/ 4917 h 1509906"/>
                  <a:gd name="connsiteX183" fmla="*/ 421569 w 1034979"/>
                  <a:gd name="connsiteY183" fmla="*/ 16347 h 1509906"/>
                  <a:gd name="connsiteX184" fmla="*/ 417759 w 1034979"/>
                  <a:gd name="connsiteY184" fmla="*/ 22062 h 1509906"/>
                  <a:gd name="connsiteX185" fmla="*/ 419664 w 1034979"/>
                  <a:gd name="connsiteY185" fmla="*/ 54447 h 1509906"/>
                  <a:gd name="connsiteX186" fmla="*/ 423474 w 1034979"/>
                  <a:gd name="connsiteY186" fmla="*/ 65877 h 1509906"/>
                  <a:gd name="connsiteX187" fmla="*/ 425379 w 1034979"/>
                  <a:gd name="connsiteY187" fmla="*/ 71592 h 1509906"/>
                  <a:gd name="connsiteX188" fmla="*/ 425379 w 1034979"/>
                  <a:gd name="connsiteY188" fmla="*/ 77307 h 1509906"/>
                  <a:gd name="connsiteX189" fmla="*/ 429189 w 1034979"/>
                  <a:gd name="connsiteY189" fmla="*/ 231612 h 1509906"/>
                  <a:gd name="connsiteX190" fmla="*/ 440619 w 1034979"/>
                  <a:gd name="connsiteY190" fmla="*/ 414492 h 1509906"/>
                  <a:gd name="connsiteX191" fmla="*/ 435265 w 1034979"/>
                  <a:gd name="connsiteY191" fmla="*/ 711672 h 1509906"/>
                  <a:gd name="connsiteX192" fmla="*/ 435059 w 1034979"/>
                  <a:gd name="connsiteY192" fmla="*/ 792350 h 1509906"/>
                  <a:gd name="connsiteX193" fmla="*/ 430322 w 1034979"/>
                  <a:gd name="connsiteY19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69219 w 1034979"/>
                  <a:gd name="connsiteY141" fmla="*/ 1039332 h 1509906"/>
                  <a:gd name="connsiteX142" fmla="*/ 646359 w 1034979"/>
                  <a:gd name="connsiteY142" fmla="*/ 1043142 h 1509906"/>
                  <a:gd name="connsiteX143" fmla="*/ 642549 w 1034979"/>
                  <a:gd name="connsiteY143" fmla="*/ 1031712 h 1509906"/>
                  <a:gd name="connsiteX144" fmla="*/ 640644 w 1034979"/>
                  <a:gd name="connsiteY144" fmla="*/ 1025997 h 1509906"/>
                  <a:gd name="connsiteX145" fmla="*/ 642549 w 1034979"/>
                  <a:gd name="connsiteY145" fmla="*/ 1008852 h 1509906"/>
                  <a:gd name="connsiteX146" fmla="*/ 644454 w 1034979"/>
                  <a:gd name="connsiteY146" fmla="*/ 1003137 h 1509906"/>
                  <a:gd name="connsiteX147" fmla="*/ 661599 w 1034979"/>
                  <a:gd name="connsiteY147" fmla="*/ 993612 h 1509906"/>
                  <a:gd name="connsiteX148" fmla="*/ 673029 w 1034979"/>
                  <a:gd name="connsiteY148" fmla="*/ 985992 h 1509906"/>
                  <a:gd name="connsiteX149" fmla="*/ 674934 w 1034979"/>
                  <a:gd name="connsiteY149" fmla="*/ 980277 h 1509906"/>
                  <a:gd name="connsiteX150" fmla="*/ 680649 w 1034979"/>
                  <a:gd name="connsiteY150" fmla="*/ 978372 h 1509906"/>
                  <a:gd name="connsiteX151" fmla="*/ 686364 w 1034979"/>
                  <a:gd name="connsiteY151" fmla="*/ 974562 h 1509906"/>
                  <a:gd name="connsiteX152" fmla="*/ 695889 w 1034979"/>
                  <a:gd name="connsiteY152" fmla="*/ 965037 h 1509906"/>
                  <a:gd name="connsiteX153" fmla="*/ 705414 w 1034979"/>
                  <a:gd name="connsiteY153" fmla="*/ 953607 h 1509906"/>
                  <a:gd name="connsiteX154" fmla="*/ 716844 w 1034979"/>
                  <a:gd name="connsiteY154" fmla="*/ 945987 h 1509906"/>
                  <a:gd name="connsiteX155" fmla="*/ 732084 w 1034979"/>
                  <a:gd name="connsiteY155" fmla="*/ 932652 h 1509906"/>
                  <a:gd name="connsiteX156" fmla="*/ 741609 w 1034979"/>
                  <a:gd name="connsiteY156" fmla="*/ 921222 h 1509906"/>
                  <a:gd name="connsiteX157" fmla="*/ 753039 w 1034979"/>
                  <a:gd name="connsiteY157" fmla="*/ 911697 h 1509906"/>
                  <a:gd name="connsiteX158" fmla="*/ 758754 w 1034979"/>
                  <a:gd name="connsiteY158" fmla="*/ 900267 h 1509906"/>
                  <a:gd name="connsiteX159" fmla="*/ 760659 w 1034979"/>
                  <a:gd name="connsiteY159" fmla="*/ 894552 h 1509906"/>
                  <a:gd name="connsiteX160" fmla="*/ 766374 w 1034979"/>
                  <a:gd name="connsiteY160" fmla="*/ 883122 h 1509906"/>
                  <a:gd name="connsiteX161" fmla="*/ 764469 w 1034979"/>
                  <a:gd name="connsiteY161" fmla="*/ 867882 h 1509906"/>
                  <a:gd name="connsiteX162" fmla="*/ 758754 w 1034979"/>
                  <a:gd name="connsiteY162" fmla="*/ 865977 h 1509906"/>
                  <a:gd name="connsiteX163" fmla="*/ 737799 w 1034979"/>
                  <a:gd name="connsiteY163" fmla="*/ 867882 h 1509906"/>
                  <a:gd name="connsiteX164" fmla="*/ 732084 w 1034979"/>
                  <a:gd name="connsiteY164" fmla="*/ 871692 h 1509906"/>
                  <a:gd name="connsiteX165" fmla="*/ 720654 w 1034979"/>
                  <a:gd name="connsiteY165" fmla="*/ 875502 h 1509906"/>
                  <a:gd name="connsiteX166" fmla="*/ 716844 w 1034979"/>
                  <a:gd name="connsiteY166" fmla="*/ 881217 h 1509906"/>
                  <a:gd name="connsiteX167" fmla="*/ 711129 w 1034979"/>
                  <a:gd name="connsiteY167" fmla="*/ 883122 h 1509906"/>
                  <a:gd name="connsiteX168" fmla="*/ 705414 w 1034979"/>
                  <a:gd name="connsiteY168" fmla="*/ 886932 h 1509906"/>
                  <a:gd name="connsiteX169" fmla="*/ 699699 w 1034979"/>
                  <a:gd name="connsiteY169" fmla="*/ 892647 h 1509906"/>
                  <a:gd name="connsiteX170" fmla="*/ 692079 w 1034979"/>
                  <a:gd name="connsiteY170" fmla="*/ 896457 h 1509906"/>
                  <a:gd name="connsiteX171" fmla="*/ 595181 w 1034979"/>
                  <a:gd name="connsiteY171" fmla="*/ 951135 h 1509906"/>
                  <a:gd name="connsiteX172" fmla="*/ 507294 w 1034979"/>
                  <a:gd name="connsiteY172" fmla="*/ 841212 h 1509906"/>
                  <a:gd name="connsiteX173" fmla="*/ 503484 w 1034979"/>
                  <a:gd name="connsiteY173" fmla="*/ 351627 h 1509906"/>
                  <a:gd name="connsiteX174" fmla="*/ 499674 w 1034979"/>
                  <a:gd name="connsiteY174" fmla="*/ 60162 h 1509906"/>
                  <a:gd name="connsiteX175" fmla="*/ 490149 w 1034979"/>
                  <a:gd name="connsiteY175" fmla="*/ 33492 h 1509906"/>
                  <a:gd name="connsiteX176" fmla="*/ 488244 w 1034979"/>
                  <a:gd name="connsiteY176" fmla="*/ 27777 h 1509906"/>
                  <a:gd name="connsiteX177" fmla="*/ 484434 w 1034979"/>
                  <a:gd name="connsiteY177" fmla="*/ 22062 h 1509906"/>
                  <a:gd name="connsiteX178" fmla="*/ 478719 w 1034979"/>
                  <a:gd name="connsiteY178" fmla="*/ 10632 h 1509906"/>
                  <a:gd name="connsiteX179" fmla="*/ 473004 w 1034979"/>
                  <a:gd name="connsiteY179" fmla="*/ 6822 h 1509906"/>
                  <a:gd name="connsiteX180" fmla="*/ 469194 w 1034979"/>
                  <a:gd name="connsiteY180" fmla="*/ 1107 h 1509906"/>
                  <a:gd name="connsiteX181" fmla="*/ 429189 w 1034979"/>
                  <a:gd name="connsiteY181" fmla="*/ 4917 h 1509906"/>
                  <a:gd name="connsiteX182" fmla="*/ 421569 w 1034979"/>
                  <a:gd name="connsiteY182" fmla="*/ 16347 h 1509906"/>
                  <a:gd name="connsiteX183" fmla="*/ 417759 w 1034979"/>
                  <a:gd name="connsiteY183" fmla="*/ 22062 h 1509906"/>
                  <a:gd name="connsiteX184" fmla="*/ 419664 w 1034979"/>
                  <a:gd name="connsiteY184" fmla="*/ 54447 h 1509906"/>
                  <a:gd name="connsiteX185" fmla="*/ 423474 w 1034979"/>
                  <a:gd name="connsiteY185" fmla="*/ 65877 h 1509906"/>
                  <a:gd name="connsiteX186" fmla="*/ 425379 w 1034979"/>
                  <a:gd name="connsiteY186" fmla="*/ 71592 h 1509906"/>
                  <a:gd name="connsiteX187" fmla="*/ 425379 w 1034979"/>
                  <a:gd name="connsiteY187" fmla="*/ 77307 h 1509906"/>
                  <a:gd name="connsiteX188" fmla="*/ 429189 w 1034979"/>
                  <a:gd name="connsiteY188" fmla="*/ 231612 h 1509906"/>
                  <a:gd name="connsiteX189" fmla="*/ 440619 w 1034979"/>
                  <a:gd name="connsiteY189" fmla="*/ 414492 h 1509906"/>
                  <a:gd name="connsiteX190" fmla="*/ 435265 w 1034979"/>
                  <a:gd name="connsiteY190" fmla="*/ 711672 h 1509906"/>
                  <a:gd name="connsiteX191" fmla="*/ 435059 w 1034979"/>
                  <a:gd name="connsiteY191" fmla="*/ 792350 h 1509906"/>
                  <a:gd name="connsiteX192" fmla="*/ 430322 w 1034979"/>
                  <a:gd name="connsiteY19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46359 w 1034979"/>
                  <a:gd name="connsiteY141" fmla="*/ 1043142 h 1509906"/>
                  <a:gd name="connsiteX142" fmla="*/ 642549 w 1034979"/>
                  <a:gd name="connsiteY142" fmla="*/ 1031712 h 1509906"/>
                  <a:gd name="connsiteX143" fmla="*/ 640644 w 1034979"/>
                  <a:gd name="connsiteY143" fmla="*/ 1025997 h 1509906"/>
                  <a:gd name="connsiteX144" fmla="*/ 642549 w 1034979"/>
                  <a:gd name="connsiteY144" fmla="*/ 1008852 h 1509906"/>
                  <a:gd name="connsiteX145" fmla="*/ 644454 w 1034979"/>
                  <a:gd name="connsiteY145" fmla="*/ 1003137 h 1509906"/>
                  <a:gd name="connsiteX146" fmla="*/ 661599 w 1034979"/>
                  <a:gd name="connsiteY146" fmla="*/ 993612 h 1509906"/>
                  <a:gd name="connsiteX147" fmla="*/ 673029 w 1034979"/>
                  <a:gd name="connsiteY147" fmla="*/ 985992 h 1509906"/>
                  <a:gd name="connsiteX148" fmla="*/ 674934 w 1034979"/>
                  <a:gd name="connsiteY148" fmla="*/ 980277 h 1509906"/>
                  <a:gd name="connsiteX149" fmla="*/ 680649 w 1034979"/>
                  <a:gd name="connsiteY149" fmla="*/ 978372 h 1509906"/>
                  <a:gd name="connsiteX150" fmla="*/ 686364 w 1034979"/>
                  <a:gd name="connsiteY150" fmla="*/ 974562 h 1509906"/>
                  <a:gd name="connsiteX151" fmla="*/ 695889 w 1034979"/>
                  <a:gd name="connsiteY151" fmla="*/ 965037 h 1509906"/>
                  <a:gd name="connsiteX152" fmla="*/ 705414 w 1034979"/>
                  <a:gd name="connsiteY152" fmla="*/ 953607 h 1509906"/>
                  <a:gd name="connsiteX153" fmla="*/ 716844 w 1034979"/>
                  <a:gd name="connsiteY153" fmla="*/ 945987 h 1509906"/>
                  <a:gd name="connsiteX154" fmla="*/ 732084 w 1034979"/>
                  <a:gd name="connsiteY154" fmla="*/ 932652 h 1509906"/>
                  <a:gd name="connsiteX155" fmla="*/ 741609 w 1034979"/>
                  <a:gd name="connsiteY155" fmla="*/ 921222 h 1509906"/>
                  <a:gd name="connsiteX156" fmla="*/ 753039 w 1034979"/>
                  <a:gd name="connsiteY156" fmla="*/ 911697 h 1509906"/>
                  <a:gd name="connsiteX157" fmla="*/ 758754 w 1034979"/>
                  <a:gd name="connsiteY157" fmla="*/ 900267 h 1509906"/>
                  <a:gd name="connsiteX158" fmla="*/ 760659 w 1034979"/>
                  <a:gd name="connsiteY158" fmla="*/ 894552 h 1509906"/>
                  <a:gd name="connsiteX159" fmla="*/ 766374 w 1034979"/>
                  <a:gd name="connsiteY159" fmla="*/ 883122 h 1509906"/>
                  <a:gd name="connsiteX160" fmla="*/ 764469 w 1034979"/>
                  <a:gd name="connsiteY160" fmla="*/ 867882 h 1509906"/>
                  <a:gd name="connsiteX161" fmla="*/ 758754 w 1034979"/>
                  <a:gd name="connsiteY161" fmla="*/ 865977 h 1509906"/>
                  <a:gd name="connsiteX162" fmla="*/ 737799 w 1034979"/>
                  <a:gd name="connsiteY162" fmla="*/ 867882 h 1509906"/>
                  <a:gd name="connsiteX163" fmla="*/ 732084 w 1034979"/>
                  <a:gd name="connsiteY163" fmla="*/ 871692 h 1509906"/>
                  <a:gd name="connsiteX164" fmla="*/ 720654 w 1034979"/>
                  <a:gd name="connsiteY164" fmla="*/ 875502 h 1509906"/>
                  <a:gd name="connsiteX165" fmla="*/ 716844 w 1034979"/>
                  <a:gd name="connsiteY165" fmla="*/ 881217 h 1509906"/>
                  <a:gd name="connsiteX166" fmla="*/ 711129 w 1034979"/>
                  <a:gd name="connsiteY166" fmla="*/ 883122 h 1509906"/>
                  <a:gd name="connsiteX167" fmla="*/ 705414 w 1034979"/>
                  <a:gd name="connsiteY167" fmla="*/ 886932 h 1509906"/>
                  <a:gd name="connsiteX168" fmla="*/ 699699 w 1034979"/>
                  <a:gd name="connsiteY168" fmla="*/ 892647 h 1509906"/>
                  <a:gd name="connsiteX169" fmla="*/ 692079 w 1034979"/>
                  <a:gd name="connsiteY169" fmla="*/ 896457 h 1509906"/>
                  <a:gd name="connsiteX170" fmla="*/ 595181 w 1034979"/>
                  <a:gd name="connsiteY170" fmla="*/ 951135 h 1509906"/>
                  <a:gd name="connsiteX171" fmla="*/ 507294 w 1034979"/>
                  <a:gd name="connsiteY171" fmla="*/ 841212 h 1509906"/>
                  <a:gd name="connsiteX172" fmla="*/ 503484 w 1034979"/>
                  <a:gd name="connsiteY172" fmla="*/ 351627 h 1509906"/>
                  <a:gd name="connsiteX173" fmla="*/ 499674 w 1034979"/>
                  <a:gd name="connsiteY173" fmla="*/ 60162 h 1509906"/>
                  <a:gd name="connsiteX174" fmla="*/ 490149 w 1034979"/>
                  <a:gd name="connsiteY174" fmla="*/ 33492 h 1509906"/>
                  <a:gd name="connsiteX175" fmla="*/ 488244 w 1034979"/>
                  <a:gd name="connsiteY175" fmla="*/ 27777 h 1509906"/>
                  <a:gd name="connsiteX176" fmla="*/ 484434 w 1034979"/>
                  <a:gd name="connsiteY176" fmla="*/ 22062 h 1509906"/>
                  <a:gd name="connsiteX177" fmla="*/ 478719 w 1034979"/>
                  <a:gd name="connsiteY177" fmla="*/ 10632 h 1509906"/>
                  <a:gd name="connsiteX178" fmla="*/ 473004 w 1034979"/>
                  <a:gd name="connsiteY178" fmla="*/ 6822 h 1509906"/>
                  <a:gd name="connsiteX179" fmla="*/ 469194 w 1034979"/>
                  <a:gd name="connsiteY179" fmla="*/ 1107 h 1509906"/>
                  <a:gd name="connsiteX180" fmla="*/ 429189 w 1034979"/>
                  <a:gd name="connsiteY180" fmla="*/ 4917 h 1509906"/>
                  <a:gd name="connsiteX181" fmla="*/ 421569 w 1034979"/>
                  <a:gd name="connsiteY181" fmla="*/ 16347 h 1509906"/>
                  <a:gd name="connsiteX182" fmla="*/ 417759 w 1034979"/>
                  <a:gd name="connsiteY182" fmla="*/ 22062 h 1509906"/>
                  <a:gd name="connsiteX183" fmla="*/ 419664 w 1034979"/>
                  <a:gd name="connsiteY183" fmla="*/ 54447 h 1509906"/>
                  <a:gd name="connsiteX184" fmla="*/ 423474 w 1034979"/>
                  <a:gd name="connsiteY184" fmla="*/ 65877 h 1509906"/>
                  <a:gd name="connsiteX185" fmla="*/ 425379 w 1034979"/>
                  <a:gd name="connsiteY185" fmla="*/ 71592 h 1509906"/>
                  <a:gd name="connsiteX186" fmla="*/ 425379 w 1034979"/>
                  <a:gd name="connsiteY186" fmla="*/ 77307 h 1509906"/>
                  <a:gd name="connsiteX187" fmla="*/ 429189 w 1034979"/>
                  <a:gd name="connsiteY187" fmla="*/ 231612 h 1509906"/>
                  <a:gd name="connsiteX188" fmla="*/ 440619 w 1034979"/>
                  <a:gd name="connsiteY188" fmla="*/ 414492 h 1509906"/>
                  <a:gd name="connsiteX189" fmla="*/ 435265 w 1034979"/>
                  <a:gd name="connsiteY189" fmla="*/ 711672 h 1509906"/>
                  <a:gd name="connsiteX190" fmla="*/ 435059 w 1034979"/>
                  <a:gd name="connsiteY190" fmla="*/ 792350 h 1509906"/>
                  <a:gd name="connsiteX191" fmla="*/ 430322 w 1034979"/>
                  <a:gd name="connsiteY19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595181 w 1034979"/>
                  <a:gd name="connsiteY168" fmla="*/ 951135 h 1509906"/>
                  <a:gd name="connsiteX169" fmla="*/ 507294 w 1034979"/>
                  <a:gd name="connsiteY169" fmla="*/ 841212 h 1509906"/>
                  <a:gd name="connsiteX170" fmla="*/ 503484 w 1034979"/>
                  <a:gd name="connsiteY170" fmla="*/ 351627 h 1509906"/>
                  <a:gd name="connsiteX171" fmla="*/ 499674 w 1034979"/>
                  <a:gd name="connsiteY171" fmla="*/ 60162 h 1509906"/>
                  <a:gd name="connsiteX172" fmla="*/ 490149 w 1034979"/>
                  <a:gd name="connsiteY172" fmla="*/ 33492 h 1509906"/>
                  <a:gd name="connsiteX173" fmla="*/ 488244 w 1034979"/>
                  <a:gd name="connsiteY173" fmla="*/ 27777 h 1509906"/>
                  <a:gd name="connsiteX174" fmla="*/ 484434 w 1034979"/>
                  <a:gd name="connsiteY174" fmla="*/ 22062 h 1509906"/>
                  <a:gd name="connsiteX175" fmla="*/ 478719 w 1034979"/>
                  <a:gd name="connsiteY175" fmla="*/ 10632 h 1509906"/>
                  <a:gd name="connsiteX176" fmla="*/ 473004 w 1034979"/>
                  <a:gd name="connsiteY176" fmla="*/ 6822 h 1509906"/>
                  <a:gd name="connsiteX177" fmla="*/ 469194 w 1034979"/>
                  <a:gd name="connsiteY177" fmla="*/ 1107 h 1509906"/>
                  <a:gd name="connsiteX178" fmla="*/ 429189 w 1034979"/>
                  <a:gd name="connsiteY178" fmla="*/ 4917 h 1509906"/>
                  <a:gd name="connsiteX179" fmla="*/ 421569 w 1034979"/>
                  <a:gd name="connsiteY179" fmla="*/ 16347 h 1509906"/>
                  <a:gd name="connsiteX180" fmla="*/ 417759 w 1034979"/>
                  <a:gd name="connsiteY180" fmla="*/ 22062 h 1509906"/>
                  <a:gd name="connsiteX181" fmla="*/ 419664 w 1034979"/>
                  <a:gd name="connsiteY181" fmla="*/ 54447 h 1509906"/>
                  <a:gd name="connsiteX182" fmla="*/ 423474 w 1034979"/>
                  <a:gd name="connsiteY182" fmla="*/ 65877 h 1509906"/>
                  <a:gd name="connsiteX183" fmla="*/ 425379 w 1034979"/>
                  <a:gd name="connsiteY183" fmla="*/ 71592 h 1509906"/>
                  <a:gd name="connsiteX184" fmla="*/ 425379 w 1034979"/>
                  <a:gd name="connsiteY184" fmla="*/ 77307 h 1509906"/>
                  <a:gd name="connsiteX185" fmla="*/ 429189 w 1034979"/>
                  <a:gd name="connsiteY185" fmla="*/ 231612 h 1509906"/>
                  <a:gd name="connsiteX186" fmla="*/ 440619 w 1034979"/>
                  <a:gd name="connsiteY186" fmla="*/ 414492 h 1509906"/>
                  <a:gd name="connsiteX187" fmla="*/ 435265 w 1034979"/>
                  <a:gd name="connsiteY187" fmla="*/ 711672 h 1509906"/>
                  <a:gd name="connsiteX188" fmla="*/ 435059 w 1034979"/>
                  <a:gd name="connsiteY188" fmla="*/ 792350 h 1509906"/>
                  <a:gd name="connsiteX189" fmla="*/ 430322 w 1034979"/>
                  <a:gd name="connsiteY18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699699 w 1034979"/>
                  <a:gd name="connsiteY166" fmla="*/ 892647 h 1509906"/>
                  <a:gd name="connsiteX167" fmla="*/ 595181 w 1034979"/>
                  <a:gd name="connsiteY167" fmla="*/ 951135 h 1509906"/>
                  <a:gd name="connsiteX168" fmla="*/ 507294 w 1034979"/>
                  <a:gd name="connsiteY168" fmla="*/ 841212 h 1509906"/>
                  <a:gd name="connsiteX169" fmla="*/ 503484 w 1034979"/>
                  <a:gd name="connsiteY169" fmla="*/ 351627 h 1509906"/>
                  <a:gd name="connsiteX170" fmla="*/ 499674 w 1034979"/>
                  <a:gd name="connsiteY170" fmla="*/ 60162 h 1509906"/>
                  <a:gd name="connsiteX171" fmla="*/ 490149 w 1034979"/>
                  <a:gd name="connsiteY171" fmla="*/ 33492 h 1509906"/>
                  <a:gd name="connsiteX172" fmla="*/ 488244 w 1034979"/>
                  <a:gd name="connsiteY172" fmla="*/ 27777 h 1509906"/>
                  <a:gd name="connsiteX173" fmla="*/ 484434 w 1034979"/>
                  <a:gd name="connsiteY173" fmla="*/ 22062 h 1509906"/>
                  <a:gd name="connsiteX174" fmla="*/ 478719 w 1034979"/>
                  <a:gd name="connsiteY174" fmla="*/ 10632 h 1509906"/>
                  <a:gd name="connsiteX175" fmla="*/ 473004 w 1034979"/>
                  <a:gd name="connsiteY175" fmla="*/ 6822 h 1509906"/>
                  <a:gd name="connsiteX176" fmla="*/ 469194 w 1034979"/>
                  <a:gd name="connsiteY176" fmla="*/ 1107 h 1509906"/>
                  <a:gd name="connsiteX177" fmla="*/ 429189 w 1034979"/>
                  <a:gd name="connsiteY177" fmla="*/ 4917 h 1509906"/>
                  <a:gd name="connsiteX178" fmla="*/ 421569 w 1034979"/>
                  <a:gd name="connsiteY178" fmla="*/ 16347 h 1509906"/>
                  <a:gd name="connsiteX179" fmla="*/ 417759 w 1034979"/>
                  <a:gd name="connsiteY179" fmla="*/ 22062 h 1509906"/>
                  <a:gd name="connsiteX180" fmla="*/ 419664 w 1034979"/>
                  <a:gd name="connsiteY180" fmla="*/ 54447 h 1509906"/>
                  <a:gd name="connsiteX181" fmla="*/ 423474 w 1034979"/>
                  <a:gd name="connsiteY181" fmla="*/ 65877 h 1509906"/>
                  <a:gd name="connsiteX182" fmla="*/ 425379 w 1034979"/>
                  <a:gd name="connsiteY182" fmla="*/ 71592 h 1509906"/>
                  <a:gd name="connsiteX183" fmla="*/ 425379 w 1034979"/>
                  <a:gd name="connsiteY183" fmla="*/ 77307 h 1509906"/>
                  <a:gd name="connsiteX184" fmla="*/ 429189 w 1034979"/>
                  <a:gd name="connsiteY184" fmla="*/ 231612 h 1509906"/>
                  <a:gd name="connsiteX185" fmla="*/ 440619 w 1034979"/>
                  <a:gd name="connsiteY185" fmla="*/ 414492 h 1509906"/>
                  <a:gd name="connsiteX186" fmla="*/ 435265 w 1034979"/>
                  <a:gd name="connsiteY186" fmla="*/ 711672 h 1509906"/>
                  <a:gd name="connsiteX187" fmla="*/ 435059 w 1034979"/>
                  <a:gd name="connsiteY187" fmla="*/ 792350 h 1509906"/>
                  <a:gd name="connsiteX188" fmla="*/ 430322 w 1034979"/>
                  <a:gd name="connsiteY18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699699 w 1034979"/>
                  <a:gd name="connsiteY165" fmla="*/ 892647 h 1509906"/>
                  <a:gd name="connsiteX166" fmla="*/ 595181 w 1034979"/>
                  <a:gd name="connsiteY166" fmla="*/ 951135 h 1509906"/>
                  <a:gd name="connsiteX167" fmla="*/ 507294 w 1034979"/>
                  <a:gd name="connsiteY167" fmla="*/ 841212 h 1509906"/>
                  <a:gd name="connsiteX168" fmla="*/ 503484 w 1034979"/>
                  <a:gd name="connsiteY168" fmla="*/ 351627 h 1509906"/>
                  <a:gd name="connsiteX169" fmla="*/ 499674 w 1034979"/>
                  <a:gd name="connsiteY169" fmla="*/ 60162 h 1509906"/>
                  <a:gd name="connsiteX170" fmla="*/ 490149 w 1034979"/>
                  <a:gd name="connsiteY170" fmla="*/ 33492 h 1509906"/>
                  <a:gd name="connsiteX171" fmla="*/ 488244 w 1034979"/>
                  <a:gd name="connsiteY171" fmla="*/ 27777 h 1509906"/>
                  <a:gd name="connsiteX172" fmla="*/ 484434 w 1034979"/>
                  <a:gd name="connsiteY172" fmla="*/ 22062 h 1509906"/>
                  <a:gd name="connsiteX173" fmla="*/ 478719 w 1034979"/>
                  <a:gd name="connsiteY173" fmla="*/ 10632 h 1509906"/>
                  <a:gd name="connsiteX174" fmla="*/ 473004 w 1034979"/>
                  <a:gd name="connsiteY174" fmla="*/ 6822 h 1509906"/>
                  <a:gd name="connsiteX175" fmla="*/ 469194 w 1034979"/>
                  <a:gd name="connsiteY175" fmla="*/ 1107 h 1509906"/>
                  <a:gd name="connsiteX176" fmla="*/ 429189 w 1034979"/>
                  <a:gd name="connsiteY176" fmla="*/ 4917 h 1509906"/>
                  <a:gd name="connsiteX177" fmla="*/ 421569 w 1034979"/>
                  <a:gd name="connsiteY177" fmla="*/ 16347 h 1509906"/>
                  <a:gd name="connsiteX178" fmla="*/ 417759 w 1034979"/>
                  <a:gd name="connsiteY178" fmla="*/ 22062 h 1509906"/>
                  <a:gd name="connsiteX179" fmla="*/ 419664 w 1034979"/>
                  <a:gd name="connsiteY179" fmla="*/ 54447 h 1509906"/>
                  <a:gd name="connsiteX180" fmla="*/ 423474 w 1034979"/>
                  <a:gd name="connsiteY180" fmla="*/ 65877 h 1509906"/>
                  <a:gd name="connsiteX181" fmla="*/ 425379 w 1034979"/>
                  <a:gd name="connsiteY181" fmla="*/ 71592 h 1509906"/>
                  <a:gd name="connsiteX182" fmla="*/ 425379 w 1034979"/>
                  <a:gd name="connsiteY182" fmla="*/ 77307 h 1509906"/>
                  <a:gd name="connsiteX183" fmla="*/ 429189 w 1034979"/>
                  <a:gd name="connsiteY183" fmla="*/ 231612 h 1509906"/>
                  <a:gd name="connsiteX184" fmla="*/ 440619 w 1034979"/>
                  <a:gd name="connsiteY184" fmla="*/ 414492 h 1509906"/>
                  <a:gd name="connsiteX185" fmla="*/ 435265 w 1034979"/>
                  <a:gd name="connsiteY185" fmla="*/ 711672 h 1509906"/>
                  <a:gd name="connsiteX186" fmla="*/ 435059 w 1034979"/>
                  <a:gd name="connsiteY186" fmla="*/ 792350 h 1509906"/>
                  <a:gd name="connsiteX187" fmla="*/ 430322 w 1034979"/>
                  <a:gd name="connsiteY18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699699 w 1034979"/>
                  <a:gd name="connsiteY164" fmla="*/ 892647 h 1509906"/>
                  <a:gd name="connsiteX165" fmla="*/ 595181 w 1034979"/>
                  <a:gd name="connsiteY165" fmla="*/ 951135 h 1509906"/>
                  <a:gd name="connsiteX166" fmla="*/ 507294 w 1034979"/>
                  <a:gd name="connsiteY166" fmla="*/ 841212 h 1509906"/>
                  <a:gd name="connsiteX167" fmla="*/ 503484 w 1034979"/>
                  <a:gd name="connsiteY167" fmla="*/ 351627 h 1509906"/>
                  <a:gd name="connsiteX168" fmla="*/ 499674 w 1034979"/>
                  <a:gd name="connsiteY168" fmla="*/ 60162 h 1509906"/>
                  <a:gd name="connsiteX169" fmla="*/ 490149 w 1034979"/>
                  <a:gd name="connsiteY169" fmla="*/ 33492 h 1509906"/>
                  <a:gd name="connsiteX170" fmla="*/ 488244 w 1034979"/>
                  <a:gd name="connsiteY170" fmla="*/ 27777 h 1509906"/>
                  <a:gd name="connsiteX171" fmla="*/ 484434 w 1034979"/>
                  <a:gd name="connsiteY171" fmla="*/ 22062 h 1509906"/>
                  <a:gd name="connsiteX172" fmla="*/ 478719 w 1034979"/>
                  <a:gd name="connsiteY172" fmla="*/ 10632 h 1509906"/>
                  <a:gd name="connsiteX173" fmla="*/ 473004 w 1034979"/>
                  <a:gd name="connsiteY173" fmla="*/ 6822 h 1509906"/>
                  <a:gd name="connsiteX174" fmla="*/ 469194 w 1034979"/>
                  <a:gd name="connsiteY174" fmla="*/ 1107 h 1509906"/>
                  <a:gd name="connsiteX175" fmla="*/ 429189 w 1034979"/>
                  <a:gd name="connsiteY175" fmla="*/ 4917 h 1509906"/>
                  <a:gd name="connsiteX176" fmla="*/ 421569 w 1034979"/>
                  <a:gd name="connsiteY176" fmla="*/ 16347 h 1509906"/>
                  <a:gd name="connsiteX177" fmla="*/ 417759 w 1034979"/>
                  <a:gd name="connsiteY177" fmla="*/ 22062 h 1509906"/>
                  <a:gd name="connsiteX178" fmla="*/ 419664 w 1034979"/>
                  <a:gd name="connsiteY178" fmla="*/ 54447 h 1509906"/>
                  <a:gd name="connsiteX179" fmla="*/ 423474 w 1034979"/>
                  <a:gd name="connsiteY179" fmla="*/ 65877 h 1509906"/>
                  <a:gd name="connsiteX180" fmla="*/ 425379 w 1034979"/>
                  <a:gd name="connsiteY180" fmla="*/ 71592 h 1509906"/>
                  <a:gd name="connsiteX181" fmla="*/ 425379 w 1034979"/>
                  <a:gd name="connsiteY181" fmla="*/ 77307 h 1509906"/>
                  <a:gd name="connsiteX182" fmla="*/ 429189 w 1034979"/>
                  <a:gd name="connsiteY182" fmla="*/ 231612 h 1509906"/>
                  <a:gd name="connsiteX183" fmla="*/ 440619 w 1034979"/>
                  <a:gd name="connsiteY183" fmla="*/ 414492 h 1509906"/>
                  <a:gd name="connsiteX184" fmla="*/ 435265 w 1034979"/>
                  <a:gd name="connsiteY184" fmla="*/ 711672 h 1509906"/>
                  <a:gd name="connsiteX185" fmla="*/ 435059 w 1034979"/>
                  <a:gd name="connsiteY185" fmla="*/ 792350 h 1509906"/>
                  <a:gd name="connsiteX186" fmla="*/ 430322 w 1034979"/>
                  <a:gd name="connsiteY18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3474 w 1034979"/>
                  <a:gd name="connsiteY177" fmla="*/ 65877 h 1509906"/>
                  <a:gd name="connsiteX178" fmla="*/ 425379 w 1034979"/>
                  <a:gd name="connsiteY178" fmla="*/ 71592 h 1509906"/>
                  <a:gd name="connsiteX179" fmla="*/ 425379 w 1034979"/>
                  <a:gd name="connsiteY179" fmla="*/ 77307 h 1509906"/>
                  <a:gd name="connsiteX180" fmla="*/ 429189 w 1034979"/>
                  <a:gd name="connsiteY180" fmla="*/ 231612 h 1509906"/>
                  <a:gd name="connsiteX181" fmla="*/ 440619 w 1034979"/>
                  <a:gd name="connsiteY181" fmla="*/ 414492 h 1509906"/>
                  <a:gd name="connsiteX182" fmla="*/ 435265 w 1034979"/>
                  <a:gd name="connsiteY182" fmla="*/ 711672 h 1509906"/>
                  <a:gd name="connsiteX183" fmla="*/ 435059 w 1034979"/>
                  <a:gd name="connsiteY183" fmla="*/ 792350 h 1509906"/>
                  <a:gd name="connsiteX184" fmla="*/ 430322 w 1034979"/>
                  <a:gd name="connsiteY18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5379 w 1034979"/>
                  <a:gd name="connsiteY177" fmla="*/ 71592 h 1509906"/>
                  <a:gd name="connsiteX178" fmla="*/ 425379 w 1034979"/>
                  <a:gd name="connsiteY178" fmla="*/ 77307 h 1509906"/>
                  <a:gd name="connsiteX179" fmla="*/ 429189 w 1034979"/>
                  <a:gd name="connsiteY179" fmla="*/ 231612 h 1509906"/>
                  <a:gd name="connsiteX180" fmla="*/ 440619 w 1034979"/>
                  <a:gd name="connsiteY180" fmla="*/ 414492 h 1509906"/>
                  <a:gd name="connsiteX181" fmla="*/ 435265 w 1034979"/>
                  <a:gd name="connsiteY181" fmla="*/ 711672 h 1509906"/>
                  <a:gd name="connsiteX182" fmla="*/ 435059 w 1034979"/>
                  <a:gd name="connsiteY182" fmla="*/ 792350 h 1509906"/>
                  <a:gd name="connsiteX183" fmla="*/ 430322 w 1034979"/>
                  <a:gd name="connsiteY18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25379 w 1034979"/>
                  <a:gd name="connsiteY176" fmla="*/ 71592 h 1509906"/>
                  <a:gd name="connsiteX177" fmla="*/ 425379 w 1034979"/>
                  <a:gd name="connsiteY177" fmla="*/ 77307 h 1509906"/>
                  <a:gd name="connsiteX178" fmla="*/ 429189 w 1034979"/>
                  <a:gd name="connsiteY178" fmla="*/ 231612 h 1509906"/>
                  <a:gd name="connsiteX179" fmla="*/ 440619 w 1034979"/>
                  <a:gd name="connsiteY179" fmla="*/ 414492 h 1509906"/>
                  <a:gd name="connsiteX180" fmla="*/ 435265 w 1034979"/>
                  <a:gd name="connsiteY180" fmla="*/ 711672 h 1509906"/>
                  <a:gd name="connsiteX181" fmla="*/ 435059 w 1034979"/>
                  <a:gd name="connsiteY181" fmla="*/ 792350 h 1509906"/>
                  <a:gd name="connsiteX182" fmla="*/ 430322 w 1034979"/>
                  <a:gd name="connsiteY18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5379 w 1034979"/>
                  <a:gd name="connsiteY175" fmla="*/ 71592 h 1509906"/>
                  <a:gd name="connsiteX176" fmla="*/ 425379 w 1034979"/>
                  <a:gd name="connsiteY176" fmla="*/ 77307 h 1509906"/>
                  <a:gd name="connsiteX177" fmla="*/ 429189 w 1034979"/>
                  <a:gd name="connsiteY177" fmla="*/ 231612 h 1509906"/>
                  <a:gd name="connsiteX178" fmla="*/ 440619 w 1034979"/>
                  <a:gd name="connsiteY178" fmla="*/ 414492 h 1509906"/>
                  <a:gd name="connsiteX179" fmla="*/ 435265 w 1034979"/>
                  <a:gd name="connsiteY179" fmla="*/ 711672 h 1509906"/>
                  <a:gd name="connsiteX180" fmla="*/ 435059 w 1034979"/>
                  <a:gd name="connsiteY180" fmla="*/ 792350 h 1509906"/>
                  <a:gd name="connsiteX181" fmla="*/ 430322 w 1034979"/>
                  <a:gd name="connsiteY181" fmla="*/ 872310 h 1509906"/>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819714 w 1034979"/>
                  <a:gd name="connsiteY137" fmla="*/ 1036503 h 1516602"/>
                  <a:gd name="connsiteX138" fmla="*/ 730179 w 1034979"/>
                  <a:gd name="connsiteY138" fmla="*/ 1038408 h 1516602"/>
                  <a:gd name="connsiteX139" fmla="*/ 669219 w 1034979"/>
                  <a:gd name="connsiteY139" fmla="*/ 1046028 h 1516602"/>
                  <a:gd name="connsiteX140" fmla="*/ 646359 w 1034979"/>
                  <a:gd name="connsiteY140" fmla="*/ 1049838 h 1516602"/>
                  <a:gd name="connsiteX141" fmla="*/ 642549 w 1034979"/>
                  <a:gd name="connsiteY141" fmla="*/ 1038408 h 1516602"/>
                  <a:gd name="connsiteX142" fmla="*/ 640644 w 1034979"/>
                  <a:gd name="connsiteY142" fmla="*/ 1032693 h 1516602"/>
                  <a:gd name="connsiteX143" fmla="*/ 642549 w 1034979"/>
                  <a:gd name="connsiteY143" fmla="*/ 1015548 h 1516602"/>
                  <a:gd name="connsiteX144" fmla="*/ 644454 w 1034979"/>
                  <a:gd name="connsiteY144" fmla="*/ 1009833 h 1516602"/>
                  <a:gd name="connsiteX145" fmla="*/ 661599 w 1034979"/>
                  <a:gd name="connsiteY145" fmla="*/ 1000308 h 1516602"/>
                  <a:gd name="connsiteX146" fmla="*/ 673029 w 1034979"/>
                  <a:gd name="connsiteY146" fmla="*/ 992688 h 1516602"/>
                  <a:gd name="connsiteX147" fmla="*/ 674934 w 1034979"/>
                  <a:gd name="connsiteY147" fmla="*/ 986973 h 1516602"/>
                  <a:gd name="connsiteX148" fmla="*/ 680649 w 1034979"/>
                  <a:gd name="connsiteY148" fmla="*/ 985068 h 1516602"/>
                  <a:gd name="connsiteX149" fmla="*/ 686364 w 1034979"/>
                  <a:gd name="connsiteY149" fmla="*/ 981258 h 1516602"/>
                  <a:gd name="connsiteX150" fmla="*/ 695889 w 1034979"/>
                  <a:gd name="connsiteY150" fmla="*/ 971733 h 1516602"/>
                  <a:gd name="connsiteX151" fmla="*/ 705414 w 1034979"/>
                  <a:gd name="connsiteY151" fmla="*/ 960303 h 1516602"/>
                  <a:gd name="connsiteX152" fmla="*/ 716844 w 1034979"/>
                  <a:gd name="connsiteY152" fmla="*/ 952683 h 1516602"/>
                  <a:gd name="connsiteX153" fmla="*/ 732084 w 1034979"/>
                  <a:gd name="connsiteY153" fmla="*/ 939348 h 1516602"/>
                  <a:gd name="connsiteX154" fmla="*/ 741609 w 1034979"/>
                  <a:gd name="connsiteY154" fmla="*/ 927918 h 1516602"/>
                  <a:gd name="connsiteX155" fmla="*/ 753039 w 1034979"/>
                  <a:gd name="connsiteY155" fmla="*/ 918393 h 1516602"/>
                  <a:gd name="connsiteX156" fmla="*/ 758754 w 1034979"/>
                  <a:gd name="connsiteY156" fmla="*/ 906963 h 1516602"/>
                  <a:gd name="connsiteX157" fmla="*/ 760659 w 1034979"/>
                  <a:gd name="connsiteY157" fmla="*/ 901248 h 1516602"/>
                  <a:gd name="connsiteX158" fmla="*/ 766374 w 1034979"/>
                  <a:gd name="connsiteY158" fmla="*/ 889818 h 1516602"/>
                  <a:gd name="connsiteX159" fmla="*/ 764469 w 1034979"/>
                  <a:gd name="connsiteY159" fmla="*/ 874578 h 1516602"/>
                  <a:gd name="connsiteX160" fmla="*/ 758754 w 1034979"/>
                  <a:gd name="connsiteY160" fmla="*/ 872673 h 1516602"/>
                  <a:gd name="connsiteX161" fmla="*/ 737799 w 1034979"/>
                  <a:gd name="connsiteY161" fmla="*/ 874578 h 1516602"/>
                  <a:gd name="connsiteX162" fmla="*/ 732084 w 1034979"/>
                  <a:gd name="connsiteY162" fmla="*/ 878388 h 1516602"/>
                  <a:gd name="connsiteX163" fmla="*/ 699699 w 1034979"/>
                  <a:gd name="connsiteY163" fmla="*/ 899343 h 1516602"/>
                  <a:gd name="connsiteX164" fmla="*/ 595181 w 1034979"/>
                  <a:gd name="connsiteY164" fmla="*/ 957831 h 1516602"/>
                  <a:gd name="connsiteX165" fmla="*/ 507294 w 1034979"/>
                  <a:gd name="connsiteY165" fmla="*/ 847908 h 1516602"/>
                  <a:gd name="connsiteX166" fmla="*/ 503484 w 1034979"/>
                  <a:gd name="connsiteY166" fmla="*/ 358323 h 1516602"/>
                  <a:gd name="connsiteX167" fmla="*/ 499674 w 1034979"/>
                  <a:gd name="connsiteY167" fmla="*/ 66858 h 1516602"/>
                  <a:gd name="connsiteX168" fmla="*/ 490149 w 1034979"/>
                  <a:gd name="connsiteY168" fmla="*/ 40188 h 1516602"/>
                  <a:gd name="connsiteX169" fmla="*/ 488244 w 1034979"/>
                  <a:gd name="connsiteY169" fmla="*/ 34473 h 1516602"/>
                  <a:gd name="connsiteX170" fmla="*/ 484434 w 1034979"/>
                  <a:gd name="connsiteY170" fmla="*/ 28758 h 1516602"/>
                  <a:gd name="connsiteX171" fmla="*/ 478719 w 1034979"/>
                  <a:gd name="connsiteY171" fmla="*/ 17328 h 1516602"/>
                  <a:gd name="connsiteX172" fmla="*/ 473004 w 1034979"/>
                  <a:gd name="connsiteY172" fmla="*/ 13518 h 1516602"/>
                  <a:gd name="connsiteX173" fmla="*/ 469194 w 1034979"/>
                  <a:gd name="connsiteY173" fmla="*/ 7803 h 1516602"/>
                  <a:gd name="connsiteX174" fmla="*/ 429189 w 1034979"/>
                  <a:gd name="connsiteY174" fmla="*/ 11613 h 1516602"/>
                  <a:gd name="connsiteX175" fmla="*/ 425379 w 1034979"/>
                  <a:gd name="connsiteY175" fmla="*/ 78288 h 1516602"/>
                  <a:gd name="connsiteX176" fmla="*/ 425379 w 1034979"/>
                  <a:gd name="connsiteY176" fmla="*/ 84003 h 1516602"/>
                  <a:gd name="connsiteX177" fmla="*/ 429189 w 1034979"/>
                  <a:gd name="connsiteY177" fmla="*/ 238308 h 1516602"/>
                  <a:gd name="connsiteX178" fmla="*/ 440619 w 1034979"/>
                  <a:gd name="connsiteY178" fmla="*/ 421188 h 1516602"/>
                  <a:gd name="connsiteX179" fmla="*/ 435265 w 1034979"/>
                  <a:gd name="connsiteY179" fmla="*/ 718368 h 1516602"/>
                  <a:gd name="connsiteX180" fmla="*/ 435059 w 1034979"/>
                  <a:gd name="connsiteY180" fmla="*/ 799046 h 1516602"/>
                  <a:gd name="connsiteX181" fmla="*/ 430322 w 1034979"/>
                  <a:gd name="connsiteY18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730179 w 1034979"/>
                  <a:gd name="connsiteY137" fmla="*/ 1038408 h 1516602"/>
                  <a:gd name="connsiteX138" fmla="*/ 669219 w 1034979"/>
                  <a:gd name="connsiteY138" fmla="*/ 1046028 h 1516602"/>
                  <a:gd name="connsiteX139" fmla="*/ 646359 w 1034979"/>
                  <a:gd name="connsiteY139" fmla="*/ 1049838 h 1516602"/>
                  <a:gd name="connsiteX140" fmla="*/ 642549 w 1034979"/>
                  <a:gd name="connsiteY140" fmla="*/ 1038408 h 1516602"/>
                  <a:gd name="connsiteX141" fmla="*/ 640644 w 1034979"/>
                  <a:gd name="connsiteY141" fmla="*/ 1032693 h 1516602"/>
                  <a:gd name="connsiteX142" fmla="*/ 642549 w 1034979"/>
                  <a:gd name="connsiteY142" fmla="*/ 1015548 h 1516602"/>
                  <a:gd name="connsiteX143" fmla="*/ 644454 w 1034979"/>
                  <a:gd name="connsiteY143" fmla="*/ 1009833 h 1516602"/>
                  <a:gd name="connsiteX144" fmla="*/ 661599 w 1034979"/>
                  <a:gd name="connsiteY144" fmla="*/ 1000308 h 1516602"/>
                  <a:gd name="connsiteX145" fmla="*/ 673029 w 1034979"/>
                  <a:gd name="connsiteY145" fmla="*/ 992688 h 1516602"/>
                  <a:gd name="connsiteX146" fmla="*/ 674934 w 1034979"/>
                  <a:gd name="connsiteY146" fmla="*/ 986973 h 1516602"/>
                  <a:gd name="connsiteX147" fmla="*/ 680649 w 1034979"/>
                  <a:gd name="connsiteY147" fmla="*/ 985068 h 1516602"/>
                  <a:gd name="connsiteX148" fmla="*/ 686364 w 1034979"/>
                  <a:gd name="connsiteY148" fmla="*/ 981258 h 1516602"/>
                  <a:gd name="connsiteX149" fmla="*/ 695889 w 1034979"/>
                  <a:gd name="connsiteY149" fmla="*/ 971733 h 1516602"/>
                  <a:gd name="connsiteX150" fmla="*/ 705414 w 1034979"/>
                  <a:gd name="connsiteY150" fmla="*/ 960303 h 1516602"/>
                  <a:gd name="connsiteX151" fmla="*/ 716844 w 1034979"/>
                  <a:gd name="connsiteY151" fmla="*/ 952683 h 1516602"/>
                  <a:gd name="connsiteX152" fmla="*/ 732084 w 1034979"/>
                  <a:gd name="connsiteY152" fmla="*/ 939348 h 1516602"/>
                  <a:gd name="connsiteX153" fmla="*/ 741609 w 1034979"/>
                  <a:gd name="connsiteY153" fmla="*/ 927918 h 1516602"/>
                  <a:gd name="connsiteX154" fmla="*/ 753039 w 1034979"/>
                  <a:gd name="connsiteY154" fmla="*/ 918393 h 1516602"/>
                  <a:gd name="connsiteX155" fmla="*/ 758754 w 1034979"/>
                  <a:gd name="connsiteY155" fmla="*/ 906963 h 1516602"/>
                  <a:gd name="connsiteX156" fmla="*/ 760659 w 1034979"/>
                  <a:gd name="connsiteY156" fmla="*/ 901248 h 1516602"/>
                  <a:gd name="connsiteX157" fmla="*/ 766374 w 1034979"/>
                  <a:gd name="connsiteY157" fmla="*/ 889818 h 1516602"/>
                  <a:gd name="connsiteX158" fmla="*/ 764469 w 1034979"/>
                  <a:gd name="connsiteY158" fmla="*/ 874578 h 1516602"/>
                  <a:gd name="connsiteX159" fmla="*/ 758754 w 1034979"/>
                  <a:gd name="connsiteY159" fmla="*/ 872673 h 1516602"/>
                  <a:gd name="connsiteX160" fmla="*/ 737799 w 1034979"/>
                  <a:gd name="connsiteY160" fmla="*/ 874578 h 1516602"/>
                  <a:gd name="connsiteX161" fmla="*/ 732084 w 1034979"/>
                  <a:gd name="connsiteY161" fmla="*/ 878388 h 1516602"/>
                  <a:gd name="connsiteX162" fmla="*/ 699699 w 1034979"/>
                  <a:gd name="connsiteY162" fmla="*/ 899343 h 1516602"/>
                  <a:gd name="connsiteX163" fmla="*/ 595181 w 1034979"/>
                  <a:gd name="connsiteY163" fmla="*/ 957831 h 1516602"/>
                  <a:gd name="connsiteX164" fmla="*/ 507294 w 1034979"/>
                  <a:gd name="connsiteY164" fmla="*/ 847908 h 1516602"/>
                  <a:gd name="connsiteX165" fmla="*/ 503484 w 1034979"/>
                  <a:gd name="connsiteY165" fmla="*/ 358323 h 1516602"/>
                  <a:gd name="connsiteX166" fmla="*/ 499674 w 1034979"/>
                  <a:gd name="connsiteY166" fmla="*/ 66858 h 1516602"/>
                  <a:gd name="connsiteX167" fmla="*/ 490149 w 1034979"/>
                  <a:gd name="connsiteY167" fmla="*/ 40188 h 1516602"/>
                  <a:gd name="connsiteX168" fmla="*/ 488244 w 1034979"/>
                  <a:gd name="connsiteY168" fmla="*/ 34473 h 1516602"/>
                  <a:gd name="connsiteX169" fmla="*/ 484434 w 1034979"/>
                  <a:gd name="connsiteY169" fmla="*/ 28758 h 1516602"/>
                  <a:gd name="connsiteX170" fmla="*/ 478719 w 1034979"/>
                  <a:gd name="connsiteY170" fmla="*/ 17328 h 1516602"/>
                  <a:gd name="connsiteX171" fmla="*/ 473004 w 1034979"/>
                  <a:gd name="connsiteY171" fmla="*/ 13518 h 1516602"/>
                  <a:gd name="connsiteX172" fmla="*/ 469194 w 1034979"/>
                  <a:gd name="connsiteY172" fmla="*/ 7803 h 1516602"/>
                  <a:gd name="connsiteX173" fmla="*/ 429189 w 1034979"/>
                  <a:gd name="connsiteY173" fmla="*/ 11613 h 1516602"/>
                  <a:gd name="connsiteX174" fmla="*/ 425379 w 1034979"/>
                  <a:gd name="connsiteY174" fmla="*/ 78288 h 1516602"/>
                  <a:gd name="connsiteX175" fmla="*/ 425379 w 1034979"/>
                  <a:gd name="connsiteY175" fmla="*/ 84003 h 1516602"/>
                  <a:gd name="connsiteX176" fmla="*/ 429189 w 1034979"/>
                  <a:gd name="connsiteY176" fmla="*/ 238308 h 1516602"/>
                  <a:gd name="connsiteX177" fmla="*/ 440619 w 1034979"/>
                  <a:gd name="connsiteY177" fmla="*/ 421188 h 1516602"/>
                  <a:gd name="connsiteX178" fmla="*/ 435265 w 1034979"/>
                  <a:gd name="connsiteY178" fmla="*/ 718368 h 1516602"/>
                  <a:gd name="connsiteX179" fmla="*/ 435059 w 1034979"/>
                  <a:gd name="connsiteY179" fmla="*/ 799046 h 1516602"/>
                  <a:gd name="connsiteX180" fmla="*/ 430322 w 1034979"/>
                  <a:gd name="connsiteY18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825429 w 1034979"/>
                  <a:gd name="connsiteY135" fmla="*/ 1034598 h 1516602"/>
                  <a:gd name="connsiteX136" fmla="*/ 730179 w 1034979"/>
                  <a:gd name="connsiteY136" fmla="*/ 1038408 h 1516602"/>
                  <a:gd name="connsiteX137" fmla="*/ 669219 w 1034979"/>
                  <a:gd name="connsiteY137" fmla="*/ 1046028 h 1516602"/>
                  <a:gd name="connsiteX138" fmla="*/ 646359 w 1034979"/>
                  <a:gd name="connsiteY138" fmla="*/ 1049838 h 1516602"/>
                  <a:gd name="connsiteX139" fmla="*/ 642549 w 1034979"/>
                  <a:gd name="connsiteY139" fmla="*/ 1038408 h 1516602"/>
                  <a:gd name="connsiteX140" fmla="*/ 640644 w 1034979"/>
                  <a:gd name="connsiteY140" fmla="*/ 1032693 h 1516602"/>
                  <a:gd name="connsiteX141" fmla="*/ 642549 w 1034979"/>
                  <a:gd name="connsiteY141" fmla="*/ 1015548 h 1516602"/>
                  <a:gd name="connsiteX142" fmla="*/ 644454 w 1034979"/>
                  <a:gd name="connsiteY142" fmla="*/ 1009833 h 1516602"/>
                  <a:gd name="connsiteX143" fmla="*/ 661599 w 1034979"/>
                  <a:gd name="connsiteY143" fmla="*/ 1000308 h 1516602"/>
                  <a:gd name="connsiteX144" fmla="*/ 673029 w 1034979"/>
                  <a:gd name="connsiteY144" fmla="*/ 992688 h 1516602"/>
                  <a:gd name="connsiteX145" fmla="*/ 674934 w 1034979"/>
                  <a:gd name="connsiteY145" fmla="*/ 986973 h 1516602"/>
                  <a:gd name="connsiteX146" fmla="*/ 680649 w 1034979"/>
                  <a:gd name="connsiteY146" fmla="*/ 985068 h 1516602"/>
                  <a:gd name="connsiteX147" fmla="*/ 686364 w 1034979"/>
                  <a:gd name="connsiteY147" fmla="*/ 981258 h 1516602"/>
                  <a:gd name="connsiteX148" fmla="*/ 695889 w 1034979"/>
                  <a:gd name="connsiteY148" fmla="*/ 971733 h 1516602"/>
                  <a:gd name="connsiteX149" fmla="*/ 705414 w 1034979"/>
                  <a:gd name="connsiteY149" fmla="*/ 960303 h 1516602"/>
                  <a:gd name="connsiteX150" fmla="*/ 716844 w 1034979"/>
                  <a:gd name="connsiteY150" fmla="*/ 952683 h 1516602"/>
                  <a:gd name="connsiteX151" fmla="*/ 732084 w 1034979"/>
                  <a:gd name="connsiteY151" fmla="*/ 939348 h 1516602"/>
                  <a:gd name="connsiteX152" fmla="*/ 741609 w 1034979"/>
                  <a:gd name="connsiteY152" fmla="*/ 927918 h 1516602"/>
                  <a:gd name="connsiteX153" fmla="*/ 753039 w 1034979"/>
                  <a:gd name="connsiteY153" fmla="*/ 918393 h 1516602"/>
                  <a:gd name="connsiteX154" fmla="*/ 758754 w 1034979"/>
                  <a:gd name="connsiteY154" fmla="*/ 906963 h 1516602"/>
                  <a:gd name="connsiteX155" fmla="*/ 760659 w 1034979"/>
                  <a:gd name="connsiteY155" fmla="*/ 901248 h 1516602"/>
                  <a:gd name="connsiteX156" fmla="*/ 766374 w 1034979"/>
                  <a:gd name="connsiteY156" fmla="*/ 889818 h 1516602"/>
                  <a:gd name="connsiteX157" fmla="*/ 764469 w 1034979"/>
                  <a:gd name="connsiteY157" fmla="*/ 874578 h 1516602"/>
                  <a:gd name="connsiteX158" fmla="*/ 758754 w 1034979"/>
                  <a:gd name="connsiteY158" fmla="*/ 872673 h 1516602"/>
                  <a:gd name="connsiteX159" fmla="*/ 737799 w 1034979"/>
                  <a:gd name="connsiteY159" fmla="*/ 874578 h 1516602"/>
                  <a:gd name="connsiteX160" fmla="*/ 732084 w 1034979"/>
                  <a:gd name="connsiteY160" fmla="*/ 878388 h 1516602"/>
                  <a:gd name="connsiteX161" fmla="*/ 699699 w 1034979"/>
                  <a:gd name="connsiteY161" fmla="*/ 899343 h 1516602"/>
                  <a:gd name="connsiteX162" fmla="*/ 595181 w 1034979"/>
                  <a:gd name="connsiteY162" fmla="*/ 957831 h 1516602"/>
                  <a:gd name="connsiteX163" fmla="*/ 507294 w 1034979"/>
                  <a:gd name="connsiteY163" fmla="*/ 847908 h 1516602"/>
                  <a:gd name="connsiteX164" fmla="*/ 503484 w 1034979"/>
                  <a:gd name="connsiteY164" fmla="*/ 358323 h 1516602"/>
                  <a:gd name="connsiteX165" fmla="*/ 499674 w 1034979"/>
                  <a:gd name="connsiteY165" fmla="*/ 66858 h 1516602"/>
                  <a:gd name="connsiteX166" fmla="*/ 490149 w 1034979"/>
                  <a:gd name="connsiteY166" fmla="*/ 40188 h 1516602"/>
                  <a:gd name="connsiteX167" fmla="*/ 488244 w 1034979"/>
                  <a:gd name="connsiteY167" fmla="*/ 34473 h 1516602"/>
                  <a:gd name="connsiteX168" fmla="*/ 484434 w 1034979"/>
                  <a:gd name="connsiteY168" fmla="*/ 28758 h 1516602"/>
                  <a:gd name="connsiteX169" fmla="*/ 478719 w 1034979"/>
                  <a:gd name="connsiteY169" fmla="*/ 17328 h 1516602"/>
                  <a:gd name="connsiteX170" fmla="*/ 473004 w 1034979"/>
                  <a:gd name="connsiteY170" fmla="*/ 13518 h 1516602"/>
                  <a:gd name="connsiteX171" fmla="*/ 469194 w 1034979"/>
                  <a:gd name="connsiteY171" fmla="*/ 7803 h 1516602"/>
                  <a:gd name="connsiteX172" fmla="*/ 429189 w 1034979"/>
                  <a:gd name="connsiteY172" fmla="*/ 11613 h 1516602"/>
                  <a:gd name="connsiteX173" fmla="*/ 425379 w 1034979"/>
                  <a:gd name="connsiteY173" fmla="*/ 78288 h 1516602"/>
                  <a:gd name="connsiteX174" fmla="*/ 425379 w 1034979"/>
                  <a:gd name="connsiteY174" fmla="*/ 84003 h 1516602"/>
                  <a:gd name="connsiteX175" fmla="*/ 429189 w 1034979"/>
                  <a:gd name="connsiteY175" fmla="*/ 238308 h 1516602"/>
                  <a:gd name="connsiteX176" fmla="*/ 440619 w 1034979"/>
                  <a:gd name="connsiteY176" fmla="*/ 421188 h 1516602"/>
                  <a:gd name="connsiteX177" fmla="*/ 435265 w 1034979"/>
                  <a:gd name="connsiteY177" fmla="*/ 718368 h 1516602"/>
                  <a:gd name="connsiteX178" fmla="*/ 435059 w 1034979"/>
                  <a:gd name="connsiteY178" fmla="*/ 799046 h 1516602"/>
                  <a:gd name="connsiteX179" fmla="*/ 430322 w 1034979"/>
                  <a:gd name="connsiteY17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239202 w 1034979"/>
                  <a:gd name="connsiteY53" fmla="*/ 1214801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16769 w 1034979"/>
                  <a:gd name="connsiteY17" fmla="*/ 903153 h 1516602"/>
                  <a:gd name="connsiteX18" fmla="*/ 59619 w 1034979"/>
                  <a:gd name="connsiteY18" fmla="*/ 874578 h 1516602"/>
                  <a:gd name="connsiteX19" fmla="*/ 46284 w 1034979"/>
                  <a:gd name="connsiteY19" fmla="*/ 895533 h 1516602"/>
                  <a:gd name="connsiteX20" fmla="*/ 50094 w 1034979"/>
                  <a:gd name="connsiteY20" fmla="*/ 933633 h 1516602"/>
                  <a:gd name="connsiteX21" fmla="*/ 53904 w 1034979"/>
                  <a:gd name="connsiteY21" fmla="*/ 939348 h 1516602"/>
                  <a:gd name="connsiteX22" fmla="*/ 59619 w 1034979"/>
                  <a:gd name="connsiteY22" fmla="*/ 943158 h 1516602"/>
                  <a:gd name="connsiteX23" fmla="*/ 63429 w 1034979"/>
                  <a:gd name="connsiteY23" fmla="*/ 948873 h 1516602"/>
                  <a:gd name="connsiteX24" fmla="*/ 80574 w 1034979"/>
                  <a:gd name="connsiteY24" fmla="*/ 958398 h 1516602"/>
                  <a:gd name="connsiteX25" fmla="*/ 166299 w 1034979"/>
                  <a:gd name="connsiteY25" fmla="*/ 979353 h 1516602"/>
                  <a:gd name="connsiteX26" fmla="*/ 191064 w 1034979"/>
                  <a:gd name="connsiteY26" fmla="*/ 985068 h 1516602"/>
                  <a:gd name="connsiteX27" fmla="*/ 208209 w 1034979"/>
                  <a:gd name="connsiteY27" fmla="*/ 990783 h 1516602"/>
                  <a:gd name="connsiteX28" fmla="*/ 213924 w 1034979"/>
                  <a:gd name="connsiteY28" fmla="*/ 992688 h 1516602"/>
                  <a:gd name="connsiteX29" fmla="*/ 229164 w 1034979"/>
                  <a:gd name="connsiteY29" fmla="*/ 996498 h 1516602"/>
                  <a:gd name="connsiteX30" fmla="*/ 248214 w 1034979"/>
                  <a:gd name="connsiteY30" fmla="*/ 1002213 h 1516602"/>
                  <a:gd name="connsiteX31" fmla="*/ 253929 w 1034979"/>
                  <a:gd name="connsiteY31" fmla="*/ 1006023 h 1516602"/>
                  <a:gd name="connsiteX32" fmla="*/ 267264 w 1034979"/>
                  <a:gd name="connsiteY32" fmla="*/ 1021263 h 1516602"/>
                  <a:gd name="connsiteX33" fmla="*/ 272979 w 1034979"/>
                  <a:gd name="connsiteY33" fmla="*/ 1040313 h 1516602"/>
                  <a:gd name="connsiteX34" fmla="*/ 274884 w 1034979"/>
                  <a:gd name="connsiteY34" fmla="*/ 1046028 h 1516602"/>
                  <a:gd name="connsiteX35" fmla="*/ 276789 w 1034979"/>
                  <a:gd name="connsiteY35" fmla="*/ 1051743 h 1516602"/>
                  <a:gd name="connsiteX36" fmla="*/ 278694 w 1034979"/>
                  <a:gd name="connsiteY36" fmla="*/ 1076508 h 1516602"/>
                  <a:gd name="connsiteX37" fmla="*/ 280599 w 1034979"/>
                  <a:gd name="connsiteY37" fmla="*/ 1082223 h 1516602"/>
                  <a:gd name="connsiteX38" fmla="*/ 278694 w 1034979"/>
                  <a:gd name="connsiteY38" fmla="*/ 1101273 h 1516602"/>
                  <a:gd name="connsiteX39" fmla="*/ 276789 w 1034979"/>
                  <a:gd name="connsiteY39" fmla="*/ 1110798 h 1516602"/>
                  <a:gd name="connsiteX40" fmla="*/ 263454 w 1034979"/>
                  <a:gd name="connsiteY40" fmla="*/ 1124133 h 1516602"/>
                  <a:gd name="connsiteX41" fmla="*/ 252024 w 1034979"/>
                  <a:gd name="connsiteY41" fmla="*/ 1131753 h 1516602"/>
                  <a:gd name="connsiteX42" fmla="*/ 240594 w 1034979"/>
                  <a:gd name="connsiteY42" fmla="*/ 1135563 h 1516602"/>
                  <a:gd name="connsiteX43" fmla="*/ 27234 w 1034979"/>
                  <a:gd name="connsiteY43" fmla="*/ 1154613 h 1516602"/>
                  <a:gd name="connsiteX44" fmla="*/ 15804 w 1034979"/>
                  <a:gd name="connsiteY44" fmla="*/ 1160328 h 1516602"/>
                  <a:gd name="connsiteX45" fmla="*/ 6279 w 1034979"/>
                  <a:gd name="connsiteY45" fmla="*/ 1169853 h 1516602"/>
                  <a:gd name="connsiteX46" fmla="*/ 4374 w 1034979"/>
                  <a:gd name="connsiteY46" fmla="*/ 1175568 h 1516602"/>
                  <a:gd name="connsiteX47" fmla="*/ 564 w 1034979"/>
                  <a:gd name="connsiteY47" fmla="*/ 1181283 h 1516602"/>
                  <a:gd name="connsiteX48" fmla="*/ 6279 w 1034979"/>
                  <a:gd name="connsiteY48" fmla="*/ 1213668 h 1516602"/>
                  <a:gd name="connsiteX49" fmla="*/ 11994 w 1034979"/>
                  <a:gd name="connsiteY49" fmla="*/ 1217478 h 1516602"/>
                  <a:gd name="connsiteX50" fmla="*/ 17709 w 1034979"/>
                  <a:gd name="connsiteY50" fmla="*/ 1219383 h 1516602"/>
                  <a:gd name="connsiteX51" fmla="*/ 145344 w 1034979"/>
                  <a:gd name="connsiteY51" fmla="*/ 1217478 h 1516602"/>
                  <a:gd name="connsiteX52" fmla="*/ 239202 w 1034979"/>
                  <a:gd name="connsiteY52" fmla="*/ 1214801 h 1516602"/>
                  <a:gd name="connsiteX53" fmla="*/ 318699 w 1034979"/>
                  <a:gd name="connsiteY53" fmla="*/ 1217478 h 1516602"/>
                  <a:gd name="connsiteX54" fmla="*/ 330129 w 1034979"/>
                  <a:gd name="connsiteY54" fmla="*/ 1223193 h 1516602"/>
                  <a:gd name="connsiteX55" fmla="*/ 333939 w 1034979"/>
                  <a:gd name="connsiteY55" fmla="*/ 1228908 h 1516602"/>
                  <a:gd name="connsiteX56" fmla="*/ 339654 w 1034979"/>
                  <a:gd name="connsiteY56" fmla="*/ 1230813 h 1516602"/>
                  <a:gd name="connsiteX57" fmla="*/ 351084 w 1034979"/>
                  <a:gd name="connsiteY57" fmla="*/ 1238433 h 1516602"/>
                  <a:gd name="connsiteX58" fmla="*/ 356799 w 1034979"/>
                  <a:gd name="connsiteY58" fmla="*/ 1242243 h 1516602"/>
                  <a:gd name="connsiteX59" fmla="*/ 360609 w 1034979"/>
                  <a:gd name="connsiteY59" fmla="*/ 1247958 h 1516602"/>
                  <a:gd name="connsiteX60" fmla="*/ 366324 w 1034979"/>
                  <a:gd name="connsiteY60" fmla="*/ 1259388 h 1516602"/>
                  <a:gd name="connsiteX61" fmla="*/ 362514 w 1034979"/>
                  <a:gd name="connsiteY61" fmla="*/ 1286058 h 1516602"/>
                  <a:gd name="connsiteX62" fmla="*/ 358704 w 1034979"/>
                  <a:gd name="connsiteY62" fmla="*/ 1291773 h 1516602"/>
                  <a:gd name="connsiteX63" fmla="*/ 356799 w 1034979"/>
                  <a:gd name="connsiteY63" fmla="*/ 1297488 h 1516602"/>
                  <a:gd name="connsiteX64" fmla="*/ 352989 w 1034979"/>
                  <a:gd name="connsiteY64" fmla="*/ 1303203 h 1516602"/>
                  <a:gd name="connsiteX65" fmla="*/ 351084 w 1034979"/>
                  <a:gd name="connsiteY65" fmla="*/ 1308918 h 1516602"/>
                  <a:gd name="connsiteX66" fmla="*/ 347274 w 1034979"/>
                  <a:gd name="connsiteY66" fmla="*/ 1314633 h 1516602"/>
                  <a:gd name="connsiteX67" fmla="*/ 330129 w 1034979"/>
                  <a:gd name="connsiteY67" fmla="*/ 1381308 h 1516602"/>
                  <a:gd name="connsiteX68" fmla="*/ 328224 w 1034979"/>
                  <a:gd name="connsiteY68" fmla="*/ 1432743 h 1516602"/>
                  <a:gd name="connsiteX69" fmla="*/ 330129 w 1034979"/>
                  <a:gd name="connsiteY69" fmla="*/ 1457508 h 1516602"/>
                  <a:gd name="connsiteX70" fmla="*/ 332034 w 1034979"/>
                  <a:gd name="connsiteY70" fmla="*/ 1463223 h 1516602"/>
                  <a:gd name="connsiteX71" fmla="*/ 335844 w 1034979"/>
                  <a:gd name="connsiteY71" fmla="*/ 1467033 h 1516602"/>
                  <a:gd name="connsiteX72" fmla="*/ 364419 w 1034979"/>
                  <a:gd name="connsiteY72" fmla="*/ 1512753 h 1516602"/>
                  <a:gd name="connsiteX73" fmla="*/ 387279 w 1034979"/>
                  <a:gd name="connsiteY73" fmla="*/ 1514658 h 1516602"/>
                  <a:gd name="connsiteX74" fmla="*/ 392994 w 1034979"/>
                  <a:gd name="connsiteY74" fmla="*/ 1508943 h 1516602"/>
                  <a:gd name="connsiteX75" fmla="*/ 394899 w 1034979"/>
                  <a:gd name="connsiteY75" fmla="*/ 1497513 h 1516602"/>
                  <a:gd name="connsiteX76" fmla="*/ 396804 w 1034979"/>
                  <a:gd name="connsiteY76" fmla="*/ 1491798 h 1516602"/>
                  <a:gd name="connsiteX77" fmla="*/ 398709 w 1034979"/>
                  <a:gd name="connsiteY77" fmla="*/ 1474653 h 1516602"/>
                  <a:gd name="connsiteX78" fmla="*/ 400614 w 1034979"/>
                  <a:gd name="connsiteY78" fmla="*/ 1461318 h 1516602"/>
                  <a:gd name="connsiteX79" fmla="*/ 404424 w 1034979"/>
                  <a:gd name="connsiteY79" fmla="*/ 1404168 h 1516602"/>
                  <a:gd name="connsiteX80" fmla="*/ 410139 w 1034979"/>
                  <a:gd name="connsiteY80" fmla="*/ 1392738 h 1516602"/>
                  <a:gd name="connsiteX81" fmla="*/ 413949 w 1034979"/>
                  <a:gd name="connsiteY81" fmla="*/ 1379403 h 1516602"/>
                  <a:gd name="connsiteX82" fmla="*/ 415854 w 1034979"/>
                  <a:gd name="connsiteY82" fmla="*/ 1373688 h 1516602"/>
                  <a:gd name="connsiteX83" fmla="*/ 417759 w 1034979"/>
                  <a:gd name="connsiteY83" fmla="*/ 1360353 h 1516602"/>
                  <a:gd name="connsiteX84" fmla="*/ 421569 w 1034979"/>
                  <a:gd name="connsiteY84" fmla="*/ 1348923 h 1516602"/>
                  <a:gd name="connsiteX85" fmla="*/ 427284 w 1034979"/>
                  <a:gd name="connsiteY85" fmla="*/ 1335588 h 1516602"/>
                  <a:gd name="connsiteX86" fmla="*/ 467289 w 1034979"/>
                  <a:gd name="connsiteY86" fmla="*/ 1265103 h 1516602"/>
                  <a:gd name="connsiteX87" fmla="*/ 528455 w 1034979"/>
                  <a:gd name="connsiteY87" fmla="*/ 1252334 h 1516602"/>
                  <a:gd name="connsiteX88" fmla="*/ 573969 w 1034979"/>
                  <a:gd name="connsiteY88" fmla="*/ 1236528 h 1516602"/>
                  <a:gd name="connsiteX89" fmla="*/ 585399 w 1034979"/>
                  <a:gd name="connsiteY89" fmla="*/ 1232718 h 1516602"/>
                  <a:gd name="connsiteX90" fmla="*/ 720654 w 1034979"/>
                  <a:gd name="connsiteY90" fmla="*/ 1316538 h 1516602"/>
                  <a:gd name="connsiteX91" fmla="*/ 733989 w 1034979"/>
                  <a:gd name="connsiteY91" fmla="*/ 1326063 h 1516602"/>
                  <a:gd name="connsiteX92" fmla="*/ 743514 w 1034979"/>
                  <a:gd name="connsiteY92" fmla="*/ 1327968 h 1516602"/>
                  <a:gd name="connsiteX93" fmla="*/ 749229 w 1034979"/>
                  <a:gd name="connsiteY93" fmla="*/ 1329873 h 1516602"/>
                  <a:gd name="connsiteX94" fmla="*/ 762564 w 1034979"/>
                  <a:gd name="connsiteY94" fmla="*/ 1335588 h 1516602"/>
                  <a:gd name="connsiteX95" fmla="*/ 777804 w 1034979"/>
                  <a:gd name="connsiteY95" fmla="*/ 1333683 h 1516602"/>
                  <a:gd name="connsiteX96" fmla="*/ 789234 w 1034979"/>
                  <a:gd name="connsiteY96" fmla="*/ 1327968 h 1516602"/>
                  <a:gd name="connsiteX97" fmla="*/ 794949 w 1034979"/>
                  <a:gd name="connsiteY97" fmla="*/ 1326063 h 1516602"/>
                  <a:gd name="connsiteX98" fmla="*/ 802569 w 1034979"/>
                  <a:gd name="connsiteY98" fmla="*/ 1308918 h 1516602"/>
                  <a:gd name="connsiteX99" fmla="*/ 800664 w 1034979"/>
                  <a:gd name="connsiteY99" fmla="*/ 1284153 h 1516602"/>
                  <a:gd name="connsiteX100" fmla="*/ 798759 w 1034979"/>
                  <a:gd name="connsiteY100" fmla="*/ 1278438 h 1516602"/>
                  <a:gd name="connsiteX101" fmla="*/ 796854 w 1034979"/>
                  <a:gd name="connsiteY101" fmla="*/ 1270818 h 1516602"/>
                  <a:gd name="connsiteX102" fmla="*/ 783519 w 1034979"/>
                  <a:gd name="connsiteY102" fmla="*/ 1253673 h 1516602"/>
                  <a:gd name="connsiteX103" fmla="*/ 773994 w 1034979"/>
                  <a:gd name="connsiteY103" fmla="*/ 1247958 h 1516602"/>
                  <a:gd name="connsiteX104" fmla="*/ 648264 w 1034979"/>
                  <a:gd name="connsiteY104" fmla="*/ 1156518 h 1516602"/>
                  <a:gd name="connsiteX105" fmla="*/ 644454 w 1034979"/>
                  <a:gd name="connsiteY105" fmla="*/ 1139373 h 1516602"/>
                  <a:gd name="connsiteX106" fmla="*/ 646359 w 1034979"/>
                  <a:gd name="connsiteY106" fmla="*/ 1131753 h 1516602"/>
                  <a:gd name="connsiteX107" fmla="*/ 650169 w 1034979"/>
                  <a:gd name="connsiteY107" fmla="*/ 1114608 h 1516602"/>
                  <a:gd name="connsiteX108" fmla="*/ 653979 w 1034979"/>
                  <a:gd name="connsiteY108" fmla="*/ 1108893 h 1516602"/>
                  <a:gd name="connsiteX109" fmla="*/ 655884 w 1034979"/>
                  <a:gd name="connsiteY109" fmla="*/ 1103178 h 1516602"/>
                  <a:gd name="connsiteX110" fmla="*/ 661599 w 1034979"/>
                  <a:gd name="connsiteY110" fmla="*/ 1101273 h 1516602"/>
                  <a:gd name="connsiteX111" fmla="*/ 671124 w 1034979"/>
                  <a:gd name="connsiteY111" fmla="*/ 1089843 h 1516602"/>
                  <a:gd name="connsiteX112" fmla="*/ 724464 w 1034979"/>
                  <a:gd name="connsiteY112" fmla="*/ 1082223 h 1516602"/>
                  <a:gd name="connsiteX113" fmla="*/ 842574 w 1034979"/>
                  <a:gd name="connsiteY113" fmla="*/ 1084128 h 1516602"/>
                  <a:gd name="connsiteX114" fmla="*/ 871149 w 1034979"/>
                  <a:gd name="connsiteY114" fmla="*/ 1086033 h 1516602"/>
                  <a:gd name="connsiteX115" fmla="*/ 899724 w 1034979"/>
                  <a:gd name="connsiteY115" fmla="*/ 1091748 h 1516602"/>
                  <a:gd name="connsiteX116" fmla="*/ 922584 w 1034979"/>
                  <a:gd name="connsiteY116" fmla="*/ 1095558 h 1516602"/>
                  <a:gd name="connsiteX117" fmla="*/ 951159 w 1034979"/>
                  <a:gd name="connsiteY117" fmla="*/ 1101273 h 1516602"/>
                  <a:gd name="connsiteX118" fmla="*/ 956874 w 1034979"/>
                  <a:gd name="connsiteY118" fmla="*/ 1101273 h 1516602"/>
                  <a:gd name="connsiteX119" fmla="*/ 1002594 w 1034979"/>
                  <a:gd name="connsiteY119" fmla="*/ 1099368 h 1516602"/>
                  <a:gd name="connsiteX120" fmla="*/ 1031169 w 1034979"/>
                  <a:gd name="connsiteY120" fmla="*/ 1091748 h 1516602"/>
                  <a:gd name="connsiteX121" fmla="*/ 1034979 w 1034979"/>
                  <a:gd name="connsiteY121" fmla="*/ 1086033 h 1516602"/>
                  <a:gd name="connsiteX122" fmla="*/ 1033074 w 1034979"/>
                  <a:gd name="connsiteY122" fmla="*/ 1066983 h 1516602"/>
                  <a:gd name="connsiteX123" fmla="*/ 1027359 w 1034979"/>
                  <a:gd name="connsiteY123" fmla="*/ 1063173 h 1516602"/>
                  <a:gd name="connsiteX124" fmla="*/ 1012119 w 1034979"/>
                  <a:gd name="connsiteY124" fmla="*/ 1061268 h 1516602"/>
                  <a:gd name="connsiteX125" fmla="*/ 1006404 w 1034979"/>
                  <a:gd name="connsiteY125" fmla="*/ 1059363 h 1516602"/>
                  <a:gd name="connsiteX126" fmla="*/ 998784 w 1034979"/>
                  <a:gd name="connsiteY126" fmla="*/ 1057458 h 1516602"/>
                  <a:gd name="connsiteX127" fmla="*/ 987354 w 1034979"/>
                  <a:gd name="connsiteY127" fmla="*/ 1049838 h 1516602"/>
                  <a:gd name="connsiteX128" fmla="*/ 975924 w 1034979"/>
                  <a:gd name="connsiteY128" fmla="*/ 1046028 h 1516602"/>
                  <a:gd name="connsiteX129" fmla="*/ 970209 w 1034979"/>
                  <a:gd name="connsiteY129" fmla="*/ 1044123 h 1516602"/>
                  <a:gd name="connsiteX130" fmla="*/ 962589 w 1034979"/>
                  <a:gd name="connsiteY130" fmla="*/ 1042218 h 1516602"/>
                  <a:gd name="connsiteX131" fmla="*/ 956874 w 1034979"/>
                  <a:gd name="connsiteY131" fmla="*/ 1040313 h 1516602"/>
                  <a:gd name="connsiteX132" fmla="*/ 935919 w 1034979"/>
                  <a:gd name="connsiteY132" fmla="*/ 1034598 h 1516602"/>
                  <a:gd name="connsiteX133" fmla="*/ 825429 w 1034979"/>
                  <a:gd name="connsiteY133" fmla="*/ 1034598 h 1516602"/>
                  <a:gd name="connsiteX134" fmla="*/ 730179 w 1034979"/>
                  <a:gd name="connsiteY134" fmla="*/ 1038408 h 1516602"/>
                  <a:gd name="connsiteX135" fmla="*/ 669219 w 1034979"/>
                  <a:gd name="connsiteY135" fmla="*/ 1046028 h 1516602"/>
                  <a:gd name="connsiteX136" fmla="*/ 646359 w 1034979"/>
                  <a:gd name="connsiteY136" fmla="*/ 1049838 h 1516602"/>
                  <a:gd name="connsiteX137" fmla="*/ 642549 w 1034979"/>
                  <a:gd name="connsiteY137" fmla="*/ 1038408 h 1516602"/>
                  <a:gd name="connsiteX138" fmla="*/ 640644 w 1034979"/>
                  <a:gd name="connsiteY138" fmla="*/ 1032693 h 1516602"/>
                  <a:gd name="connsiteX139" fmla="*/ 642549 w 1034979"/>
                  <a:gd name="connsiteY139" fmla="*/ 1015548 h 1516602"/>
                  <a:gd name="connsiteX140" fmla="*/ 644454 w 1034979"/>
                  <a:gd name="connsiteY140" fmla="*/ 1009833 h 1516602"/>
                  <a:gd name="connsiteX141" fmla="*/ 661599 w 1034979"/>
                  <a:gd name="connsiteY141" fmla="*/ 1000308 h 1516602"/>
                  <a:gd name="connsiteX142" fmla="*/ 673029 w 1034979"/>
                  <a:gd name="connsiteY142" fmla="*/ 992688 h 1516602"/>
                  <a:gd name="connsiteX143" fmla="*/ 674934 w 1034979"/>
                  <a:gd name="connsiteY143" fmla="*/ 986973 h 1516602"/>
                  <a:gd name="connsiteX144" fmla="*/ 680649 w 1034979"/>
                  <a:gd name="connsiteY144" fmla="*/ 985068 h 1516602"/>
                  <a:gd name="connsiteX145" fmla="*/ 686364 w 1034979"/>
                  <a:gd name="connsiteY145" fmla="*/ 981258 h 1516602"/>
                  <a:gd name="connsiteX146" fmla="*/ 695889 w 1034979"/>
                  <a:gd name="connsiteY146" fmla="*/ 971733 h 1516602"/>
                  <a:gd name="connsiteX147" fmla="*/ 705414 w 1034979"/>
                  <a:gd name="connsiteY147" fmla="*/ 960303 h 1516602"/>
                  <a:gd name="connsiteX148" fmla="*/ 716844 w 1034979"/>
                  <a:gd name="connsiteY148" fmla="*/ 952683 h 1516602"/>
                  <a:gd name="connsiteX149" fmla="*/ 732084 w 1034979"/>
                  <a:gd name="connsiteY149" fmla="*/ 939348 h 1516602"/>
                  <a:gd name="connsiteX150" fmla="*/ 741609 w 1034979"/>
                  <a:gd name="connsiteY150" fmla="*/ 927918 h 1516602"/>
                  <a:gd name="connsiteX151" fmla="*/ 753039 w 1034979"/>
                  <a:gd name="connsiteY151" fmla="*/ 918393 h 1516602"/>
                  <a:gd name="connsiteX152" fmla="*/ 758754 w 1034979"/>
                  <a:gd name="connsiteY152" fmla="*/ 906963 h 1516602"/>
                  <a:gd name="connsiteX153" fmla="*/ 760659 w 1034979"/>
                  <a:gd name="connsiteY153" fmla="*/ 901248 h 1516602"/>
                  <a:gd name="connsiteX154" fmla="*/ 766374 w 1034979"/>
                  <a:gd name="connsiteY154" fmla="*/ 889818 h 1516602"/>
                  <a:gd name="connsiteX155" fmla="*/ 764469 w 1034979"/>
                  <a:gd name="connsiteY155" fmla="*/ 874578 h 1516602"/>
                  <a:gd name="connsiteX156" fmla="*/ 758754 w 1034979"/>
                  <a:gd name="connsiteY156" fmla="*/ 872673 h 1516602"/>
                  <a:gd name="connsiteX157" fmla="*/ 737799 w 1034979"/>
                  <a:gd name="connsiteY157" fmla="*/ 874578 h 1516602"/>
                  <a:gd name="connsiteX158" fmla="*/ 732084 w 1034979"/>
                  <a:gd name="connsiteY158" fmla="*/ 878388 h 1516602"/>
                  <a:gd name="connsiteX159" fmla="*/ 699699 w 1034979"/>
                  <a:gd name="connsiteY159" fmla="*/ 899343 h 1516602"/>
                  <a:gd name="connsiteX160" fmla="*/ 595181 w 1034979"/>
                  <a:gd name="connsiteY160" fmla="*/ 957831 h 1516602"/>
                  <a:gd name="connsiteX161" fmla="*/ 507294 w 1034979"/>
                  <a:gd name="connsiteY161" fmla="*/ 847908 h 1516602"/>
                  <a:gd name="connsiteX162" fmla="*/ 503484 w 1034979"/>
                  <a:gd name="connsiteY162" fmla="*/ 358323 h 1516602"/>
                  <a:gd name="connsiteX163" fmla="*/ 499674 w 1034979"/>
                  <a:gd name="connsiteY163" fmla="*/ 66858 h 1516602"/>
                  <a:gd name="connsiteX164" fmla="*/ 490149 w 1034979"/>
                  <a:gd name="connsiteY164" fmla="*/ 40188 h 1516602"/>
                  <a:gd name="connsiteX165" fmla="*/ 488244 w 1034979"/>
                  <a:gd name="connsiteY165" fmla="*/ 34473 h 1516602"/>
                  <a:gd name="connsiteX166" fmla="*/ 484434 w 1034979"/>
                  <a:gd name="connsiteY166" fmla="*/ 28758 h 1516602"/>
                  <a:gd name="connsiteX167" fmla="*/ 478719 w 1034979"/>
                  <a:gd name="connsiteY167" fmla="*/ 17328 h 1516602"/>
                  <a:gd name="connsiteX168" fmla="*/ 473004 w 1034979"/>
                  <a:gd name="connsiteY168" fmla="*/ 13518 h 1516602"/>
                  <a:gd name="connsiteX169" fmla="*/ 469194 w 1034979"/>
                  <a:gd name="connsiteY169" fmla="*/ 7803 h 1516602"/>
                  <a:gd name="connsiteX170" fmla="*/ 429189 w 1034979"/>
                  <a:gd name="connsiteY170" fmla="*/ 11613 h 1516602"/>
                  <a:gd name="connsiteX171" fmla="*/ 425379 w 1034979"/>
                  <a:gd name="connsiteY171" fmla="*/ 78288 h 1516602"/>
                  <a:gd name="connsiteX172" fmla="*/ 425379 w 1034979"/>
                  <a:gd name="connsiteY172" fmla="*/ 84003 h 1516602"/>
                  <a:gd name="connsiteX173" fmla="*/ 429189 w 1034979"/>
                  <a:gd name="connsiteY173" fmla="*/ 238308 h 1516602"/>
                  <a:gd name="connsiteX174" fmla="*/ 440619 w 1034979"/>
                  <a:gd name="connsiteY174" fmla="*/ 421188 h 1516602"/>
                  <a:gd name="connsiteX175" fmla="*/ 435265 w 1034979"/>
                  <a:gd name="connsiteY175" fmla="*/ 718368 h 1516602"/>
                  <a:gd name="connsiteX176" fmla="*/ 435059 w 1034979"/>
                  <a:gd name="connsiteY176" fmla="*/ 799046 h 1516602"/>
                  <a:gd name="connsiteX177" fmla="*/ 430322 w 1034979"/>
                  <a:gd name="connsiteY17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16769 w 1034979"/>
                  <a:gd name="connsiteY16" fmla="*/ 903153 h 1516602"/>
                  <a:gd name="connsiteX17" fmla="*/ 59619 w 1034979"/>
                  <a:gd name="connsiteY17" fmla="*/ 874578 h 1516602"/>
                  <a:gd name="connsiteX18" fmla="*/ 46284 w 1034979"/>
                  <a:gd name="connsiteY18" fmla="*/ 895533 h 1516602"/>
                  <a:gd name="connsiteX19" fmla="*/ 50094 w 1034979"/>
                  <a:gd name="connsiteY19" fmla="*/ 933633 h 1516602"/>
                  <a:gd name="connsiteX20" fmla="*/ 53904 w 1034979"/>
                  <a:gd name="connsiteY20" fmla="*/ 939348 h 1516602"/>
                  <a:gd name="connsiteX21" fmla="*/ 59619 w 1034979"/>
                  <a:gd name="connsiteY21" fmla="*/ 943158 h 1516602"/>
                  <a:gd name="connsiteX22" fmla="*/ 63429 w 1034979"/>
                  <a:gd name="connsiteY22" fmla="*/ 948873 h 1516602"/>
                  <a:gd name="connsiteX23" fmla="*/ 80574 w 1034979"/>
                  <a:gd name="connsiteY23" fmla="*/ 958398 h 1516602"/>
                  <a:gd name="connsiteX24" fmla="*/ 166299 w 1034979"/>
                  <a:gd name="connsiteY24" fmla="*/ 979353 h 1516602"/>
                  <a:gd name="connsiteX25" fmla="*/ 191064 w 1034979"/>
                  <a:gd name="connsiteY25" fmla="*/ 985068 h 1516602"/>
                  <a:gd name="connsiteX26" fmla="*/ 208209 w 1034979"/>
                  <a:gd name="connsiteY26" fmla="*/ 990783 h 1516602"/>
                  <a:gd name="connsiteX27" fmla="*/ 213924 w 1034979"/>
                  <a:gd name="connsiteY27" fmla="*/ 992688 h 1516602"/>
                  <a:gd name="connsiteX28" fmla="*/ 229164 w 1034979"/>
                  <a:gd name="connsiteY28" fmla="*/ 996498 h 1516602"/>
                  <a:gd name="connsiteX29" fmla="*/ 248214 w 1034979"/>
                  <a:gd name="connsiteY29" fmla="*/ 1002213 h 1516602"/>
                  <a:gd name="connsiteX30" fmla="*/ 253929 w 1034979"/>
                  <a:gd name="connsiteY30" fmla="*/ 1006023 h 1516602"/>
                  <a:gd name="connsiteX31" fmla="*/ 267264 w 1034979"/>
                  <a:gd name="connsiteY31" fmla="*/ 1021263 h 1516602"/>
                  <a:gd name="connsiteX32" fmla="*/ 272979 w 1034979"/>
                  <a:gd name="connsiteY32" fmla="*/ 1040313 h 1516602"/>
                  <a:gd name="connsiteX33" fmla="*/ 274884 w 1034979"/>
                  <a:gd name="connsiteY33" fmla="*/ 1046028 h 1516602"/>
                  <a:gd name="connsiteX34" fmla="*/ 276789 w 1034979"/>
                  <a:gd name="connsiteY34" fmla="*/ 1051743 h 1516602"/>
                  <a:gd name="connsiteX35" fmla="*/ 278694 w 1034979"/>
                  <a:gd name="connsiteY35" fmla="*/ 1076508 h 1516602"/>
                  <a:gd name="connsiteX36" fmla="*/ 280599 w 1034979"/>
                  <a:gd name="connsiteY36" fmla="*/ 1082223 h 1516602"/>
                  <a:gd name="connsiteX37" fmla="*/ 278694 w 1034979"/>
                  <a:gd name="connsiteY37" fmla="*/ 1101273 h 1516602"/>
                  <a:gd name="connsiteX38" fmla="*/ 276789 w 1034979"/>
                  <a:gd name="connsiteY38" fmla="*/ 1110798 h 1516602"/>
                  <a:gd name="connsiteX39" fmla="*/ 263454 w 1034979"/>
                  <a:gd name="connsiteY39" fmla="*/ 1124133 h 1516602"/>
                  <a:gd name="connsiteX40" fmla="*/ 252024 w 1034979"/>
                  <a:gd name="connsiteY40" fmla="*/ 1131753 h 1516602"/>
                  <a:gd name="connsiteX41" fmla="*/ 240594 w 1034979"/>
                  <a:gd name="connsiteY41" fmla="*/ 1135563 h 1516602"/>
                  <a:gd name="connsiteX42" fmla="*/ 27234 w 1034979"/>
                  <a:gd name="connsiteY42" fmla="*/ 1154613 h 1516602"/>
                  <a:gd name="connsiteX43" fmla="*/ 15804 w 1034979"/>
                  <a:gd name="connsiteY43" fmla="*/ 1160328 h 1516602"/>
                  <a:gd name="connsiteX44" fmla="*/ 6279 w 1034979"/>
                  <a:gd name="connsiteY44" fmla="*/ 1169853 h 1516602"/>
                  <a:gd name="connsiteX45" fmla="*/ 4374 w 1034979"/>
                  <a:gd name="connsiteY45" fmla="*/ 1175568 h 1516602"/>
                  <a:gd name="connsiteX46" fmla="*/ 564 w 1034979"/>
                  <a:gd name="connsiteY46" fmla="*/ 1181283 h 1516602"/>
                  <a:gd name="connsiteX47" fmla="*/ 6279 w 1034979"/>
                  <a:gd name="connsiteY47" fmla="*/ 1213668 h 1516602"/>
                  <a:gd name="connsiteX48" fmla="*/ 11994 w 1034979"/>
                  <a:gd name="connsiteY48" fmla="*/ 1217478 h 1516602"/>
                  <a:gd name="connsiteX49" fmla="*/ 17709 w 1034979"/>
                  <a:gd name="connsiteY49" fmla="*/ 1219383 h 1516602"/>
                  <a:gd name="connsiteX50" fmla="*/ 145344 w 1034979"/>
                  <a:gd name="connsiteY50" fmla="*/ 1217478 h 1516602"/>
                  <a:gd name="connsiteX51" fmla="*/ 239202 w 1034979"/>
                  <a:gd name="connsiteY51" fmla="*/ 1214801 h 1516602"/>
                  <a:gd name="connsiteX52" fmla="*/ 318699 w 1034979"/>
                  <a:gd name="connsiteY52" fmla="*/ 1217478 h 1516602"/>
                  <a:gd name="connsiteX53" fmla="*/ 330129 w 1034979"/>
                  <a:gd name="connsiteY53" fmla="*/ 1223193 h 1516602"/>
                  <a:gd name="connsiteX54" fmla="*/ 333939 w 1034979"/>
                  <a:gd name="connsiteY54" fmla="*/ 1228908 h 1516602"/>
                  <a:gd name="connsiteX55" fmla="*/ 339654 w 1034979"/>
                  <a:gd name="connsiteY55" fmla="*/ 1230813 h 1516602"/>
                  <a:gd name="connsiteX56" fmla="*/ 351084 w 1034979"/>
                  <a:gd name="connsiteY56" fmla="*/ 1238433 h 1516602"/>
                  <a:gd name="connsiteX57" fmla="*/ 356799 w 1034979"/>
                  <a:gd name="connsiteY57" fmla="*/ 1242243 h 1516602"/>
                  <a:gd name="connsiteX58" fmla="*/ 360609 w 1034979"/>
                  <a:gd name="connsiteY58" fmla="*/ 1247958 h 1516602"/>
                  <a:gd name="connsiteX59" fmla="*/ 366324 w 1034979"/>
                  <a:gd name="connsiteY59" fmla="*/ 1259388 h 1516602"/>
                  <a:gd name="connsiteX60" fmla="*/ 362514 w 1034979"/>
                  <a:gd name="connsiteY60" fmla="*/ 1286058 h 1516602"/>
                  <a:gd name="connsiteX61" fmla="*/ 358704 w 1034979"/>
                  <a:gd name="connsiteY61" fmla="*/ 1291773 h 1516602"/>
                  <a:gd name="connsiteX62" fmla="*/ 356799 w 1034979"/>
                  <a:gd name="connsiteY62" fmla="*/ 1297488 h 1516602"/>
                  <a:gd name="connsiteX63" fmla="*/ 352989 w 1034979"/>
                  <a:gd name="connsiteY63" fmla="*/ 1303203 h 1516602"/>
                  <a:gd name="connsiteX64" fmla="*/ 351084 w 1034979"/>
                  <a:gd name="connsiteY64" fmla="*/ 1308918 h 1516602"/>
                  <a:gd name="connsiteX65" fmla="*/ 347274 w 1034979"/>
                  <a:gd name="connsiteY65" fmla="*/ 1314633 h 1516602"/>
                  <a:gd name="connsiteX66" fmla="*/ 330129 w 1034979"/>
                  <a:gd name="connsiteY66" fmla="*/ 1381308 h 1516602"/>
                  <a:gd name="connsiteX67" fmla="*/ 328224 w 1034979"/>
                  <a:gd name="connsiteY67" fmla="*/ 1432743 h 1516602"/>
                  <a:gd name="connsiteX68" fmla="*/ 330129 w 1034979"/>
                  <a:gd name="connsiteY68" fmla="*/ 1457508 h 1516602"/>
                  <a:gd name="connsiteX69" fmla="*/ 332034 w 1034979"/>
                  <a:gd name="connsiteY69" fmla="*/ 1463223 h 1516602"/>
                  <a:gd name="connsiteX70" fmla="*/ 335844 w 1034979"/>
                  <a:gd name="connsiteY70" fmla="*/ 1467033 h 1516602"/>
                  <a:gd name="connsiteX71" fmla="*/ 364419 w 1034979"/>
                  <a:gd name="connsiteY71" fmla="*/ 1512753 h 1516602"/>
                  <a:gd name="connsiteX72" fmla="*/ 387279 w 1034979"/>
                  <a:gd name="connsiteY72" fmla="*/ 1514658 h 1516602"/>
                  <a:gd name="connsiteX73" fmla="*/ 392994 w 1034979"/>
                  <a:gd name="connsiteY73" fmla="*/ 1508943 h 1516602"/>
                  <a:gd name="connsiteX74" fmla="*/ 394899 w 1034979"/>
                  <a:gd name="connsiteY74" fmla="*/ 1497513 h 1516602"/>
                  <a:gd name="connsiteX75" fmla="*/ 396804 w 1034979"/>
                  <a:gd name="connsiteY75" fmla="*/ 1491798 h 1516602"/>
                  <a:gd name="connsiteX76" fmla="*/ 398709 w 1034979"/>
                  <a:gd name="connsiteY76" fmla="*/ 1474653 h 1516602"/>
                  <a:gd name="connsiteX77" fmla="*/ 400614 w 1034979"/>
                  <a:gd name="connsiteY77" fmla="*/ 1461318 h 1516602"/>
                  <a:gd name="connsiteX78" fmla="*/ 404424 w 1034979"/>
                  <a:gd name="connsiteY78" fmla="*/ 1404168 h 1516602"/>
                  <a:gd name="connsiteX79" fmla="*/ 410139 w 1034979"/>
                  <a:gd name="connsiteY79" fmla="*/ 1392738 h 1516602"/>
                  <a:gd name="connsiteX80" fmla="*/ 413949 w 1034979"/>
                  <a:gd name="connsiteY80" fmla="*/ 1379403 h 1516602"/>
                  <a:gd name="connsiteX81" fmla="*/ 415854 w 1034979"/>
                  <a:gd name="connsiteY81" fmla="*/ 1373688 h 1516602"/>
                  <a:gd name="connsiteX82" fmla="*/ 417759 w 1034979"/>
                  <a:gd name="connsiteY82" fmla="*/ 1360353 h 1516602"/>
                  <a:gd name="connsiteX83" fmla="*/ 421569 w 1034979"/>
                  <a:gd name="connsiteY83" fmla="*/ 1348923 h 1516602"/>
                  <a:gd name="connsiteX84" fmla="*/ 427284 w 1034979"/>
                  <a:gd name="connsiteY84" fmla="*/ 1335588 h 1516602"/>
                  <a:gd name="connsiteX85" fmla="*/ 467289 w 1034979"/>
                  <a:gd name="connsiteY85" fmla="*/ 1265103 h 1516602"/>
                  <a:gd name="connsiteX86" fmla="*/ 528455 w 1034979"/>
                  <a:gd name="connsiteY86" fmla="*/ 1252334 h 1516602"/>
                  <a:gd name="connsiteX87" fmla="*/ 573969 w 1034979"/>
                  <a:gd name="connsiteY87" fmla="*/ 1236528 h 1516602"/>
                  <a:gd name="connsiteX88" fmla="*/ 585399 w 1034979"/>
                  <a:gd name="connsiteY88" fmla="*/ 1232718 h 1516602"/>
                  <a:gd name="connsiteX89" fmla="*/ 720654 w 1034979"/>
                  <a:gd name="connsiteY89" fmla="*/ 1316538 h 1516602"/>
                  <a:gd name="connsiteX90" fmla="*/ 733989 w 1034979"/>
                  <a:gd name="connsiteY90" fmla="*/ 1326063 h 1516602"/>
                  <a:gd name="connsiteX91" fmla="*/ 743514 w 1034979"/>
                  <a:gd name="connsiteY91" fmla="*/ 1327968 h 1516602"/>
                  <a:gd name="connsiteX92" fmla="*/ 749229 w 1034979"/>
                  <a:gd name="connsiteY92" fmla="*/ 1329873 h 1516602"/>
                  <a:gd name="connsiteX93" fmla="*/ 762564 w 1034979"/>
                  <a:gd name="connsiteY93" fmla="*/ 1335588 h 1516602"/>
                  <a:gd name="connsiteX94" fmla="*/ 777804 w 1034979"/>
                  <a:gd name="connsiteY94" fmla="*/ 1333683 h 1516602"/>
                  <a:gd name="connsiteX95" fmla="*/ 789234 w 1034979"/>
                  <a:gd name="connsiteY95" fmla="*/ 1327968 h 1516602"/>
                  <a:gd name="connsiteX96" fmla="*/ 794949 w 1034979"/>
                  <a:gd name="connsiteY96" fmla="*/ 1326063 h 1516602"/>
                  <a:gd name="connsiteX97" fmla="*/ 802569 w 1034979"/>
                  <a:gd name="connsiteY97" fmla="*/ 1308918 h 1516602"/>
                  <a:gd name="connsiteX98" fmla="*/ 800664 w 1034979"/>
                  <a:gd name="connsiteY98" fmla="*/ 1284153 h 1516602"/>
                  <a:gd name="connsiteX99" fmla="*/ 798759 w 1034979"/>
                  <a:gd name="connsiteY99" fmla="*/ 1278438 h 1516602"/>
                  <a:gd name="connsiteX100" fmla="*/ 796854 w 1034979"/>
                  <a:gd name="connsiteY100" fmla="*/ 1270818 h 1516602"/>
                  <a:gd name="connsiteX101" fmla="*/ 783519 w 1034979"/>
                  <a:gd name="connsiteY101" fmla="*/ 1253673 h 1516602"/>
                  <a:gd name="connsiteX102" fmla="*/ 773994 w 1034979"/>
                  <a:gd name="connsiteY102" fmla="*/ 1247958 h 1516602"/>
                  <a:gd name="connsiteX103" fmla="*/ 648264 w 1034979"/>
                  <a:gd name="connsiteY103" fmla="*/ 1156518 h 1516602"/>
                  <a:gd name="connsiteX104" fmla="*/ 644454 w 1034979"/>
                  <a:gd name="connsiteY104" fmla="*/ 1139373 h 1516602"/>
                  <a:gd name="connsiteX105" fmla="*/ 646359 w 1034979"/>
                  <a:gd name="connsiteY105" fmla="*/ 1131753 h 1516602"/>
                  <a:gd name="connsiteX106" fmla="*/ 650169 w 1034979"/>
                  <a:gd name="connsiteY106" fmla="*/ 1114608 h 1516602"/>
                  <a:gd name="connsiteX107" fmla="*/ 653979 w 1034979"/>
                  <a:gd name="connsiteY107" fmla="*/ 1108893 h 1516602"/>
                  <a:gd name="connsiteX108" fmla="*/ 655884 w 1034979"/>
                  <a:gd name="connsiteY108" fmla="*/ 1103178 h 1516602"/>
                  <a:gd name="connsiteX109" fmla="*/ 661599 w 1034979"/>
                  <a:gd name="connsiteY109" fmla="*/ 1101273 h 1516602"/>
                  <a:gd name="connsiteX110" fmla="*/ 671124 w 1034979"/>
                  <a:gd name="connsiteY110" fmla="*/ 1089843 h 1516602"/>
                  <a:gd name="connsiteX111" fmla="*/ 724464 w 1034979"/>
                  <a:gd name="connsiteY111" fmla="*/ 1082223 h 1516602"/>
                  <a:gd name="connsiteX112" fmla="*/ 842574 w 1034979"/>
                  <a:gd name="connsiteY112" fmla="*/ 1084128 h 1516602"/>
                  <a:gd name="connsiteX113" fmla="*/ 871149 w 1034979"/>
                  <a:gd name="connsiteY113" fmla="*/ 1086033 h 1516602"/>
                  <a:gd name="connsiteX114" fmla="*/ 899724 w 1034979"/>
                  <a:gd name="connsiteY114" fmla="*/ 1091748 h 1516602"/>
                  <a:gd name="connsiteX115" fmla="*/ 922584 w 1034979"/>
                  <a:gd name="connsiteY115" fmla="*/ 1095558 h 1516602"/>
                  <a:gd name="connsiteX116" fmla="*/ 951159 w 1034979"/>
                  <a:gd name="connsiteY116" fmla="*/ 1101273 h 1516602"/>
                  <a:gd name="connsiteX117" fmla="*/ 956874 w 1034979"/>
                  <a:gd name="connsiteY117" fmla="*/ 1101273 h 1516602"/>
                  <a:gd name="connsiteX118" fmla="*/ 1002594 w 1034979"/>
                  <a:gd name="connsiteY118" fmla="*/ 1099368 h 1516602"/>
                  <a:gd name="connsiteX119" fmla="*/ 1031169 w 1034979"/>
                  <a:gd name="connsiteY119" fmla="*/ 1091748 h 1516602"/>
                  <a:gd name="connsiteX120" fmla="*/ 1034979 w 1034979"/>
                  <a:gd name="connsiteY120" fmla="*/ 1086033 h 1516602"/>
                  <a:gd name="connsiteX121" fmla="*/ 1033074 w 1034979"/>
                  <a:gd name="connsiteY121" fmla="*/ 1066983 h 1516602"/>
                  <a:gd name="connsiteX122" fmla="*/ 1027359 w 1034979"/>
                  <a:gd name="connsiteY122" fmla="*/ 1063173 h 1516602"/>
                  <a:gd name="connsiteX123" fmla="*/ 1012119 w 1034979"/>
                  <a:gd name="connsiteY123" fmla="*/ 1061268 h 1516602"/>
                  <a:gd name="connsiteX124" fmla="*/ 1006404 w 1034979"/>
                  <a:gd name="connsiteY124" fmla="*/ 1059363 h 1516602"/>
                  <a:gd name="connsiteX125" fmla="*/ 998784 w 1034979"/>
                  <a:gd name="connsiteY125" fmla="*/ 1057458 h 1516602"/>
                  <a:gd name="connsiteX126" fmla="*/ 987354 w 1034979"/>
                  <a:gd name="connsiteY126" fmla="*/ 1049838 h 1516602"/>
                  <a:gd name="connsiteX127" fmla="*/ 975924 w 1034979"/>
                  <a:gd name="connsiteY127" fmla="*/ 1046028 h 1516602"/>
                  <a:gd name="connsiteX128" fmla="*/ 970209 w 1034979"/>
                  <a:gd name="connsiteY128" fmla="*/ 1044123 h 1516602"/>
                  <a:gd name="connsiteX129" fmla="*/ 962589 w 1034979"/>
                  <a:gd name="connsiteY129" fmla="*/ 1042218 h 1516602"/>
                  <a:gd name="connsiteX130" fmla="*/ 956874 w 1034979"/>
                  <a:gd name="connsiteY130" fmla="*/ 1040313 h 1516602"/>
                  <a:gd name="connsiteX131" fmla="*/ 935919 w 1034979"/>
                  <a:gd name="connsiteY131" fmla="*/ 1034598 h 1516602"/>
                  <a:gd name="connsiteX132" fmla="*/ 825429 w 1034979"/>
                  <a:gd name="connsiteY132" fmla="*/ 1034598 h 1516602"/>
                  <a:gd name="connsiteX133" fmla="*/ 730179 w 1034979"/>
                  <a:gd name="connsiteY133" fmla="*/ 1038408 h 1516602"/>
                  <a:gd name="connsiteX134" fmla="*/ 669219 w 1034979"/>
                  <a:gd name="connsiteY134" fmla="*/ 1046028 h 1516602"/>
                  <a:gd name="connsiteX135" fmla="*/ 646359 w 1034979"/>
                  <a:gd name="connsiteY135" fmla="*/ 1049838 h 1516602"/>
                  <a:gd name="connsiteX136" fmla="*/ 642549 w 1034979"/>
                  <a:gd name="connsiteY136" fmla="*/ 1038408 h 1516602"/>
                  <a:gd name="connsiteX137" fmla="*/ 640644 w 1034979"/>
                  <a:gd name="connsiteY137" fmla="*/ 1032693 h 1516602"/>
                  <a:gd name="connsiteX138" fmla="*/ 642549 w 1034979"/>
                  <a:gd name="connsiteY138" fmla="*/ 1015548 h 1516602"/>
                  <a:gd name="connsiteX139" fmla="*/ 644454 w 1034979"/>
                  <a:gd name="connsiteY139" fmla="*/ 1009833 h 1516602"/>
                  <a:gd name="connsiteX140" fmla="*/ 661599 w 1034979"/>
                  <a:gd name="connsiteY140" fmla="*/ 1000308 h 1516602"/>
                  <a:gd name="connsiteX141" fmla="*/ 673029 w 1034979"/>
                  <a:gd name="connsiteY141" fmla="*/ 992688 h 1516602"/>
                  <a:gd name="connsiteX142" fmla="*/ 674934 w 1034979"/>
                  <a:gd name="connsiteY142" fmla="*/ 986973 h 1516602"/>
                  <a:gd name="connsiteX143" fmla="*/ 680649 w 1034979"/>
                  <a:gd name="connsiteY143" fmla="*/ 985068 h 1516602"/>
                  <a:gd name="connsiteX144" fmla="*/ 686364 w 1034979"/>
                  <a:gd name="connsiteY144" fmla="*/ 981258 h 1516602"/>
                  <a:gd name="connsiteX145" fmla="*/ 695889 w 1034979"/>
                  <a:gd name="connsiteY145" fmla="*/ 971733 h 1516602"/>
                  <a:gd name="connsiteX146" fmla="*/ 705414 w 1034979"/>
                  <a:gd name="connsiteY146" fmla="*/ 960303 h 1516602"/>
                  <a:gd name="connsiteX147" fmla="*/ 716844 w 1034979"/>
                  <a:gd name="connsiteY147" fmla="*/ 952683 h 1516602"/>
                  <a:gd name="connsiteX148" fmla="*/ 732084 w 1034979"/>
                  <a:gd name="connsiteY148" fmla="*/ 939348 h 1516602"/>
                  <a:gd name="connsiteX149" fmla="*/ 741609 w 1034979"/>
                  <a:gd name="connsiteY149" fmla="*/ 927918 h 1516602"/>
                  <a:gd name="connsiteX150" fmla="*/ 753039 w 1034979"/>
                  <a:gd name="connsiteY150" fmla="*/ 918393 h 1516602"/>
                  <a:gd name="connsiteX151" fmla="*/ 758754 w 1034979"/>
                  <a:gd name="connsiteY151" fmla="*/ 906963 h 1516602"/>
                  <a:gd name="connsiteX152" fmla="*/ 760659 w 1034979"/>
                  <a:gd name="connsiteY152" fmla="*/ 901248 h 1516602"/>
                  <a:gd name="connsiteX153" fmla="*/ 766374 w 1034979"/>
                  <a:gd name="connsiteY153" fmla="*/ 889818 h 1516602"/>
                  <a:gd name="connsiteX154" fmla="*/ 764469 w 1034979"/>
                  <a:gd name="connsiteY154" fmla="*/ 874578 h 1516602"/>
                  <a:gd name="connsiteX155" fmla="*/ 758754 w 1034979"/>
                  <a:gd name="connsiteY155" fmla="*/ 872673 h 1516602"/>
                  <a:gd name="connsiteX156" fmla="*/ 737799 w 1034979"/>
                  <a:gd name="connsiteY156" fmla="*/ 874578 h 1516602"/>
                  <a:gd name="connsiteX157" fmla="*/ 732084 w 1034979"/>
                  <a:gd name="connsiteY157" fmla="*/ 878388 h 1516602"/>
                  <a:gd name="connsiteX158" fmla="*/ 699699 w 1034979"/>
                  <a:gd name="connsiteY158" fmla="*/ 899343 h 1516602"/>
                  <a:gd name="connsiteX159" fmla="*/ 595181 w 1034979"/>
                  <a:gd name="connsiteY159" fmla="*/ 957831 h 1516602"/>
                  <a:gd name="connsiteX160" fmla="*/ 507294 w 1034979"/>
                  <a:gd name="connsiteY160" fmla="*/ 847908 h 1516602"/>
                  <a:gd name="connsiteX161" fmla="*/ 503484 w 1034979"/>
                  <a:gd name="connsiteY161" fmla="*/ 358323 h 1516602"/>
                  <a:gd name="connsiteX162" fmla="*/ 499674 w 1034979"/>
                  <a:gd name="connsiteY162" fmla="*/ 66858 h 1516602"/>
                  <a:gd name="connsiteX163" fmla="*/ 490149 w 1034979"/>
                  <a:gd name="connsiteY163" fmla="*/ 40188 h 1516602"/>
                  <a:gd name="connsiteX164" fmla="*/ 488244 w 1034979"/>
                  <a:gd name="connsiteY164" fmla="*/ 34473 h 1516602"/>
                  <a:gd name="connsiteX165" fmla="*/ 484434 w 1034979"/>
                  <a:gd name="connsiteY165" fmla="*/ 28758 h 1516602"/>
                  <a:gd name="connsiteX166" fmla="*/ 478719 w 1034979"/>
                  <a:gd name="connsiteY166" fmla="*/ 17328 h 1516602"/>
                  <a:gd name="connsiteX167" fmla="*/ 473004 w 1034979"/>
                  <a:gd name="connsiteY167" fmla="*/ 13518 h 1516602"/>
                  <a:gd name="connsiteX168" fmla="*/ 469194 w 1034979"/>
                  <a:gd name="connsiteY168" fmla="*/ 7803 h 1516602"/>
                  <a:gd name="connsiteX169" fmla="*/ 429189 w 1034979"/>
                  <a:gd name="connsiteY169" fmla="*/ 11613 h 1516602"/>
                  <a:gd name="connsiteX170" fmla="*/ 425379 w 1034979"/>
                  <a:gd name="connsiteY170" fmla="*/ 78288 h 1516602"/>
                  <a:gd name="connsiteX171" fmla="*/ 425379 w 1034979"/>
                  <a:gd name="connsiteY171" fmla="*/ 84003 h 1516602"/>
                  <a:gd name="connsiteX172" fmla="*/ 429189 w 1034979"/>
                  <a:gd name="connsiteY172" fmla="*/ 238308 h 1516602"/>
                  <a:gd name="connsiteX173" fmla="*/ 440619 w 1034979"/>
                  <a:gd name="connsiteY173" fmla="*/ 421188 h 1516602"/>
                  <a:gd name="connsiteX174" fmla="*/ 435265 w 1034979"/>
                  <a:gd name="connsiteY174" fmla="*/ 718368 h 1516602"/>
                  <a:gd name="connsiteX175" fmla="*/ 435059 w 1034979"/>
                  <a:gd name="connsiteY175" fmla="*/ 799046 h 1516602"/>
                  <a:gd name="connsiteX176" fmla="*/ 430322 w 1034979"/>
                  <a:gd name="connsiteY17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1539 w 1034979"/>
                  <a:gd name="connsiteY14" fmla="*/ 937443 h 1516602"/>
                  <a:gd name="connsiteX15" fmla="*/ 116769 w 1034979"/>
                  <a:gd name="connsiteY15" fmla="*/ 903153 h 1516602"/>
                  <a:gd name="connsiteX16" fmla="*/ 59619 w 1034979"/>
                  <a:gd name="connsiteY16" fmla="*/ 874578 h 1516602"/>
                  <a:gd name="connsiteX17" fmla="*/ 46284 w 1034979"/>
                  <a:gd name="connsiteY17" fmla="*/ 895533 h 1516602"/>
                  <a:gd name="connsiteX18" fmla="*/ 50094 w 1034979"/>
                  <a:gd name="connsiteY18" fmla="*/ 933633 h 1516602"/>
                  <a:gd name="connsiteX19" fmla="*/ 53904 w 1034979"/>
                  <a:gd name="connsiteY19" fmla="*/ 939348 h 1516602"/>
                  <a:gd name="connsiteX20" fmla="*/ 59619 w 1034979"/>
                  <a:gd name="connsiteY20" fmla="*/ 943158 h 1516602"/>
                  <a:gd name="connsiteX21" fmla="*/ 63429 w 1034979"/>
                  <a:gd name="connsiteY21" fmla="*/ 948873 h 1516602"/>
                  <a:gd name="connsiteX22" fmla="*/ 80574 w 1034979"/>
                  <a:gd name="connsiteY22" fmla="*/ 958398 h 1516602"/>
                  <a:gd name="connsiteX23" fmla="*/ 166299 w 1034979"/>
                  <a:gd name="connsiteY23" fmla="*/ 979353 h 1516602"/>
                  <a:gd name="connsiteX24" fmla="*/ 191064 w 1034979"/>
                  <a:gd name="connsiteY24" fmla="*/ 985068 h 1516602"/>
                  <a:gd name="connsiteX25" fmla="*/ 208209 w 1034979"/>
                  <a:gd name="connsiteY25" fmla="*/ 990783 h 1516602"/>
                  <a:gd name="connsiteX26" fmla="*/ 213924 w 1034979"/>
                  <a:gd name="connsiteY26" fmla="*/ 992688 h 1516602"/>
                  <a:gd name="connsiteX27" fmla="*/ 229164 w 1034979"/>
                  <a:gd name="connsiteY27" fmla="*/ 996498 h 1516602"/>
                  <a:gd name="connsiteX28" fmla="*/ 248214 w 1034979"/>
                  <a:gd name="connsiteY28" fmla="*/ 1002213 h 1516602"/>
                  <a:gd name="connsiteX29" fmla="*/ 253929 w 1034979"/>
                  <a:gd name="connsiteY29" fmla="*/ 1006023 h 1516602"/>
                  <a:gd name="connsiteX30" fmla="*/ 267264 w 1034979"/>
                  <a:gd name="connsiteY30" fmla="*/ 1021263 h 1516602"/>
                  <a:gd name="connsiteX31" fmla="*/ 272979 w 1034979"/>
                  <a:gd name="connsiteY31" fmla="*/ 1040313 h 1516602"/>
                  <a:gd name="connsiteX32" fmla="*/ 274884 w 1034979"/>
                  <a:gd name="connsiteY32" fmla="*/ 1046028 h 1516602"/>
                  <a:gd name="connsiteX33" fmla="*/ 276789 w 1034979"/>
                  <a:gd name="connsiteY33" fmla="*/ 1051743 h 1516602"/>
                  <a:gd name="connsiteX34" fmla="*/ 278694 w 1034979"/>
                  <a:gd name="connsiteY34" fmla="*/ 1076508 h 1516602"/>
                  <a:gd name="connsiteX35" fmla="*/ 280599 w 1034979"/>
                  <a:gd name="connsiteY35" fmla="*/ 1082223 h 1516602"/>
                  <a:gd name="connsiteX36" fmla="*/ 278694 w 1034979"/>
                  <a:gd name="connsiteY36" fmla="*/ 1101273 h 1516602"/>
                  <a:gd name="connsiteX37" fmla="*/ 276789 w 1034979"/>
                  <a:gd name="connsiteY37" fmla="*/ 1110798 h 1516602"/>
                  <a:gd name="connsiteX38" fmla="*/ 263454 w 1034979"/>
                  <a:gd name="connsiteY38" fmla="*/ 1124133 h 1516602"/>
                  <a:gd name="connsiteX39" fmla="*/ 252024 w 1034979"/>
                  <a:gd name="connsiteY39" fmla="*/ 1131753 h 1516602"/>
                  <a:gd name="connsiteX40" fmla="*/ 240594 w 1034979"/>
                  <a:gd name="connsiteY40" fmla="*/ 1135563 h 1516602"/>
                  <a:gd name="connsiteX41" fmla="*/ 27234 w 1034979"/>
                  <a:gd name="connsiteY41" fmla="*/ 1154613 h 1516602"/>
                  <a:gd name="connsiteX42" fmla="*/ 15804 w 1034979"/>
                  <a:gd name="connsiteY42" fmla="*/ 1160328 h 1516602"/>
                  <a:gd name="connsiteX43" fmla="*/ 6279 w 1034979"/>
                  <a:gd name="connsiteY43" fmla="*/ 1169853 h 1516602"/>
                  <a:gd name="connsiteX44" fmla="*/ 4374 w 1034979"/>
                  <a:gd name="connsiteY44" fmla="*/ 1175568 h 1516602"/>
                  <a:gd name="connsiteX45" fmla="*/ 564 w 1034979"/>
                  <a:gd name="connsiteY45" fmla="*/ 1181283 h 1516602"/>
                  <a:gd name="connsiteX46" fmla="*/ 6279 w 1034979"/>
                  <a:gd name="connsiteY46" fmla="*/ 1213668 h 1516602"/>
                  <a:gd name="connsiteX47" fmla="*/ 11994 w 1034979"/>
                  <a:gd name="connsiteY47" fmla="*/ 1217478 h 1516602"/>
                  <a:gd name="connsiteX48" fmla="*/ 17709 w 1034979"/>
                  <a:gd name="connsiteY48" fmla="*/ 1219383 h 1516602"/>
                  <a:gd name="connsiteX49" fmla="*/ 145344 w 1034979"/>
                  <a:gd name="connsiteY49" fmla="*/ 1217478 h 1516602"/>
                  <a:gd name="connsiteX50" fmla="*/ 239202 w 1034979"/>
                  <a:gd name="connsiteY50" fmla="*/ 1214801 h 1516602"/>
                  <a:gd name="connsiteX51" fmla="*/ 318699 w 1034979"/>
                  <a:gd name="connsiteY51" fmla="*/ 1217478 h 1516602"/>
                  <a:gd name="connsiteX52" fmla="*/ 330129 w 1034979"/>
                  <a:gd name="connsiteY52" fmla="*/ 1223193 h 1516602"/>
                  <a:gd name="connsiteX53" fmla="*/ 333939 w 1034979"/>
                  <a:gd name="connsiteY53" fmla="*/ 1228908 h 1516602"/>
                  <a:gd name="connsiteX54" fmla="*/ 339654 w 1034979"/>
                  <a:gd name="connsiteY54" fmla="*/ 1230813 h 1516602"/>
                  <a:gd name="connsiteX55" fmla="*/ 351084 w 1034979"/>
                  <a:gd name="connsiteY55" fmla="*/ 1238433 h 1516602"/>
                  <a:gd name="connsiteX56" fmla="*/ 356799 w 1034979"/>
                  <a:gd name="connsiteY56" fmla="*/ 1242243 h 1516602"/>
                  <a:gd name="connsiteX57" fmla="*/ 360609 w 1034979"/>
                  <a:gd name="connsiteY57" fmla="*/ 1247958 h 1516602"/>
                  <a:gd name="connsiteX58" fmla="*/ 366324 w 1034979"/>
                  <a:gd name="connsiteY58" fmla="*/ 1259388 h 1516602"/>
                  <a:gd name="connsiteX59" fmla="*/ 362514 w 1034979"/>
                  <a:gd name="connsiteY59" fmla="*/ 1286058 h 1516602"/>
                  <a:gd name="connsiteX60" fmla="*/ 358704 w 1034979"/>
                  <a:gd name="connsiteY60" fmla="*/ 1291773 h 1516602"/>
                  <a:gd name="connsiteX61" fmla="*/ 356799 w 1034979"/>
                  <a:gd name="connsiteY61" fmla="*/ 1297488 h 1516602"/>
                  <a:gd name="connsiteX62" fmla="*/ 352989 w 1034979"/>
                  <a:gd name="connsiteY62" fmla="*/ 1303203 h 1516602"/>
                  <a:gd name="connsiteX63" fmla="*/ 351084 w 1034979"/>
                  <a:gd name="connsiteY63" fmla="*/ 1308918 h 1516602"/>
                  <a:gd name="connsiteX64" fmla="*/ 347274 w 1034979"/>
                  <a:gd name="connsiteY64" fmla="*/ 1314633 h 1516602"/>
                  <a:gd name="connsiteX65" fmla="*/ 330129 w 1034979"/>
                  <a:gd name="connsiteY65" fmla="*/ 1381308 h 1516602"/>
                  <a:gd name="connsiteX66" fmla="*/ 328224 w 1034979"/>
                  <a:gd name="connsiteY66" fmla="*/ 1432743 h 1516602"/>
                  <a:gd name="connsiteX67" fmla="*/ 330129 w 1034979"/>
                  <a:gd name="connsiteY67" fmla="*/ 1457508 h 1516602"/>
                  <a:gd name="connsiteX68" fmla="*/ 332034 w 1034979"/>
                  <a:gd name="connsiteY68" fmla="*/ 1463223 h 1516602"/>
                  <a:gd name="connsiteX69" fmla="*/ 335844 w 1034979"/>
                  <a:gd name="connsiteY69" fmla="*/ 1467033 h 1516602"/>
                  <a:gd name="connsiteX70" fmla="*/ 364419 w 1034979"/>
                  <a:gd name="connsiteY70" fmla="*/ 1512753 h 1516602"/>
                  <a:gd name="connsiteX71" fmla="*/ 387279 w 1034979"/>
                  <a:gd name="connsiteY71" fmla="*/ 1514658 h 1516602"/>
                  <a:gd name="connsiteX72" fmla="*/ 392994 w 1034979"/>
                  <a:gd name="connsiteY72" fmla="*/ 1508943 h 1516602"/>
                  <a:gd name="connsiteX73" fmla="*/ 394899 w 1034979"/>
                  <a:gd name="connsiteY73" fmla="*/ 1497513 h 1516602"/>
                  <a:gd name="connsiteX74" fmla="*/ 396804 w 1034979"/>
                  <a:gd name="connsiteY74" fmla="*/ 1491798 h 1516602"/>
                  <a:gd name="connsiteX75" fmla="*/ 398709 w 1034979"/>
                  <a:gd name="connsiteY75" fmla="*/ 1474653 h 1516602"/>
                  <a:gd name="connsiteX76" fmla="*/ 400614 w 1034979"/>
                  <a:gd name="connsiteY76" fmla="*/ 1461318 h 1516602"/>
                  <a:gd name="connsiteX77" fmla="*/ 404424 w 1034979"/>
                  <a:gd name="connsiteY77" fmla="*/ 1404168 h 1516602"/>
                  <a:gd name="connsiteX78" fmla="*/ 410139 w 1034979"/>
                  <a:gd name="connsiteY78" fmla="*/ 1392738 h 1516602"/>
                  <a:gd name="connsiteX79" fmla="*/ 413949 w 1034979"/>
                  <a:gd name="connsiteY79" fmla="*/ 1379403 h 1516602"/>
                  <a:gd name="connsiteX80" fmla="*/ 415854 w 1034979"/>
                  <a:gd name="connsiteY80" fmla="*/ 1373688 h 1516602"/>
                  <a:gd name="connsiteX81" fmla="*/ 417759 w 1034979"/>
                  <a:gd name="connsiteY81" fmla="*/ 1360353 h 1516602"/>
                  <a:gd name="connsiteX82" fmla="*/ 421569 w 1034979"/>
                  <a:gd name="connsiteY82" fmla="*/ 1348923 h 1516602"/>
                  <a:gd name="connsiteX83" fmla="*/ 427284 w 1034979"/>
                  <a:gd name="connsiteY83" fmla="*/ 1335588 h 1516602"/>
                  <a:gd name="connsiteX84" fmla="*/ 467289 w 1034979"/>
                  <a:gd name="connsiteY84" fmla="*/ 1265103 h 1516602"/>
                  <a:gd name="connsiteX85" fmla="*/ 528455 w 1034979"/>
                  <a:gd name="connsiteY85" fmla="*/ 1252334 h 1516602"/>
                  <a:gd name="connsiteX86" fmla="*/ 573969 w 1034979"/>
                  <a:gd name="connsiteY86" fmla="*/ 1236528 h 1516602"/>
                  <a:gd name="connsiteX87" fmla="*/ 585399 w 1034979"/>
                  <a:gd name="connsiteY87" fmla="*/ 1232718 h 1516602"/>
                  <a:gd name="connsiteX88" fmla="*/ 720654 w 1034979"/>
                  <a:gd name="connsiteY88" fmla="*/ 1316538 h 1516602"/>
                  <a:gd name="connsiteX89" fmla="*/ 733989 w 1034979"/>
                  <a:gd name="connsiteY89" fmla="*/ 1326063 h 1516602"/>
                  <a:gd name="connsiteX90" fmla="*/ 743514 w 1034979"/>
                  <a:gd name="connsiteY90" fmla="*/ 1327968 h 1516602"/>
                  <a:gd name="connsiteX91" fmla="*/ 749229 w 1034979"/>
                  <a:gd name="connsiteY91" fmla="*/ 1329873 h 1516602"/>
                  <a:gd name="connsiteX92" fmla="*/ 762564 w 1034979"/>
                  <a:gd name="connsiteY92" fmla="*/ 1335588 h 1516602"/>
                  <a:gd name="connsiteX93" fmla="*/ 777804 w 1034979"/>
                  <a:gd name="connsiteY93" fmla="*/ 1333683 h 1516602"/>
                  <a:gd name="connsiteX94" fmla="*/ 789234 w 1034979"/>
                  <a:gd name="connsiteY94" fmla="*/ 1327968 h 1516602"/>
                  <a:gd name="connsiteX95" fmla="*/ 794949 w 1034979"/>
                  <a:gd name="connsiteY95" fmla="*/ 1326063 h 1516602"/>
                  <a:gd name="connsiteX96" fmla="*/ 802569 w 1034979"/>
                  <a:gd name="connsiteY96" fmla="*/ 1308918 h 1516602"/>
                  <a:gd name="connsiteX97" fmla="*/ 800664 w 1034979"/>
                  <a:gd name="connsiteY97" fmla="*/ 1284153 h 1516602"/>
                  <a:gd name="connsiteX98" fmla="*/ 798759 w 1034979"/>
                  <a:gd name="connsiteY98" fmla="*/ 1278438 h 1516602"/>
                  <a:gd name="connsiteX99" fmla="*/ 796854 w 1034979"/>
                  <a:gd name="connsiteY99" fmla="*/ 1270818 h 1516602"/>
                  <a:gd name="connsiteX100" fmla="*/ 783519 w 1034979"/>
                  <a:gd name="connsiteY100" fmla="*/ 1253673 h 1516602"/>
                  <a:gd name="connsiteX101" fmla="*/ 773994 w 1034979"/>
                  <a:gd name="connsiteY101" fmla="*/ 1247958 h 1516602"/>
                  <a:gd name="connsiteX102" fmla="*/ 648264 w 1034979"/>
                  <a:gd name="connsiteY102" fmla="*/ 1156518 h 1516602"/>
                  <a:gd name="connsiteX103" fmla="*/ 644454 w 1034979"/>
                  <a:gd name="connsiteY103" fmla="*/ 1139373 h 1516602"/>
                  <a:gd name="connsiteX104" fmla="*/ 646359 w 1034979"/>
                  <a:gd name="connsiteY104" fmla="*/ 1131753 h 1516602"/>
                  <a:gd name="connsiteX105" fmla="*/ 650169 w 1034979"/>
                  <a:gd name="connsiteY105" fmla="*/ 1114608 h 1516602"/>
                  <a:gd name="connsiteX106" fmla="*/ 653979 w 1034979"/>
                  <a:gd name="connsiteY106" fmla="*/ 1108893 h 1516602"/>
                  <a:gd name="connsiteX107" fmla="*/ 655884 w 1034979"/>
                  <a:gd name="connsiteY107" fmla="*/ 1103178 h 1516602"/>
                  <a:gd name="connsiteX108" fmla="*/ 661599 w 1034979"/>
                  <a:gd name="connsiteY108" fmla="*/ 1101273 h 1516602"/>
                  <a:gd name="connsiteX109" fmla="*/ 671124 w 1034979"/>
                  <a:gd name="connsiteY109" fmla="*/ 1089843 h 1516602"/>
                  <a:gd name="connsiteX110" fmla="*/ 724464 w 1034979"/>
                  <a:gd name="connsiteY110" fmla="*/ 1082223 h 1516602"/>
                  <a:gd name="connsiteX111" fmla="*/ 842574 w 1034979"/>
                  <a:gd name="connsiteY111" fmla="*/ 1084128 h 1516602"/>
                  <a:gd name="connsiteX112" fmla="*/ 871149 w 1034979"/>
                  <a:gd name="connsiteY112" fmla="*/ 1086033 h 1516602"/>
                  <a:gd name="connsiteX113" fmla="*/ 899724 w 1034979"/>
                  <a:gd name="connsiteY113" fmla="*/ 1091748 h 1516602"/>
                  <a:gd name="connsiteX114" fmla="*/ 922584 w 1034979"/>
                  <a:gd name="connsiteY114" fmla="*/ 1095558 h 1516602"/>
                  <a:gd name="connsiteX115" fmla="*/ 951159 w 1034979"/>
                  <a:gd name="connsiteY115" fmla="*/ 1101273 h 1516602"/>
                  <a:gd name="connsiteX116" fmla="*/ 956874 w 1034979"/>
                  <a:gd name="connsiteY116" fmla="*/ 1101273 h 1516602"/>
                  <a:gd name="connsiteX117" fmla="*/ 1002594 w 1034979"/>
                  <a:gd name="connsiteY117" fmla="*/ 1099368 h 1516602"/>
                  <a:gd name="connsiteX118" fmla="*/ 1031169 w 1034979"/>
                  <a:gd name="connsiteY118" fmla="*/ 1091748 h 1516602"/>
                  <a:gd name="connsiteX119" fmla="*/ 1034979 w 1034979"/>
                  <a:gd name="connsiteY119" fmla="*/ 1086033 h 1516602"/>
                  <a:gd name="connsiteX120" fmla="*/ 1033074 w 1034979"/>
                  <a:gd name="connsiteY120" fmla="*/ 1066983 h 1516602"/>
                  <a:gd name="connsiteX121" fmla="*/ 1027359 w 1034979"/>
                  <a:gd name="connsiteY121" fmla="*/ 1063173 h 1516602"/>
                  <a:gd name="connsiteX122" fmla="*/ 1012119 w 1034979"/>
                  <a:gd name="connsiteY122" fmla="*/ 1061268 h 1516602"/>
                  <a:gd name="connsiteX123" fmla="*/ 1006404 w 1034979"/>
                  <a:gd name="connsiteY123" fmla="*/ 1059363 h 1516602"/>
                  <a:gd name="connsiteX124" fmla="*/ 998784 w 1034979"/>
                  <a:gd name="connsiteY124" fmla="*/ 1057458 h 1516602"/>
                  <a:gd name="connsiteX125" fmla="*/ 987354 w 1034979"/>
                  <a:gd name="connsiteY125" fmla="*/ 1049838 h 1516602"/>
                  <a:gd name="connsiteX126" fmla="*/ 975924 w 1034979"/>
                  <a:gd name="connsiteY126" fmla="*/ 1046028 h 1516602"/>
                  <a:gd name="connsiteX127" fmla="*/ 970209 w 1034979"/>
                  <a:gd name="connsiteY127" fmla="*/ 1044123 h 1516602"/>
                  <a:gd name="connsiteX128" fmla="*/ 962589 w 1034979"/>
                  <a:gd name="connsiteY128" fmla="*/ 1042218 h 1516602"/>
                  <a:gd name="connsiteX129" fmla="*/ 956874 w 1034979"/>
                  <a:gd name="connsiteY129" fmla="*/ 1040313 h 1516602"/>
                  <a:gd name="connsiteX130" fmla="*/ 935919 w 1034979"/>
                  <a:gd name="connsiteY130" fmla="*/ 1034598 h 1516602"/>
                  <a:gd name="connsiteX131" fmla="*/ 825429 w 1034979"/>
                  <a:gd name="connsiteY131" fmla="*/ 1034598 h 1516602"/>
                  <a:gd name="connsiteX132" fmla="*/ 730179 w 1034979"/>
                  <a:gd name="connsiteY132" fmla="*/ 1038408 h 1516602"/>
                  <a:gd name="connsiteX133" fmla="*/ 669219 w 1034979"/>
                  <a:gd name="connsiteY133" fmla="*/ 1046028 h 1516602"/>
                  <a:gd name="connsiteX134" fmla="*/ 646359 w 1034979"/>
                  <a:gd name="connsiteY134" fmla="*/ 1049838 h 1516602"/>
                  <a:gd name="connsiteX135" fmla="*/ 642549 w 1034979"/>
                  <a:gd name="connsiteY135" fmla="*/ 1038408 h 1516602"/>
                  <a:gd name="connsiteX136" fmla="*/ 640644 w 1034979"/>
                  <a:gd name="connsiteY136" fmla="*/ 1032693 h 1516602"/>
                  <a:gd name="connsiteX137" fmla="*/ 642549 w 1034979"/>
                  <a:gd name="connsiteY137" fmla="*/ 1015548 h 1516602"/>
                  <a:gd name="connsiteX138" fmla="*/ 644454 w 1034979"/>
                  <a:gd name="connsiteY138" fmla="*/ 1009833 h 1516602"/>
                  <a:gd name="connsiteX139" fmla="*/ 661599 w 1034979"/>
                  <a:gd name="connsiteY139" fmla="*/ 1000308 h 1516602"/>
                  <a:gd name="connsiteX140" fmla="*/ 673029 w 1034979"/>
                  <a:gd name="connsiteY140" fmla="*/ 992688 h 1516602"/>
                  <a:gd name="connsiteX141" fmla="*/ 674934 w 1034979"/>
                  <a:gd name="connsiteY141" fmla="*/ 986973 h 1516602"/>
                  <a:gd name="connsiteX142" fmla="*/ 680649 w 1034979"/>
                  <a:gd name="connsiteY142" fmla="*/ 985068 h 1516602"/>
                  <a:gd name="connsiteX143" fmla="*/ 686364 w 1034979"/>
                  <a:gd name="connsiteY143" fmla="*/ 981258 h 1516602"/>
                  <a:gd name="connsiteX144" fmla="*/ 695889 w 1034979"/>
                  <a:gd name="connsiteY144" fmla="*/ 971733 h 1516602"/>
                  <a:gd name="connsiteX145" fmla="*/ 705414 w 1034979"/>
                  <a:gd name="connsiteY145" fmla="*/ 960303 h 1516602"/>
                  <a:gd name="connsiteX146" fmla="*/ 716844 w 1034979"/>
                  <a:gd name="connsiteY146" fmla="*/ 952683 h 1516602"/>
                  <a:gd name="connsiteX147" fmla="*/ 732084 w 1034979"/>
                  <a:gd name="connsiteY147" fmla="*/ 939348 h 1516602"/>
                  <a:gd name="connsiteX148" fmla="*/ 741609 w 1034979"/>
                  <a:gd name="connsiteY148" fmla="*/ 927918 h 1516602"/>
                  <a:gd name="connsiteX149" fmla="*/ 753039 w 1034979"/>
                  <a:gd name="connsiteY149" fmla="*/ 918393 h 1516602"/>
                  <a:gd name="connsiteX150" fmla="*/ 758754 w 1034979"/>
                  <a:gd name="connsiteY150" fmla="*/ 906963 h 1516602"/>
                  <a:gd name="connsiteX151" fmla="*/ 760659 w 1034979"/>
                  <a:gd name="connsiteY151" fmla="*/ 901248 h 1516602"/>
                  <a:gd name="connsiteX152" fmla="*/ 766374 w 1034979"/>
                  <a:gd name="connsiteY152" fmla="*/ 889818 h 1516602"/>
                  <a:gd name="connsiteX153" fmla="*/ 764469 w 1034979"/>
                  <a:gd name="connsiteY153" fmla="*/ 874578 h 1516602"/>
                  <a:gd name="connsiteX154" fmla="*/ 758754 w 1034979"/>
                  <a:gd name="connsiteY154" fmla="*/ 872673 h 1516602"/>
                  <a:gd name="connsiteX155" fmla="*/ 737799 w 1034979"/>
                  <a:gd name="connsiteY155" fmla="*/ 874578 h 1516602"/>
                  <a:gd name="connsiteX156" fmla="*/ 732084 w 1034979"/>
                  <a:gd name="connsiteY156" fmla="*/ 878388 h 1516602"/>
                  <a:gd name="connsiteX157" fmla="*/ 699699 w 1034979"/>
                  <a:gd name="connsiteY157" fmla="*/ 899343 h 1516602"/>
                  <a:gd name="connsiteX158" fmla="*/ 595181 w 1034979"/>
                  <a:gd name="connsiteY158" fmla="*/ 957831 h 1516602"/>
                  <a:gd name="connsiteX159" fmla="*/ 507294 w 1034979"/>
                  <a:gd name="connsiteY159" fmla="*/ 847908 h 1516602"/>
                  <a:gd name="connsiteX160" fmla="*/ 503484 w 1034979"/>
                  <a:gd name="connsiteY160" fmla="*/ 358323 h 1516602"/>
                  <a:gd name="connsiteX161" fmla="*/ 499674 w 1034979"/>
                  <a:gd name="connsiteY161" fmla="*/ 66858 h 1516602"/>
                  <a:gd name="connsiteX162" fmla="*/ 490149 w 1034979"/>
                  <a:gd name="connsiteY162" fmla="*/ 40188 h 1516602"/>
                  <a:gd name="connsiteX163" fmla="*/ 488244 w 1034979"/>
                  <a:gd name="connsiteY163" fmla="*/ 34473 h 1516602"/>
                  <a:gd name="connsiteX164" fmla="*/ 484434 w 1034979"/>
                  <a:gd name="connsiteY164" fmla="*/ 28758 h 1516602"/>
                  <a:gd name="connsiteX165" fmla="*/ 478719 w 1034979"/>
                  <a:gd name="connsiteY165" fmla="*/ 17328 h 1516602"/>
                  <a:gd name="connsiteX166" fmla="*/ 473004 w 1034979"/>
                  <a:gd name="connsiteY166" fmla="*/ 13518 h 1516602"/>
                  <a:gd name="connsiteX167" fmla="*/ 469194 w 1034979"/>
                  <a:gd name="connsiteY167" fmla="*/ 7803 h 1516602"/>
                  <a:gd name="connsiteX168" fmla="*/ 429189 w 1034979"/>
                  <a:gd name="connsiteY168" fmla="*/ 11613 h 1516602"/>
                  <a:gd name="connsiteX169" fmla="*/ 425379 w 1034979"/>
                  <a:gd name="connsiteY169" fmla="*/ 78288 h 1516602"/>
                  <a:gd name="connsiteX170" fmla="*/ 425379 w 1034979"/>
                  <a:gd name="connsiteY170" fmla="*/ 84003 h 1516602"/>
                  <a:gd name="connsiteX171" fmla="*/ 429189 w 1034979"/>
                  <a:gd name="connsiteY171" fmla="*/ 238308 h 1516602"/>
                  <a:gd name="connsiteX172" fmla="*/ 440619 w 1034979"/>
                  <a:gd name="connsiteY172" fmla="*/ 421188 h 1516602"/>
                  <a:gd name="connsiteX173" fmla="*/ 435265 w 1034979"/>
                  <a:gd name="connsiteY173" fmla="*/ 718368 h 1516602"/>
                  <a:gd name="connsiteX174" fmla="*/ 435059 w 1034979"/>
                  <a:gd name="connsiteY174" fmla="*/ 799046 h 1516602"/>
                  <a:gd name="connsiteX175" fmla="*/ 430322 w 1034979"/>
                  <a:gd name="connsiteY175"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81539 w 1034979"/>
                  <a:gd name="connsiteY13" fmla="*/ 937443 h 1516602"/>
                  <a:gd name="connsiteX14" fmla="*/ 116769 w 1034979"/>
                  <a:gd name="connsiteY14" fmla="*/ 903153 h 1516602"/>
                  <a:gd name="connsiteX15" fmla="*/ 59619 w 1034979"/>
                  <a:gd name="connsiteY15" fmla="*/ 874578 h 1516602"/>
                  <a:gd name="connsiteX16" fmla="*/ 46284 w 1034979"/>
                  <a:gd name="connsiteY16" fmla="*/ 895533 h 1516602"/>
                  <a:gd name="connsiteX17" fmla="*/ 50094 w 1034979"/>
                  <a:gd name="connsiteY17" fmla="*/ 933633 h 1516602"/>
                  <a:gd name="connsiteX18" fmla="*/ 53904 w 1034979"/>
                  <a:gd name="connsiteY18" fmla="*/ 939348 h 1516602"/>
                  <a:gd name="connsiteX19" fmla="*/ 59619 w 1034979"/>
                  <a:gd name="connsiteY19" fmla="*/ 943158 h 1516602"/>
                  <a:gd name="connsiteX20" fmla="*/ 63429 w 1034979"/>
                  <a:gd name="connsiteY20" fmla="*/ 948873 h 1516602"/>
                  <a:gd name="connsiteX21" fmla="*/ 80574 w 1034979"/>
                  <a:gd name="connsiteY21" fmla="*/ 958398 h 1516602"/>
                  <a:gd name="connsiteX22" fmla="*/ 166299 w 1034979"/>
                  <a:gd name="connsiteY22" fmla="*/ 979353 h 1516602"/>
                  <a:gd name="connsiteX23" fmla="*/ 191064 w 1034979"/>
                  <a:gd name="connsiteY23" fmla="*/ 985068 h 1516602"/>
                  <a:gd name="connsiteX24" fmla="*/ 208209 w 1034979"/>
                  <a:gd name="connsiteY24" fmla="*/ 990783 h 1516602"/>
                  <a:gd name="connsiteX25" fmla="*/ 213924 w 1034979"/>
                  <a:gd name="connsiteY25" fmla="*/ 992688 h 1516602"/>
                  <a:gd name="connsiteX26" fmla="*/ 229164 w 1034979"/>
                  <a:gd name="connsiteY26" fmla="*/ 996498 h 1516602"/>
                  <a:gd name="connsiteX27" fmla="*/ 248214 w 1034979"/>
                  <a:gd name="connsiteY27" fmla="*/ 1002213 h 1516602"/>
                  <a:gd name="connsiteX28" fmla="*/ 253929 w 1034979"/>
                  <a:gd name="connsiteY28" fmla="*/ 1006023 h 1516602"/>
                  <a:gd name="connsiteX29" fmla="*/ 267264 w 1034979"/>
                  <a:gd name="connsiteY29" fmla="*/ 1021263 h 1516602"/>
                  <a:gd name="connsiteX30" fmla="*/ 272979 w 1034979"/>
                  <a:gd name="connsiteY30" fmla="*/ 1040313 h 1516602"/>
                  <a:gd name="connsiteX31" fmla="*/ 274884 w 1034979"/>
                  <a:gd name="connsiteY31" fmla="*/ 1046028 h 1516602"/>
                  <a:gd name="connsiteX32" fmla="*/ 276789 w 1034979"/>
                  <a:gd name="connsiteY32" fmla="*/ 1051743 h 1516602"/>
                  <a:gd name="connsiteX33" fmla="*/ 278694 w 1034979"/>
                  <a:gd name="connsiteY33" fmla="*/ 1076508 h 1516602"/>
                  <a:gd name="connsiteX34" fmla="*/ 280599 w 1034979"/>
                  <a:gd name="connsiteY34" fmla="*/ 1082223 h 1516602"/>
                  <a:gd name="connsiteX35" fmla="*/ 278694 w 1034979"/>
                  <a:gd name="connsiteY35" fmla="*/ 1101273 h 1516602"/>
                  <a:gd name="connsiteX36" fmla="*/ 276789 w 1034979"/>
                  <a:gd name="connsiteY36" fmla="*/ 1110798 h 1516602"/>
                  <a:gd name="connsiteX37" fmla="*/ 263454 w 1034979"/>
                  <a:gd name="connsiteY37" fmla="*/ 1124133 h 1516602"/>
                  <a:gd name="connsiteX38" fmla="*/ 252024 w 1034979"/>
                  <a:gd name="connsiteY38" fmla="*/ 1131753 h 1516602"/>
                  <a:gd name="connsiteX39" fmla="*/ 240594 w 1034979"/>
                  <a:gd name="connsiteY39" fmla="*/ 1135563 h 1516602"/>
                  <a:gd name="connsiteX40" fmla="*/ 27234 w 1034979"/>
                  <a:gd name="connsiteY40" fmla="*/ 1154613 h 1516602"/>
                  <a:gd name="connsiteX41" fmla="*/ 15804 w 1034979"/>
                  <a:gd name="connsiteY41" fmla="*/ 1160328 h 1516602"/>
                  <a:gd name="connsiteX42" fmla="*/ 6279 w 1034979"/>
                  <a:gd name="connsiteY42" fmla="*/ 1169853 h 1516602"/>
                  <a:gd name="connsiteX43" fmla="*/ 4374 w 1034979"/>
                  <a:gd name="connsiteY43" fmla="*/ 1175568 h 1516602"/>
                  <a:gd name="connsiteX44" fmla="*/ 564 w 1034979"/>
                  <a:gd name="connsiteY44" fmla="*/ 1181283 h 1516602"/>
                  <a:gd name="connsiteX45" fmla="*/ 6279 w 1034979"/>
                  <a:gd name="connsiteY45" fmla="*/ 1213668 h 1516602"/>
                  <a:gd name="connsiteX46" fmla="*/ 11994 w 1034979"/>
                  <a:gd name="connsiteY46" fmla="*/ 1217478 h 1516602"/>
                  <a:gd name="connsiteX47" fmla="*/ 17709 w 1034979"/>
                  <a:gd name="connsiteY47" fmla="*/ 1219383 h 1516602"/>
                  <a:gd name="connsiteX48" fmla="*/ 145344 w 1034979"/>
                  <a:gd name="connsiteY48" fmla="*/ 1217478 h 1516602"/>
                  <a:gd name="connsiteX49" fmla="*/ 239202 w 1034979"/>
                  <a:gd name="connsiteY49" fmla="*/ 1214801 h 1516602"/>
                  <a:gd name="connsiteX50" fmla="*/ 318699 w 1034979"/>
                  <a:gd name="connsiteY50" fmla="*/ 1217478 h 1516602"/>
                  <a:gd name="connsiteX51" fmla="*/ 330129 w 1034979"/>
                  <a:gd name="connsiteY51" fmla="*/ 1223193 h 1516602"/>
                  <a:gd name="connsiteX52" fmla="*/ 333939 w 1034979"/>
                  <a:gd name="connsiteY52" fmla="*/ 1228908 h 1516602"/>
                  <a:gd name="connsiteX53" fmla="*/ 339654 w 1034979"/>
                  <a:gd name="connsiteY53" fmla="*/ 1230813 h 1516602"/>
                  <a:gd name="connsiteX54" fmla="*/ 351084 w 1034979"/>
                  <a:gd name="connsiteY54" fmla="*/ 1238433 h 1516602"/>
                  <a:gd name="connsiteX55" fmla="*/ 356799 w 1034979"/>
                  <a:gd name="connsiteY55" fmla="*/ 1242243 h 1516602"/>
                  <a:gd name="connsiteX56" fmla="*/ 360609 w 1034979"/>
                  <a:gd name="connsiteY56" fmla="*/ 1247958 h 1516602"/>
                  <a:gd name="connsiteX57" fmla="*/ 366324 w 1034979"/>
                  <a:gd name="connsiteY57" fmla="*/ 1259388 h 1516602"/>
                  <a:gd name="connsiteX58" fmla="*/ 362514 w 1034979"/>
                  <a:gd name="connsiteY58" fmla="*/ 1286058 h 1516602"/>
                  <a:gd name="connsiteX59" fmla="*/ 358704 w 1034979"/>
                  <a:gd name="connsiteY59" fmla="*/ 1291773 h 1516602"/>
                  <a:gd name="connsiteX60" fmla="*/ 356799 w 1034979"/>
                  <a:gd name="connsiteY60" fmla="*/ 1297488 h 1516602"/>
                  <a:gd name="connsiteX61" fmla="*/ 352989 w 1034979"/>
                  <a:gd name="connsiteY61" fmla="*/ 1303203 h 1516602"/>
                  <a:gd name="connsiteX62" fmla="*/ 351084 w 1034979"/>
                  <a:gd name="connsiteY62" fmla="*/ 1308918 h 1516602"/>
                  <a:gd name="connsiteX63" fmla="*/ 347274 w 1034979"/>
                  <a:gd name="connsiteY63" fmla="*/ 1314633 h 1516602"/>
                  <a:gd name="connsiteX64" fmla="*/ 330129 w 1034979"/>
                  <a:gd name="connsiteY64" fmla="*/ 1381308 h 1516602"/>
                  <a:gd name="connsiteX65" fmla="*/ 328224 w 1034979"/>
                  <a:gd name="connsiteY65" fmla="*/ 1432743 h 1516602"/>
                  <a:gd name="connsiteX66" fmla="*/ 330129 w 1034979"/>
                  <a:gd name="connsiteY66" fmla="*/ 1457508 h 1516602"/>
                  <a:gd name="connsiteX67" fmla="*/ 332034 w 1034979"/>
                  <a:gd name="connsiteY67" fmla="*/ 1463223 h 1516602"/>
                  <a:gd name="connsiteX68" fmla="*/ 335844 w 1034979"/>
                  <a:gd name="connsiteY68" fmla="*/ 1467033 h 1516602"/>
                  <a:gd name="connsiteX69" fmla="*/ 364419 w 1034979"/>
                  <a:gd name="connsiteY69" fmla="*/ 1512753 h 1516602"/>
                  <a:gd name="connsiteX70" fmla="*/ 387279 w 1034979"/>
                  <a:gd name="connsiteY70" fmla="*/ 1514658 h 1516602"/>
                  <a:gd name="connsiteX71" fmla="*/ 392994 w 1034979"/>
                  <a:gd name="connsiteY71" fmla="*/ 1508943 h 1516602"/>
                  <a:gd name="connsiteX72" fmla="*/ 394899 w 1034979"/>
                  <a:gd name="connsiteY72" fmla="*/ 1497513 h 1516602"/>
                  <a:gd name="connsiteX73" fmla="*/ 396804 w 1034979"/>
                  <a:gd name="connsiteY73" fmla="*/ 1491798 h 1516602"/>
                  <a:gd name="connsiteX74" fmla="*/ 398709 w 1034979"/>
                  <a:gd name="connsiteY74" fmla="*/ 1474653 h 1516602"/>
                  <a:gd name="connsiteX75" fmla="*/ 400614 w 1034979"/>
                  <a:gd name="connsiteY75" fmla="*/ 1461318 h 1516602"/>
                  <a:gd name="connsiteX76" fmla="*/ 404424 w 1034979"/>
                  <a:gd name="connsiteY76" fmla="*/ 1404168 h 1516602"/>
                  <a:gd name="connsiteX77" fmla="*/ 410139 w 1034979"/>
                  <a:gd name="connsiteY77" fmla="*/ 1392738 h 1516602"/>
                  <a:gd name="connsiteX78" fmla="*/ 413949 w 1034979"/>
                  <a:gd name="connsiteY78" fmla="*/ 1379403 h 1516602"/>
                  <a:gd name="connsiteX79" fmla="*/ 415854 w 1034979"/>
                  <a:gd name="connsiteY79" fmla="*/ 1373688 h 1516602"/>
                  <a:gd name="connsiteX80" fmla="*/ 417759 w 1034979"/>
                  <a:gd name="connsiteY80" fmla="*/ 1360353 h 1516602"/>
                  <a:gd name="connsiteX81" fmla="*/ 421569 w 1034979"/>
                  <a:gd name="connsiteY81" fmla="*/ 1348923 h 1516602"/>
                  <a:gd name="connsiteX82" fmla="*/ 427284 w 1034979"/>
                  <a:gd name="connsiteY82" fmla="*/ 1335588 h 1516602"/>
                  <a:gd name="connsiteX83" fmla="*/ 467289 w 1034979"/>
                  <a:gd name="connsiteY83" fmla="*/ 1265103 h 1516602"/>
                  <a:gd name="connsiteX84" fmla="*/ 528455 w 1034979"/>
                  <a:gd name="connsiteY84" fmla="*/ 1252334 h 1516602"/>
                  <a:gd name="connsiteX85" fmla="*/ 573969 w 1034979"/>
                  <a:gd name="connsiteY85" fmla="*/ 1236528 h 1516602"/>
                  <a:gd name="connsiteX86" fmla="*/ 585399 w 1034979"/>
                  <a:gd name="connsiteY86" fmla="*/ 1232718 h 1516602"/>
                  <a:gd name="connsiteX87" fmla="*/ 720654 w 1034979"/>
                  <a:gd name="connsiteY87" fmla="*/ 1316538 h 1516602"/>
                  <a:gd name="connsiteX88" fmla="*/ 733989 w 1034979"/>
                  <a:gd name="connsiteY88" fmla="*/ 1326063 h 1516602"/>
                  <a:gd name="connsiteX89" fmla="*/ 743514 w 1034979"/>
                  <a:gd name="connsiteY89" fmla="*/ 1327968 h 1516602"/>
                  <a:gd name="connsiteX90" fmla="*/ 749229 w 1034979"/>
                  <a:gd name="connsiteY90" fmla="*/ 1329873 h 1516602"/>
                  <a:gd name="connsiteX91" fmla="*/ 762564 w 1034979"/>
                  <a:gd name="connsiteY91" fmla="*/ 1335588 h 1516602"/>
                  <a:gd name="connsiteX92" fmla="*/ 777804 w 1034979"/>
                  <a:gd name="connsiteY92" fmla="*/ 1333683 h 1516602"/>
                  <a:gd name="connsiteX93" fmla="*/ 789234 w 1034979"/>
                  <a:gd name="connsiteY93" fmla="*/ 1327968 h 1516602"/>
                  <a:gd name="connsiteX94" fmla="*/ 794949 w 1034979"/>
                  <a:gd name="connsiteY94" fmla="*/ 1326063 h 1516602"/>
                  <a:gd name="connsiteX95" fmla="*/ 802569 w 1034979"/>
                  <a:gd name="connsiteY95" fmla="*/ 1308918 h 1516602"/>
                  <a:gd name="connsiteX96" fmla="*/ 800664 w 1034979"/>
                  <a:gd name="connsiteY96" fmla="*/ 1284153 h 1516602"/>
                  <a:gd name="connsiteX97" fmla="*/ 798759 w 1034979"/>
                  <a:gd name="connsiteY97" fmla="*/ 1278438 h 1516602"/>
                  <a:gd name="connsiteX98" fmla="*/ 796854 w 1034979"/>
                  <a:gd name="connsiteY98" fmla="*/ 1270818 h 1516602"/>
                  <a:gd name="connsiteX99" fmla="*/ 783519 w 1034979"/>
                  <a:gd name="connsiteY99" fmla="*/ 1253673 h 1516602"/>
                  <a:gd name="connsiteX100" fmla="*/ 773994 w 1034979"/>
                  <a:gd name="connsiteY100" fmla="*/ 1247958 h 1516602"/>
                  <a:gd name="connsiteX101" fmla="*/ 648264 w 1034979"/>
                  <a:gd name="connsiteY101" fmla="*/ 1156518 h 1516602"/>
                  <a:gd name="connsiteX102" fmla="*/ 644454 w 1034979"/>
                  <a:gd name="connsiteY102" fmla="*/ 1139373 h 1516602"/>
                  <a:gd name="connsiteX103" fmla="*/ 646359 w 1034979"/>
                  <a:gd name="connsiteY103" fmla="*/ 1131753 h 1516602"/>
                  <a:gd name="connsiteX104" fmla="*/ 650169 w 1034979"/>
                  <a:gd name="connsiteY104" fmla="*/ 1114608 h 1516602"/>
                  <a:gd name="connsiteX105" fmla="*/ 653979 w 1034979"/>
                  <a:gd name="connsiteY105" fmla="*/ 1108893 h 1516602"/>
                  <a:gd name="connsiteX106" fmla="*/ 655884 w 1034979"/>
                  <a:gd name="connsiteY106" fmla="*/ 1103178 h 1516602"/>
                  <a:gd name="connsiteX107" fmla="*/ 661599 w 1034979"/>
                  <a:gd name="connsiteY107" fmla="*/ 1101273 h 1516602"/>
                  <a:gd name="connsiteX108" fmla="*/ 671124 w 1034979"/>
                  <a:gd name="connsiteY108" fmla="*/ 1089843 h 1516602"/>
                  <a:gd name="connsiteX109" fmla="*/ 724464 w 1034979"/>
                  <a:gd name="connsiteY109" fmla="*/ 1082223 h 1516602"/>
                  <a:gd name="connsiteX110" fmla="*/ 842574 w 1034979"/>
                  <a:gd name="connsiteY110" fmla="*/ 1084128 h 1516602"/>
                  <a:gd name="connsiteX111" fmla="*/ 871149 w 1034979"/>
                  <a:gd name="connsiteY111" fmla="*/ 1086033 h 1516602"/>
                  <a:gd name="connsiteX112" fmla="*/ 899724 w 1034979"/>
                  <a:gd name="connsiteY112" fmla="*/ 1091748 h 1516602"/>
                  <a:gd name="connsiteX113" fmla="*/ 922584 w 1034979"/>
                  <a:gd name="connsiteY113" fmla="*/ 1095558 h 1516602"/>
                  <a:gd name="connsiteX114" fmla="*/ 951159 w 1034979"/>
                  <a:gd name="connsiteY114" fmla="*/ 1101273 h 1516602"/>
                  <a:gd name="connsiteX115" fmla="*/ 956874 w 1034979"/>
                  <a:gd name="connsiteY115" fmla="*/ 1101273 h 1516602"/>
                  <a:gd name="connsiteX116" fmla="*/ 1002594 w 1034979"/>
                  <a:gd name="connsiteY116" fmla="*/ 1099368 h 1516602"/>
                  <a:gd name="connsiteX117" fmla="*/ 1031169 w 1034979"/>
                  <a:gd name="connsiteY117" fmla="*/ 1091748 h 1516602"/>
                  <a:gd name="connsiteX118" fmla="*/ 1034979 w 1034979"/>
                  <a:gd name="connsiteY118" fmla="*/ 1086033 h 1516602"/>
                  <a:gd name="connsiteX119" fmla="*/ 1033074 w 1034979"/>
                  <a:gd name="connsiteY119" fmla="*/ 1066983 h 1516602"/>
                  <a:gd name="connsiteX120" fmla="*/ 1027359 w 1034979"/>
                  <a:gd name="connsiteY120" fmla="*/ 1063173 h 1516602"/>
                  <a:gd name="connsiteX121" fmla="*/ 1012119 w 1034979"/>
                  <a:gd name="connsiteY121" fmla="*/ 1061268 h 1516602"/>
                  <a:gd name="connsiteX122" fmla="*/ 1006404 w 1034979"/>
                  <a:gd name="connsiteY122" fmla="*/ 1059363 h 1516602"/>
                  <a:gd name="connsiteX123" fmla="*/ 998784 w 1034979"/>
                  <a:gd name="connsiteY123" fmla="*/ 1057458 h 1516602"/>
                  <a:gd name="connsiteX124" fmla="*/ 987354 w 1034979"/>
                  <a:gd name="connsiteY124" fmla="*/ 1049838 h 1516602"/>
                  <a:gd name="connsiteX125" fmla="*/ 975924 w 1034979"/>
                  <a:gd name="connsiteY125" fmla="*/ 1046028 h 1516602"/>
                  <a:gd name="connsiteX126" fmla="*/ 970209 w 1034979"/>
                  <a:gd name="connsiteY126" fmla="*/ 1044123 h 1516602"/>
                  <a:gd name="connsiteX127" fmla="*/ 962589 w 1034979"/>
                  <a:gd name="connsiteY127" fmla="*/ 1042218 h 1516602"/>
                  <a:gd name="connsiteX128" fmla="*/ 956874 w 1034979"/>
                  <a:gd name="connsiteY128" fmla="*/ 1040313 h 1516602"/>
                  <a:gd name="connsiteX129" fmla="*/ 935919 w 1034979"/>
                  <a:gd name="connsiteY129" fmla="*/ 1034598 h 1516602"/>
                  <a:gd name="connsiteX130" fmla="*/ 825429 w 1034979"/>
                  <a:gd name="connsiteY130" fmla="*/ 1034598 h 1516602"/>
                  <a:gd name="connsiteX131" fmla="*/ 730179 w 1034979"/>
                  <a:gd name="connsiteY131" fmla="*/ 1038408 h 1516602"/>
                  <a:gd name="connsiteX132" fmla="*/ 669219 w 1034979"/>
                  <a:gd name="connsiteY132" fmla="*/ 1046028 h 1516602"/>
                  <a:gd name="connsiteX133" fmla="*/ 646359 w 1034979"/>
                  <a:gd name="connsiteY133" fmla="*/ 1049838 h 1516602"/>
                  <a:gd name="connsiteX134" fmla="*/ 642549 w 1034979"/>
                  <a:gd name="connsiteY134" fmla="*/ 1038408 h 1516602"/>
                  <a:gd name="connsiteX135" fmla="*/ 640644 w 1034979"/>
                  <a:gd name="connsiteY135" fmla="*/ 1032693 h 1516602"/>
                  <a:gd name="connsiteX136" fmla="*/ 642549 w 1034979"/>
                  <a:gd name="connsiteY136" fmla="*/ 1015548 h 1516602"/>
                  <a:gd name="connsiteX137" fmla="*/ 644454 w 1034979"/>
                  <a:gd name="connsiteY137" fmla="*/ 1009833 h 1516602"/>
                  <a:gd name="connsiteX138" fmla="*/ 661599 w 1034979"/>
                  <a:gd name="connsiteY138" fmla="*/ 1000308 h 1516602"/>
                  <a:gd name="connsiteX139" fmla="*/ 673029 w 1034979"/>
                  <a:gd name="connsiteY139" fmla="*/ 992688 h 1516602"/>
                  <a:gd name="connsiteX140" fmla="*/ 674934 w 1034979"/>
                  <a:gd name="connsiteY140" fmla="*/ 986973 h 1516602"/>
                  <a:gd name="connsiteX141" fmla="*/ 680649 w 1034979"/>
                  <a:gd name="connsiteY141" fmla="*/ 985068 h 1516602"/>
                  <a:gd name="connsiteX142" fmla="*/ 686364 w 1034979"/>
                  <a:gd name="connsiteY142" fmla="*/ 981258 h 1516602"/>
                  <a:gd name="connsiteX143" fmla="*/ 695889 w 1034979"/>
                  <a:gd name="connsiteY143" fmla="*/ 971733 h 1516602"/>
                  <a:gd name="connsiteX144" fmla="*/ 705414 w 1034979"/>
                  <a:gd name="connsiteY144" fmla="*/ 960303 h 1516602"/>
                  <a:gd name="connsiteX145" fmla="*/ 716844 w 1034979"/>
                  <a:gd name="connsiteY145" fmla="*/ 952683 h 1516602"/>
                  <a:gd name="connsiteX146" fmla="*/ 732084 w 1034979"/>
                  <a:gd name="connsiteY146" fmla="*/ 939348 h 1516602"/>
                  <a:gd name="connsiteX147" fmla="*/ 741609 w 1034979"/>
                  <a:gd name="connsiteY147" fmla="*/ 927918 h 1516602"/>
                  <a:gd name="connsiteX148" fmla="*/ 753039 w 1034979"/>
                  <a:gd name="connsiteY148" fmla="*/ 918393 h 1516602"/>
                  <a:gd name="connsiteX149" fmla="*/ 758754 w 1034979"/>
                  <a:gd name="connsiteY149" fmla="*/ 906963 h 1516602"/>
                  <a:gd name="connsiteX150" fmla="*/ 760659 w 1034979"/>
                  <a:gd name="connsiteY150" fmla="*/ 901248 h 1516602"/>
                  <a:gd name="connsiteX151" fmla="*/ 766374 w 1034979"/>
                  <a:gd name="connsiteY151" fmla="*/ 889818 h 1516602"/>
                  <a:gd name="connsiteX152" fmla="*/ 764469 w 1034979"/>
                  <a:gd name="connsiteY152" fmla="*/ 874578 h 1516602"/>
                  <a:gd name="connsiteX153" fmla="*/ 758754 w 1034979"/>
                  <a:gd name="connsiteY153" fmla="*/ 872673 h 1516602"/>
                  <a:gd name="connsiteX154" fmla="*/ 737799 w 1034979"/>
                  <a:gd name="connsiteY154" fmla="*/ 874578 h 1516602"/>
                  <a:gd name="connsiteX155" fmla="*/ 732084 w 1034979"/>
                  <a:gd name="connsiteY155" fmla="*/ 878388 h 1516602"/>
                  <a:gd name="connsiteX156" fmla="*/ 699699 w 1034979"/>
                  <a:gd name="connsiteY156" fmla="*/ 899343 h 1516602"/>
                  <a:gd name="connsiteX157" fmla="*/ 595181 w 1034979"/>
                  <a:gd name="connsiteY157" fmla="*/ 957831 h 1516602"/>
                  <a:gd name="connsiteX158" fmla="*/ 507294 w 1034979"/>
                  <a:gd name="connsiteY158" fmla="*/ 847908 h 1516602"/>
                  <a:gd name="connsiteX159" fmla="*/ 503484 w 1034979"/>
                  <a:gd name="connsiteY159" fmla="*/ 358323 h 1516602"/>
                  <a:gd name="connsiteX160" fmla="*/ 499674 w 1034979"/>
                  <a:gd name="connsiteY160" fmla="*/ 66858 h 1516602"/>
                  <a:gd name="connsiteX161" fmla="*/ 490149 w 1034979"/>
                  <a:gd name="connsiteY161" fmla="*/ 40188 h 1516602"/>
                  <a:gd name="connsiteX162" fmla="*/ 488244 w 1034979"/>
                  <a:gd name="connsiteY162" fmla="*/ 34473 h 1516602"/>
                  <a:gd name="connsiteX163" fmla="*/ 484434 w 1034979"/>
                  <a:gd name="connsiteY163" fmla="*/ 28758 h 1516602"/>
                  <a:gd name="connsiteX164" fmla="*/ 478719 w 1034979"/>
                  <a:gd name="connsiteY164" fmla="*/ 17328 h 1516602"/>
                  <a:gd name="connsiteX165" fmla="*/ 473004 w 1034979"/>
                  <a:gd name="connsiteY165" fmla="*/ 13518 h 1516602"/>
                  <a:gd name="connsiteX166" fmla="*/ 469194 w 1034979"/>
                  <a:gd name="connsiteY166" fmla="*/ 7803 h 1516602"/>
                  <a:gd name="connsiteX167" fmla="*/ 429189 w 1034979"/>
                  <a:gd name="connsiteY167" fmla="*/ 11613 h 1516602"/>
                  <a:gd name="connsiteX168" fmla="*/ 425379 w 1034979"/>
                  <a:gd name="connsiteY168" fmla="*/ 78288 h 1516602"/>
                  <a:gd name="connsiteX169" fmla="*/ 425379 w 1034979"/>
                  <a:gd name="connsiteY169" fmla="*/ 84003 h 1516602"/>
                  <a:gd name="connsiteX170" fmla="*/ 429189 w 1034979"/>
                  <a:gd name="connsiteY170" fmla="*/ 238308 h 1516602"/>
                  <a:gd name="connsiteX171" fmla="*/ 440619 w 1034979"/>
                  <a:gd name="connsiteY171" fmla="*/ 421188 h 1516602"/>
                  <a:gd name="connsiteX172" fmla="*/ 435265 w 1034979"/>
                  <a:gd name="connsiteY172" fmla="*/ 718368 h 1516602"/>
                  <a:gd name="connsiteX173" fmla="*/ 435059 w 1034979"/>
                  <a:gd name="connsiteY173" fmla="*/ 799046 h 1516602"/>
                  <a:gd name="connsiteX174" fmla="*/ 430322 w 1034979"/>
                  <a:gd name="connsiteY174"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181539 w 1034979"/>
                  <a:gd name="connsiteY12" fmla="*/ 937443 h 1516602"/>
                  <a:gd name="connsiteX13" fmla="*/ 116769 w 1034979"/>
                  <a:gd name="connsiteY13" fmla="*/ 903153 h 1516602"/>
                  <a:gd name="connsiteX14" fmla="*/ 59619 w 1034979"/>
                  <a:gd name="connsiteY14" fmla="*/ 874578 h 1516602"/>
                  <a:gd name="connsiteX15" fmla="*/ 46284 w 1034979"/>
                  <a:gd name="connsiteY15" fmla="*/ 895533 h 1516602"/>
                  <a:gd name="connsiteX16" fmla="*/ 50094 w 1034979"/>
                  <a:gd name="connsiteY16" fmla="*/ 933633 h 1516602"/>
                  <a:gd name="connsiteX17" fmla="*/ 53904 w 1034979"/>
                  <a:gd name="connsiteY17" fmla="*/ 939348 h 1516602"/>
                  <a:gd name="connsiteX18" fmla="*/ 59619 w 1034979"/>
                  <a:gd name="connsiteY18" fmla="*/ 943158 h 1516602"/>
                  <a:gd name="connsiteX19" fmla="*/ 63429 w 1034979"/>
                  <a:gd name="connsiteY19" fmla="*/ 948873 h 1516602"/>
                  <a:gd name="connsiteX20" fmla="*/ 80574 w 1034979"/>
                  <a:gd name="connsiteY20" fmla="*/ 958398 h 1516602"/>
                  <a:gd name="connsiteX21" fmla="*/ 166299 w 1034979"/>
                  <a:gd name="connsiteY21" fmla="*/ 979353 h 1516602"/>
                  <a:gd name="connsiteX22" fmla="*/ 191064 w 1034979"/>
                  <a:gd name="connsiteY22" fmla="*/ 985068 h 1516602"/>
                  <a:gd name="connsiteX23" fmla="*/ 208209 w 1034979"/>
                  <a:gd name="connsiteY23" fmla="*/ 990783 h 1516602"/>
                  <a:gd name="connsiteX24" fmla="*/ 213924 w 1034979"/>
                  <a:gd name="connsiteY24" fmla="*/ 992688 h 1516602"/>
                  <a:gd name="connsiteX25" fmla="*/ 229164 w 1034979"/>
                  <a:gd name="connsiteY25" fmla="*/ 996498 h 1516602"/>
                  <a:gd name="connsiteX26" fmla="*/ 248214 w 1034979"/>
                  <a:gd name="connsiteY26" fmla="*/ 1002213 h 1516602"/>
                  <a:gd name="connsiteX27" fmla="*/ 253929 w 1034979"/>
                  <a:gd name="connsiteY27" fmla="*/ 1006023 h 1516602"/>
                  <a:gd name="connsiteX28" fmla="*/ 267264 w 1034979"/>
                  <a:gd name="connsiteY28" fmla="*/ 1021263 h 1516602"/>
                  <a:gd name="connsiteX29" fmla="*/ 272979 w 1034979"/>
                  <a:gd name="connsiteY29" fmla="*/ 1040313 h 1516602"/>
                  <a:gd name="connsiteX30" fmla="*/ 274884 w 1034979"/>
                  <a:gd name="connsiteY30" fmla="*/ 1046028 h 1516602"/>
                  <a:gd name="connsiteX31" fmla="*/ 276789 w 1034979"/>
                  <a:gd name="connsiteY31" fmla="*/ 1051743 h 1516602"/>
                  <a:gd name="connsiteX32" fmla="*/ 278694 w 1034979"/>
                  <a:gd name="connsiteY32" fmla="*/ 1076508 h 1516602"/>
                  <a:gd name="connsiteX33" fmla="*/ 280599 w 1034979"/>
                  <a:gd name="connsiteY33" fmla="*/ 1082223 h 1516602"/>
                  <a:gd name="connsiteX34" fmla="*/ 278694 w 1034979"/>
                  <a:gd name="connsiteY34" fmla="*/ 1101273 h 1516602"/>
                  <a:gd name="connsiteX35" fmla="*/ 276789 w 1034979"/>
                  <a:gd name="connsiteY35" fmla="*/ 1110798 h 1516602"/>
                  <a:gd name="connsiteX36" fmla="*/ 263454 w 1034979"/>
                  <a:gd name="connsiteY36" fmla="*/ 1124133 h 1516602"/>
                  <a:gd name="connsiteX37" fmla="*/ 252024 w 1034979"/>
                  <a:gd name="connsiteY37" fmla="*/ 1131753 h 1516602"/>
                  <a:gd name="connsiteX38" fmla="*/ 240594 w 1034979"/>
                  <a:gd name="connsiteY38" fmla="*/ 1135563 h 1516602"/>
                  <a:gd name="connsiteX39" fmla="*/ 27234 w 1034979"/>
                  <a:gd name="connsiteY39" fmla="*/ 1154613 h 1516602"/>
                  <a:gd name="connsiteX40" fmla="*/ 15804 w 1034979"/>
                  <a:gd name="connsiteY40" fmla="*/ 1160328 h 1516602"/>
                  <a:gd name="connsiteX41" fmla="*/ 6279 w 1034979"/>
                  <a:gd name="connsiteY41" fmla="*/ 1169853 h 1516602"/>
                  <a:gd name="connsiteX42" fmla="*/ 4374 w 1034979"/>
                  <a:gd name="connsiteY42" fmla="*/ 1175568 h 1516602"/>
                  <a:gd name="connsiteX43" fmla="*/ 564 w 1034979"/>
                  <a:gd name="connsiteY43" fmla="*/ 1181283 h 1516602"/>
                  <a:gd name="connsiteX44" fmla="*/ 6279 w 1034979"/>
                  <a:gd name="connsiteY44" fmla="*/ 1213668 h 1516602"/>
                  <a:gd name="connsiteX45" fmla="*/ 11994 w 1034979"/>
                  <a:gd name="connsiteY45" fmla="*/ 1217478 h 1516602"/>
                  <a:gd name="connsiteX46" fmla="*/ 17709 w 1034979"/>
                  <a:gd name="connsiteY46" fmla="*/ 1219383 h 1516602"/>
                  <a:gd name="connsiteX47" fmla="*/ 145344 w 1034979"/>
                  <a:gd name="connsiteY47" fmla="*/ 1217478 h 1516602"/>
                  <a:gd name="connsiteX48" fmla="*/ 239202 w 1034979"/>
                  <a:gd name="connsiteY48" fmla="*/ 1214801 h 1516602"/>
                  <a:gd name="connsiteX49" fmla="*/ 318699 w 1034979"/>
                  <a:gd name="connsiteY49" fmla="*/ 1217478 h 1516602"/>
                  <a:gd name="connsiteX50" fmla="*/ 330129 w 1034979"/>
                  <a:gd name="connsiteY50" fmla="*/ 1223193 h 1516602"/>
                  <a:gd name="connsiteX51" fmla="*/ 333939 w 1034979"/>
                  <a:gd name="connsiteY51" fmla="*/ 1228908 h 1516602"/>
                  <a:gd name="connsiteX52" fmla="*/ 339654 w 1034979"/>
                  <a:gd name="connsiteY52" fmla="*/ 1230813 h 1516602"/>
                  <a:gd name="connsiteX53" fmla="*/ 351084 w 1034979"/>
                  <a:gd name="connsiteY53" fmla="*/ 1238433 h 1516602"/>
                  <a:gd name="connsiteX54" fmla="*/ 356799 w 1034979"/>
                  <a:gd name="connsiteY54" fmla="*/ 1242243 h 1516602"/>
                  <a:gd name="connsiteX55" fmla="*/ 360609 w 1034979"/>
                  <a:gd name="connsiteY55" fmla="*/ 1247958 h 1516602"/>
                  <a:gd name="connsiteX56" fmla="*/ 366324 w 1034979"/>
                  <a:gd name="connsiteY56" fmla="*/ 1259388 h 1516602"/>
                  <a:gd name="connsiteX57" fmla="*/ 362514 w 1034979"/>
                  <a:gd name="connsiteY57" fmla="*/ 1286058 h 1516602"/>
                  <a:gd name="connsiteX58" fmla="*/ 358704 w 1034979"/>
                  <a:gd name="connsiteY58" fmla="*/ 1291773 h 1516602"/>
                  <a:gd name="connsiteX59" fmla="*/ 356799 w 1034979"/>
                  <a:gd name="connsiteY59" fmla="*/ 1297488 h 1516602"/>
                  <a:gd name="connsiteX60" fmla="*/ 352989 w 1034979"/>
                  <a:gd name="connsiteY60" fmla="*/ 1303203 h 1516602"/>
                  <a:gd name="connsiteX61" fmla="*/ 351084 w 1034979"/>
                  <a:gd name="connsiteY61" fmla="*/ 1308918 h 1516602"/>
                  <a:gd name="connsiteX62" fmla="*/ 347274 w 1034979"/>
                  <a:gd name="connsiteY62" fmla="*/ 1314633 h 1516602"/>
                  <a:gd name="connsiteX63" fmla="*/ 330129 w 1034979"/>
                  <a:gd name="connsiteY63" fmla="*/ 1381308 h 1516602"/>
                  <a:gd name="connsiteX64" fmla="*/ 328224 w 1034979"/>
                  <a:gd name="connsiteY64" fmla="*/ 1432743 h 1516602"/>
                  <a:gd name="connsiteX65" fmla="*/ 330129 w 1034979"/>
                  <a:gd name="connsiteY65" fmla="*/ 1457508 h 1516602"/>
                  <a:gd name="connsiteX66" fmla="*/ 332034 w 1034979"/>
                  <a:gd name="connsiteY66" fmla="*/ 1463223 h 1516602"/>
                  <a:gd name="connsiteX67" fmla="*/ 335844 w 1034979"/>
                  <a:gd name="connsiteY67" fmla="*/ 1467033 h 1516602"/>
                  <a:gd name="connsiteX68" fmla="*/ 364419 w 1034979"/>
                  <a:gd name="connsiteY68" fmla="*/ 1512753 h 1516602"/>
                  <a:gd name="connsiteX69" fmla="*/ 387279 w 1034979"/>
                  <a:gd name="connsiteY69" fmla="*/ 1514658 h 1516602"/>
                  <a:gd name="connsiteX70" fmla="*/ 392994 w 1034979"/>
                  <a:gd name="connsiteY70" fmla="*/ 1508943 h 1516602"/>
                  <a:gd name="connsiteX71" fmla="*/ 394899 w 1034979"/>
                  <a:gd name="connsiteY71" fmla="*/ 1497513 h 1516602"/>
                  <a:gd name="connsiteX72" fmla="*/ 396804 w 1034979"/>
                  <a:gd name="connsiteY72" fmla="*/ 1491798 h 1516602"/>
                  <a:gd name="connsiteX73" fmla="*/ 398709 w 1034979"/>
                  <a:gd name="connsiteY73" fmla="*/ 1474653 h 1516602"/>
                  <a:gd name="connsiteX74" fmla="*/ 400614 w 1034979"/>
                  <a:gd name="connsiteY74" fmla="*/ 1461318 h 1516602"/>
                  <a:gd name="connsiteX75" fmla="*/ 404424 w 1034979"/>
                  <a:gd name="connsiteY75" fmla="*/ 1404168 h 1516602"/>
                  <a:gd name="connsiteX76" fmla="*/ 410139 w 1034979"/>
                  <a:gd name="connsiteY76" fmla="*/ 1392738 h 1516602"/>
                  <a:gd name="connsiteX77" fmla="*/ 413949 w 1034979"/>
                  <a:gd name="connsiteY77" fmla="*/ 1379403 h 1516602"/>
                  <a:gd name="connsiteX78" fmla="*/ 415854 w 1034979"/>
                  <a:gd name="connsiteY78" fmla="*/ 1373688 h 1516602"/>
                  <a:gd name="connsiteX79" fmla="*/ 417759 w 1034979"/>
                  <a:gd name="connsiteY79" fmla="*/ 1360353 h 1516602"/>
                  <a:gd name="connsiteX80" fmla="*/ 421569 w 1034979"/>
                  <a:gd name="connsiteY80" fmla="*/ 1348923 h 1516602"/>
                  <a:gd name="connsiteX81" fmla="*/ 427284 w 1034979"/>
                  <a:gd name="connsiteY81" fmla="*/ 1335588 h 1516602"/>
                  <a:gd name="connsiteX82" fmla="*/ 467289 w 1034979"/>
                  <a:gd name="connsiteY82" fmla="*/ 1265103 h 1516602"/>
                  <a:gd name="connsiteX83" fmla="*/ 528455 w 1034979"/>
                  <a:gd name="connsiteY83" fmla="*/ 1252334 h 1516602"/>
                  <a:gd name="connsiteX84" fmla="*/ 573969 w 1034979"/>
                  <a:gd name="connsiteY84" fmla="*/ 1236528 h 1516602"/>
                  <a:gd name="connsiteX85" fmla="*/ 585399 w 1034979"/>
                  <a:gd name="connsiteY85" fmla="*/ 1232718 h 1516602"/>
                  <a:gd name="connsiteX86" fmla="*/ 720654 w 1034979"/>
                  <a:gd name="connsiteY86" fmla="*/ 1316538 h 1516602"/>
                  <a:gd name="connsiteX87" fmla="*/ 733989 w 1034979"/>
                  <a:gd name="connsiteY87" fmla="*/ 1326063 h 1516602"/>
                  <a:gd name="connsiteX88" fmla="*/ 743514 w 1034979"/>
                  <a:gd name="connsiteY88" fmla="*/ 1327968 h 1516602"/>
                  <a:gd name="connsiteX89" fmla="*/ 749229 w 1034979"/>
                  <a:gd name="connsiteY89" fmla="*/ 1329873 h 1516602"/>
                  <a:gd name="connsiteX90" fmla="*/ 762564 w 1034979"/>
                  <a:gd name="connsiteY90" fmla="*/ 1335588 h 1516602"/>
                  <a:gd name="connsiteX91" fmla="*/ 777804 w 1034979"/>
                  <a:gd name="connsiteY91" fmla="*/ 1333683 h 1516602"/>
                  <a:gd name="connsiteX92" fmla="*/ 789234 w 1034979"/>
                  <a:gd name="connsiteY92" fmla="*/ 1327968 h 1516602"/>
                  <a:gd name="connsiteX93" fmla="*/ 794949 w 1034979"/>
                  <a:gd name="connsiteY93" fmla="*/ 1326063 h 1516602"/>
                  <a:gd name="connsiteX94" fmla="*/ 802569 w 1034979"/>
                  <a:gd name="connsiteY94" fmla="*/ 1308918 h 1516602"/>
                  <a:gd name="connsiteX95" fmla="*/ 800664 w 1034979"/>
                  <a:gd name="connsiteY95" fmla="*/ 1284153 h 1516602"/>
                  <a:gd name="connsiteX96" fmla="*/ 798759 w 1034979"/>
                  <a:gd name="connsiteY96" fmla="*/ 1278438 h 1516602"/>
                  <a:gd name="connsiteX97" fmla="*/ 796854 w 1034979"/>
                  <a:gd name="connsiteY97" fmla="*/ 1270818 h 1516602"/>
                  <a:gd name="connsiteX98" fmla="*/ 783519 w 1034979"/>
                  <a:gd name="connsiteY98" fmla="*/ 1253673 h 1516602"/>
                  <a:gd name="connsiteX99" fmla="*/ 773994 w 1034979"/>
                  <a:gd name="connsiteY99" fmla="*/ 1247958 h 1516602"/>
                  <a:gd name="connsiteX100" fmla="*/ 648264 w 1034979"/>
                  <a:gd name="connsiteY100" fmla="*/ 1156518 h 1516602"/>
                  <a:gd name="connsiteX101" fmla="*/ 644454 w 1034979"/>
                  <a:gd name="connsiteY101" fmla="*/ 1139373 h 1516602"/>
                  <a:gd name="connsiteX102" fmla="*/ 646359 w 1034979"/>
                  <a:gd name="connsiteY102" fmla="*/ 1131753 h 1516602"/>
                  <a:gd name="connsiteX103" fmla="*/ 650169 w 1034979"/>
                  <a:gd name="connsiteY103" fmla="*/ 1114608 h 1516602"/>
                  <a:gd name="connsiteX104" fmla="*/ 653979 w 1034979"/>
                  <a:gd name="connsiteY104" fmla="*/ 1108893 h 1516602"/>
                  <a:gd name="connsiteX105" fmla="*/ 655884 w 1034979"/>
                  <a:gd name="connsiteY105" fmla="*/ 1103178 h 1516602"/>
                  <a:gd name="connsiteX106" fmla="*/ 661599 w 1034979"/>
                  <a:gd name="connsiteY106" fmla="*/ 1101273 h 1516602"/>
                  <a:gd name="connsiteX107" fmla="*/ 671124 w 1034979"/>
                  <a:gd name="connsiteY107" fmla="*/ 1089843 h 1516602"/>
                  <a:gd name="connsiteX108" fmla="*/ 724464 w 1034979"/>
                  <a:gd name="connsiteY108" fmla="*/ 1082223 h 1516602"/>
                  <a:gd name="connsiteX109" fmla="*/ 842574 w 1034979"/>
                  <a:gd name="connsiteY109" fmla="*/ 1084128 h 1516602"/>
                  <a:gd name="connsiteX110" fmla="*/ 871149 w 1034979"/>
                  <a:gd name="connsiteY110" fmla="*/ 1086033 h 1516602"/>
                  <a:gd name="connsiteX111" fmla="*/ 899724 w 1034979"/>
                  <a:gd name="connsiteY111" fmla="*/ 1091748 h 1516602"/>
                  <a:gd name="connsiteX112" fmla="*/ 922584 w 1034979"/>
                  <a:gd name="connsiteY112" fmla="*/ 1095558 h 1516602"/>
                  <a:gd name="connsiteX113" fmla="*/ 951159 w 1034979"/>
                  <a:gd name="connsiteY113" fmla="*/ 1101273 h 1516602"/>
                  <a:gd name="connsiteX114" fmla="*/ 956874 w 1034979"/>
                  <a:gd name="connsiteY114" fmla="*/ 1101273 h 1516602"/>
                  <a:gd name="connsiteX115" fmla="*/ 1002594 w 1034979"/>
                  <a:gd name="connsiteY115" fmla="*/ 1099368 h 1516602"/>
                  <a:gd name="connsiteX116" fmla="*/ 1031169 w 1034979"/>
                  <a:gd name="connsiteY116" fmla="*/ 1091748 h 1516602"/>
                  <a:gd name="connsiteX117" fmla="*/ 1034979 w 1034979"/>
                  <a:gd name="connsiteY117" fmla="*/ 1086033 h 1516602"/>
                  <a:gd name="connsiteX118" fmla="*/ 1033074 w 1034979"/>
                  <a:gd name="connsiteY118" fmla="*/ 1066983 h 1516602"/>
                  <a:gd name="connsiteX119" fmla="*/ 1027359 w 1034979"/>
                  <a:gd name="connsiteY119" fmla="*/ 1063173 h 1516602"/>
                  <a:gd name="connsiteX120" fmla="*/ 1012119 w 1034979"/>
                  <a:gd name="connsiteY120" fmla="*/ 1061268 h 1516602"/>
                  <a:gd name="connsiteX121" fmla="*/ 1006404 w 1034979"/>
                  <a:gd name="connsiteY121" fmla="*/ 1059363 h 1516602"/>
                  <a:gd name="connsiteX122" fmla="*/ 998784 w 1034979"/>
                  <a:gd name="connsiteY122" fmla="*/ 1057458 h 1516602"/>
                  <a:gd name="connsiteX123" fmla="*/ 987354 w 1034979"/>
                  <a:gd name="connsiteY123" fmla="*/ 1049838 h 1516602"/>
                  <a:gd name="connsiteX124" fmla="*/ 975924 w 1034979"/>
                  <a:gd name="connsiteY124" fmla="*/ 1046028 h 1516602"/>
                  <a:gd name="connsiteX125" fmla="*/ 970209 w 1034979"/>
                  <a:gd name="connsiteY125" fmla="*/ 1044123 h 1516602"/>
                  <a:gd name="connsiteX126" fmla="*/ 962589 w 1034979"/>
                  <a:gd name="connsiteY126" fmla="*/ 1042218 h 1516602"/>
                  <a:gd name="connsiteX127" fmla="*/ 956874 w 1034979"/>
                  <a:gd name="connsiteY127" fmla="*/ 1040313 h 1516602"/>
                  <a:gd name="connsiteX128" fmla="*/ 935919 w 1034979"/>
                  <a:gd name="connsiteY128" fmla="*/ 1034598 h 1516602"/>
                  <a:gd name="connsiteX129" fmla="*/ 825429 w 1034979"/>
                  <a:gd name="connsiteY129" fmla="*/ 1034598 h 1516602"/>
                  <a:gd name="connsiteX130" fmla="*/ 730179 w 1034979"/>
                  <a:gd name="connsiteY130" fmla="*/ 1038408 h 1516602"/>
                  <a:gd name="connsiteX131" fmla="*/ 669219 w 1034979"/>
                  <a:gd name="connsiteY131" fmla="*/ 1046028 h 1516602"/>
                  <a:gd name="connsiteX132" fmla="*/ 646359 w 1034979"/>
                  <a:gd name="connsiteY132" fmla="*/ 1049838 h 1516602"/>
                  <a:gd name="connsiteX133" fmla="*/ 642549 w 1034979"/>
                  <a:gd name="connsiteY133" fmla="*/ 1038408 h 1516602"/>
                  <a:gd name="connsiteX134" fmla="*/ 640644 w 1034979"/>
                  <a:gd name="connsiteY134" fmla="*/ 1032693 h 1516602"/>
                  <a:gd name="connsiteX135" fmla="*/ 642549 w 1034979"/>
                  <a:gd name="connsiteY135" fmla="*/ 1015548 h 1516602"/>
                  <a:gd name="connsiteX136" fmla="*/ 644454 w 1034979"/>
                  <a:gd name="connsiteY136" fmla="*/ 1009833 h 1516602"/>
                  <a:gd name="connsiteX137" fmla="*/ 661599 w 1034979"/>
                  <a:gd name="connsiteY137" fmla="*/ 1000308 h 1516602"/>
                  <a:gd name="connsiteX138" fmla="*/ 673029 w 1034979"/>
                  <a:gd name="connsiteY138" fmla="*/ 992688 h 1516602"/>
                  <a:gd name="connsiteX139" fmla="*/ 674934 w 1034979"/>
                  <a:gd name="connsiteY139" fmla="*/ 986973 h 1516602"/>
                  <a:gd name="connsiteX140" fmla="*/ 680649 w 1034979"/>
                  <a:gd name="connsiteY140" fmla="*/ 985068 h 1516602"/>
                  <a:gd name="connsiteX141" fmla="*/ 686364 w 1034979"/>
                  <a:gd name="connsiteY141" fmla="*/ 981258 h 1516602"/>
                  <a:gd name="connsiteX142" fmla="*/ 695889 w 1034979"/>
                  <a:gd name="connsiteY142" fmla="*/ 971733 h 1516602"/>
                  <a:gd name="connsiteX143" fmla="*/ 705414 w 1034979"/>
                  <a:gd name="connsiteY143" fmla="*/ 960303 h 1516602"/>
                  <a:gd name="connsiteX144" fmla="*/ 716844 w 1034979"/>
                  <a:gd name="connsiteY144" fmla="*/ 952683 h 1516602"/>
                  <a:gd name="connsiteX145" fmla="*/ 732084 w 1034979"/>
                  <a:gd name="connsiteY145" fmla="*/ 939348 h 1516602"/>
                  <a:gd name="connsiteX146" fmla="*/ 741609 w 1034979"/>
                  <a:gd name="connsiteY146" fmla="*/ 927918 h 1516602"/>
                  <a:gd name="connsiteX147" fmla="*/ 753039 w 1034979"/>
                  <a:gd name="connsiteY147" fmla="*/ 918393 h 1516602"/>
                  <a:gd name="connsiteX148" fmla="*/ 758754 w 1034979"/>
                  <a:gd name="connsiteY148" fmla="*/ 906963 h 1516602"/>
                  <a:gd name="connsiteX149" fmla="*/ 760659 w 1034979"/>
                  <a:gd name="connsiteY149" fmla="*/ 901248 h 1516602"/>
                  <a:gd name="connsiteX150" fmla="*/ 766374 w 1034979"/>
                  <a:gd name="connsiteY150" fmla="*/ 889818 h 1516602"/>
                  <a:gd name="connsiteX151" fmla="*/ 764469 w 1034979"/>
                  <a:gd name="connsiteY151" fmla="*/ 874578 h 1516602"/>
                  <a:gd name="connsiteX152" fmla="*/ 758754 w 1034979"/>
                  <a:gd name="connsiteY152" fmla="*/ 872673 h 1516602"/>
                  <a:gd name="connsiteX153" fmla="*/ 737799 w 1034979"/>
                  <a:gd name="connsiteY153" fmla="*/ 874578 h 1516602"/>
                  <a:gd name="connsiteX154" fmla="*/ 732084 w 1034979"/>
                  <a:gd name="connsiteY154" fmla="*/ 878388 h 1516602"/>
                  <a:gd name="connsiteX155" fmla="*/ 699699 w 1034979"/>
                  <a:gd name="connsiteY155" fmla="*/ 899343 h 1516602"/>
                  <a:gd name="connsiteX156" fmla="*/ 595181 w 1034979"/>
                  <a:gd name="connsiteY156" fmla="*/ 957831 h 1516602"/>
                  <a:gd name="connsiteX157" fmla="*/ 507294 w 1034979"/>
                  <a:gd name="connsiteY157" fmla="*/ 847908 h 1516602"/>
                  <a:gd name="connsiteX158" fmla="*/ 503484 w 1034979"/>
                  <a:gd name="connsiteY158" fmla="*/ 358323 h 1516602"/>
                  <a:gd name="connsiteX159" fmla="*/ 499674 w 1034979"/>
                  <a:gd name="connsiteY159" fmla="*/ 66858 h 1516602"/>
                  <a:gd name="connsiteX160" fmla="*/ 490149 w 1034979"/>
                  <a:gd name="connsiteY160" fmla="*/ 40188 h 1516602"/>
                  <a:gd name="connsiteX161" fmla="*/ 488244 w 1034979"/>
                  <a:gd name="connsiteY161" fmla="*/ 34473 h 1516602"/>
                  <a:gd name="connsiteX162" fmla="*/ 484434 w 1034979"/>
                  <a:gd name="connsiteY162" fmla="*/ 28758 h 1516602"/>
                  <a:gd name="connsiteX163" fmla="*/ 478719 w 1034979"/>
                  <a:gd name="connsiteY163" fmla="*/ 17328 h 1516602"/>
                  <a:gd name="connsiteX164" fmla="*/ 473004 w 1034979"/>
                  <a:gd name="connsiteY164" fmla="*/ 13518 h 1516602"/>
                  <a:gd name="connsiteX165" fmla="*/ 469194 w 1034979"/>
                  <a:gd name="connsiteY165" fmla="*/ 7803 h 1516602"/>
                  <a:gd name="connsiteX166" fmla="*/ 429189 w 1034979"/>
                  <a:gd name="connsiteY166" fmla="*/ 11613 h 1516602"/>
                  <a:gd name="connsiteX167" fmla="*/ 425379 w 1034979"/>
                  <a:gd name="connsiteY167" fmla="*/ 78288 h 1516602"/>
                  <a:gd name="connsiteX168" fmla="*/ 425379 w 1034979"/>
                  <a:gd name="connsiteY168" fmla="*/ 84003 h 1516602"/>
                  <a:gd name="connsiteX169" fmla="*/ 429189 w 1034979"/>
                  <a:gd name="connsiteY169" fmla="*/ 238308 h 1516602"/>
                  <a:gd name="connsiteX170" fmla="*/ 440619 w 1034979"/>
                  <a:gd name="connsiteY170" fmla="*/ 421188 h 1516602"/>
                  <a:gd name="connsiteX171" fmla="*/ 435265 w 1034979"/>
                  <a:gd name="connsiteY171" fmla="*/ 718368 h 1516602"/>
                  <a:gd name="connsiteX172" fmla="*/ 435059 w 1034979"/>
                  <a:gd name="connsiteY172" fmla="*/ 799046 h 1516602"/>
                  <a:gd name="connsiteX173" fmla="*/ 430322 w 1034979"/>
                  <a:gd name="connsiteY173"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181539 w 1034979"/>
                  <a:gd name="connsiteY11" fmla="*/ 937443 h 1516602"/>
                  <a:gd name="connsiteX12" fmla="*/ 116769 w 1034979"/>
                  <a:gd name="connsiteY12" fmla="*/ 903153 h 1516602"/>
                  <a:gd name="connsiteX13" fmla="*/ 59619 w 1034979"/>
                  <a:gd name="connsiteY13" fmla="*/ 874578 h 1516602"/>
                  <a:gd name="connsiteX14" fmla="*/ 46284 w 1034979"/>
                  <a:gd name="connsiteY14" fmla="*/ 895533 h 1516602"/>
                  <a:gd name="connsiteX15" fmla="*/ 50094 w 1034979"/>
                  <a:gd name="connsiteY15" fmla="*/ 933633 h 1516602"/>
                  <a:gd name="connsiteX16" fmla="*/ 53904 w 1034979"/>
                  <a:gd name="connsiteY16" fmla="*/ 939348 h 1516602"/>
                  <a:gd name="connsiteX17" fmla="*/ 59619 w 1034979"/>
                  <a:gd name="connsiteY17" fmla="*/ 943158 h 1516602"/>
                  <a:gd name="connsiteX18" fmla="*/ 63429 w 1034979"/>
                  <a:gd name="connsiteY18" fmla="*/ 948873 h 1516602"/>
                  <a:gd name="connsiteX19" fmla="*/ 80574 w 1034979"/>
                  <a:gd name="connsiteY19" fmla="*/ 958398 h 1516602"/>
                  <a:gd name="connsiteX20" fmla="*/ 166299 w 1034979"/>
                  <a:gd name="connsiteY20" fmla="*/ 979353 h 1516602"/>
                  <a:gd name="connsiteX21" fmla="*/ 191064 w 1034979"/>
                  <a:gd name="connsiteY21" fmla="*/ 985068 h 1516602"/>
                  <a:gd name="connsiteX22" fmla="*/ 208209 w 1034979"/>
                  <a:gd name="connsiteY22" fmla="*/ 990783 h 1516602"/>
                  <a:gd name="connsiteX23" fmla="*/ 213924 w 1034979"/>
                  <a:gd name="connsiteY23" fmla="*/ 992688 h 1516602"/>
                  <a:gd name="connsiteX24" fmla="*/ 229164 w 1034979"/>
                  <a:gd name="connsiteY24" fmla="*/ 996498 h 1516602"/>
                  <a:gd name="connsiteX25" fmla="*/ 248214 w 1034979"/>
                  <a:gd name="connsiteY25" fmla="*/ 1002213 h 1516602"/>
                  <a:gd name="connsiteX26" fmla="*/ 253929 w 1034979"/>
                  <a:gd name="connsiteY26" fmla="*/ 1006023 h 1516602"/>
                  <a:gd name="connsiteX27" fmla="*/ 267264 w 1034979"/>
                  <a:gd name="connsiteY27" fmla="*/ 1021263 h 1516602"/>
                  <a:gd name="connsiteX28" fmla="*/ 272979 w 1034979"/>
                  <a:gd name="connsiteY28" fmla="*/ 1040313 h 1516602"/>
                  <a:gd name="connsiteX29" fmla="*/ 274884 w 1034979"/>
                  <a:gd name="connsiteY29" fmla="*/ 1046028 h 1516602"/>
                  <a:gd name="connsiteX30" fmla="*/ 276789 w 1034979"/>
                  <a:gd name="connsiteY30" fmla="*/ 1051743 h 1516602"/>
                  <a:gd name="connsiteX31" fmla="*/ 278694 w 1034979"/>
                  <a:gd name="connsiteY31" fmla="*/ 1076508 h 1516602"/>
                  <a:gd name="connsiteX32" fmla="*/ 280599 w 1034979"/>
                  <a:gd name="connsiteY32" fmla="*/ 1082223 h 1516602"/>
                  <a:gd name="connsiteX33" fmla="*/ 278694 w 1034979"/>
                  <a:gd name="connsiteY33" fmla="*/ 1101273 h 1516602"/>
                  <a:gd name="connsiteX34" fmla="*/ 276789 w 1034979"/>
                  <a:gd name="connsiteY34" fmla="*/ 1110798 h 1516602"/>
                  <a:gd name="connsiteX35" fmla="*/ 263454 w 1034979"/>
                  <a:gd name="connsiteY35" fmla="*/ 1124133 h 1516602"/>
                  <a:gd name="connsiteX36" fmla="*/ 252024 w 1034979"/>
                  <a:gd name="connsiteY36" fmla="*/ 1131753 h 1516602"/>
                  <a:gd name="connsiteX37" fmla="*/ 240594 w 1034979"/>
                  <a:gd name="connsiteY37" fmla="*/ 1135563 h 1516602"/>
                  <a:gd name="connsiteX38" fmla="*/ 27234 w 1034979"/>
                  <a:gd name="connsiteY38" fmla="*/ 1154613 h 1516602"/>
                  <a:gd name="connsiteX39" fmla="*/ 15804 w 1034979"/>
                  <a:gd name="connsiteY39" fmla="*/ 1160328 h 1516602"/>
                  <a:gd name="connsiteX40" fmla="*/ 6279 w 1034979"/>
                  <a:gd name="connsiteY40" fmla="*/ 1169853 h 1516602"/>
                  <a:gd name="connsiteX41" fmla="*/ 4374 w 1034979"/>
                  <a:gd name="connsiteY41" fmla="*/ 1175568 h 1516602"/>
                  <a:gd name="connsiteX42" fmla="*/ 564 w 1034979"/>
                  <a:gd name="connsiteY42" fmla="*/ 1181283 h 1516602"/>
                  <a:gd name="connsiteX43" fmla="*/ 6279 w 1034979"/>
                  <a:gd name="connsiteY43" fmla="*/ 1213668 h 1516602"/>
                  <a:gd name="connsiteX44" fmla="*/ 11994 w 1034979"/>
                  <a:gd name="connsiteY44" fmla="*/ 1217478 h 1516602"/>
                  <a:gd name="connsiteX45" fmla="*/ 17709 w 1034979"/>
                  <a:gd name="connsiteY45" fmla="*/ 1219383 h 1516602"/>
                  <a:gd name="connsiteX46" fmla="*/ 145344 w 1034979"/>
                  <a:gd name="connsiteY46" fmla="*/ 1217478 h 1516602"/>
                  <a:gd name="connsiteX47" fmla="*/ 239202 w 1034979"/>
                  <a:gd name="connsiteY47" fmla="*/ 1214801 h 1516602"/>
                  <a:gd name="connsiteX48" fmla="*/ 318699 w 1034979"/>
                  <a:gd name="connsiteY48" fmla="*/ 1217478 h 1516602"/>
                  <a:gd name="connsiteX49" fmla="*/ 330129 w 1034979"/>
                  <a:gd name="connsiteY49" fmla="*/ 1223193 h 1516602"/>
                  <a:gd name="connsiteX50" fmla="*/ 333939 w 1034979"/>
                  <a:gd name="connsiteY50" fmla="*/ 1228908 h 1516602"/>
                  <a:gd name="connsiteX51" fmla="*/ 339654 w 1034979"/>
                  <a:gd name="connsiteY51" fmla="*/ 1230813 h 1516602"/>
                  <a:gd name="connsiteX52" fmla="*/ 351084 w 1034979"/>
                  <a:gd name="connsiteY52" fmla="*/ 1238433 h 1516602"/>
                  <a:gd name="connsiteX53" fmla="*/ 356799 w 1034979"/>
                  <a:gd name="connsiteY53" fmla="*/ 1242243 h 1516602"/>
                  <a:gd name="connsiteX54" fmla="*/ 360609 w 1034979"/>
                  <a:gd name="connsiteY54" fmla="*/ 1247958 h 1516602"/>
                  <a:gd name="connsiteX55" fmla="*/ 366324 w 1034979"/>
                  <a:gd name="connsiteY55" fmla="*/ 1259388 h 1516602"/>
                  <a:gd name="connsiteX56" fmla="*/ 362514 w 1034979"/>
                  <a:gd name="connsiteY56" fmla="*/ 1286058 h 1516602"/>
                  <a:gd name="connsiteX57" fmla="*/ 358704 w 1034979"/>
                  <a:gd name="connsiteY57" fmla="*/ 1291773 h 1516602"/>
                  <a:gd name="connsiteX58" fmla="*/ 356799 w 1034979"/>
                  <a:gd name="connsiteY58" fmla="*/ 1297488 h 1516602"/>
                  <a:gd name="connsiteX59" fmla="*/ 352989 w 1034979"/>
                  <a:gd name="connsiteY59" fmla="*/ 1303203 h 1516602"/>
                  <a:gd name="connsiteX60" fmla="*/ 351084 w 1034979"/>
                  <a:gd name="connsiteY60" fmla="*/ 1308918 h 1516602"/>
                  <a:gd name="connsiteX61" fmla="*/ 347274 w 1034979"/>
                  <a:gd name="connsiteY61" fmla="*/ 1314633 h 1516602"/>
                  <a:gd name="connsiteX62" fmla="*/ 330129 w 1034979"/>
                  <a:gd name="connsiteY62" fmla="*/ 1381308 h 1516602"/>
                  <a:gd name="connsiteX63" fmla="*/ 328224 w 1034979"/>
                  <a:gd name="connsiteY63" fmla="*/ 1432743 h 1516602"/>
                  <a:gd name="connsiteX64" fmla="*/ 330129 w 1034979"/>
                  <a:gd name="connsiteY64" fmla="*/ 1457508 h 1516602"/>
                  <a:gd name="connsiteX65" fmla="*/ 332034 w 1034979"/>
                  <a:gd name="connsiteY65" fmla="*/ 1463223 h 1516602"/>
                  <a:gd name="connsiteX66" fmla="*/ 335844 w 1034979"/>
                  <a:gd name="connsiteY66" fmla="*/ 1467033 h 1516602"/>
                  <a:gd name="connsiteX67" fmla="*/ 364419 w 1034979"/>
                  <a:gd name="connsiteY67" fmla="*/ 1512753 h 1516602"/>
                  <a:gd name="connsiteX68" fmla="*/ 387279 w 1034979"/>
                  <a:gd name="connsiteY68" fmla="*/ 1514658 h 1516602"/>
                  <a:gd name="connsiteX69" fmla="*/ 392994 w 1034979"/>
                  <a:gd name="connsiteY69" fmla="*/ 1508943 h 1516602"/>
                  <a:gd name="connsiteX70" fmla="*/ 394899 w 1034979"/>
                  <a:gd name="connsiteY70" fmla="*/ 1497513 h 1516602"/>
                  <a:gd name="connsiteX71" fmla="*/ 396804 w 1034979"/>
                  <a:gd name="connsiteY71" fmla="*/ 1491798 h 1516602"/>
                  <a:gd name="connsiteX72" fmla="*/ 398709 w 1034979"/>
                  <a:gd name="connsiteY72" fmla="*/ 1474653 h 1516602"/>
                  <a:gd name="connsiteX73" fmla="*/ 400614 w 1034979"/>
                  <a:gd name="connsiteY73" fmla="*/ 1461318 h 1516602"/>
                  <a:gd name="connsiteX74" fmla="*/ 404424 w 1034979"/>
                  <a:gd name="connsiteY74" fmla="*/ 1404168 h 1516602"/>
                  <a:gd name="connsiteX75" fmla="*/ 410139 w 1034979"/>
                  <a:gd name="connsiteY75" fmla="*/ 1392738 h 1516602"/>
                  <a:gd name="connsiteX76" fmla="*/ 413949 w 1034979"/>
                  <a:gd name="connsiteY76" fmla="*/ 1379403 h 1516602"/>
                  <a:gd name="connsiteX77" fmla="*/ 415854 w 1034979"/>
                  <a:gd name="connsiteY77" fmla="*/ 1373688 h 1516602"/>
                  <a:gd name="connsiteX78" fmla="*/ 417759 w 1034979"/>
                  <a:gd name="connsiteY78" fmla="*/ 1360353 h 1516602"/>
                  <a:gd name="connsiteX79" fmla="*/ 421569 w 1034979"/>
                  <a:gd name="connsiteY79" fmla="*/ 1348923 h 1516602"/>
                  <a:gd name="connsiteX80" fmla="*/ 427284 w 1034979"/>
                  <a:gd name="connsiteY80" fmla="*/ 1335588 h 1516602"/>
                  <a:gd name="connsiteX81" fmla="*/ 467289 w 1034979"/>
                  <a:gd name="connsiteY81" fmla="*/ 1265103 h 1516602"/>
                  <a:gd name="connsiteX82" fmla="*/ 528455 w 1034979"/>
                  <a:gd name="connsiteY82" fmla="*/ 1252334 h 1516602"/>
                  <a:gd name="connsiteX83" fmla="*/ 573969 w 1034979"/>
                  <a:gd name="connsiteY83" fmla="*/ 1236528 h 1516602"/>
                  <a:gd name="connsiteX84" fmla="*/ 585399 w 1034979"/>
                  <a:gd name="connsiteY84" fmla="*/ 1232718 h 1516602"/>
                  <a:gd name="connsiteX85" fmla="*/ 720654 w 1034979"/>
                  <a:gd name="connsiteY85" fmla="*/ 1316538 h 1516602"/>
                  <a:gd name="connsiteX86" fmla="*/ 733989 w 1034979"/>
                  <a:gd name="connsiteY86" fmla="*/ 1326063 h 1516602"/>
                  <a:gd name="connsiteX87" fmla="*/ 743514 w 1034979"/>
                  <a:gd name="connsiteY87" fmla="*/ 1327968 h 1516602"/>
                  <a:gd name="connsiteX88" fmla="*/ 749229 w 1034979"/>
                  <a:gd name="connsiteY88" fmla="*/ 1329873 h 1516602"/>
                  <a:gd name="connsiteX89" fmla="*/ 762564 w 1034979"/>
                  <a:gd name="connsiteY89" fmla="*/ 1335588 h 1516602"/>
                  <a:gd name="connsiteX90" fmla="*/ 777804 w 1034979"/>
                  <a:gd name="connsiteY90" fmla="*/ 1333683 h 1516602"/>
                  <a:gd name="connsiteX91" fmla="*/ 789234 w 1034979"/>
                  <a:gd name="connsiteY91" fmla="*/ 1327968 h 1516602"/>
                  <a:gd name="connsiteX92" fmla="*/ 794949 w 1034979"/>
                  <a:gd name="connsiteY92" fmla="*/ 1326063 h 1516602"/>
                  <a:gd name="connsiteX93" fmla="*/ 802569 w 1034979"/>
                  <a:gd name="connsiteY93" fmla="*/ 1308918 h 1516602"/>
                  <a:gd name="connsiteX94" fmla="*/ 800664 w 1034979"/>
                  <a:gd name="connsiteY94" fmla="*/ 1284153 h 1516602"/>
                  <a:gd name="connsiteX95" fmla="*/ 798759 w 1034979"/>
                  <a:gd name="connsiteY95" fmla="*/ 1278438 h 1516602"/>
                  <a:gd name="connsiteX96" fmla="*/ 796854 w 1034979"/>
                  <a:gd name="connsiteY96" fmla="*/ 1270818 h 1516602"/>
                  <a:gd name="connsiteX97" fmla="*/ 783519 w 1034979"/>
                  <a:gd name="connsiteY97" fmla="*/ 1253673 h 1516602"/>
                  <a:gd name="connsiteX98" fmla="*/ 773994 w 1034979"/>
                  <a:gd name="connsiteY98" fmla="*/ 1247958 h 1516602"/>
                  <a:gd name="connsiteX99" fmla="*/ 648264 w 1034979"/>
                  <a:gd name="connsiteY99" fmla="*/ 1156518 h 1516602"/>
                  <a:gd name="connsiteX100" fmla="*/ 644454 w 1034979"/>
                  <a:gd name="connsiteY100" fmla="*/ 1139373 h 1516602"/>
                  <a:gd name="connsiteX101" fmla="*/ 646359 w 1034979"/>
                  <a:gd name="connsiteY101" fmla="*/ 1131753 h 1516602"/>
                  <a:gd name="connsiteX102" fmla="*/ 650169 w 1034979"/>
                  <a:gd name="connsiteY102" fmla="*/ 1114608 h 1516602"/>
                  <a:gd name="connsiteX103" fmla="*/ 653979 w 1034979"/>
                  <a:gd name="connsiteY103" fmla="*/ 1108893 h 1516602"/>
                  <a:gd name="connsiteX104" fmla="*/ 655884 w 1034979"/>
                  <a:gd name="connsiteY104" fmla="*/ 1103178 h 1516602"/>
                  <a:gd name="connsiteX105" fmla="*/ 661599 w 1034979"/>
                  <a:gd name="connsiteY105" fmla="*/ 1101273 h 1516602"/>
                  <a:gd name="connsiteX106" fmla="*/ 671124 w 1034979"/>
                  <a:gd name="connsiteY106" fmla="*/ 1089843 h 1516602"/>
                  <a:gd name="connsiteX107" fmla="*/ 724464 w 1034979"/>
                  <a:gd name="connsiteY107" fmla="*/ 1082223 h 1516602"/>
                  <a:gd name="connsiteX108" fmla="*/ 842574 w 1034979"/>
                  <a:gd name="connsiteY108" fmla="*/ 1084128 h 1516602"/>
                  <a:gd name="connsiteX109" fmla="*/ 871149 w 1034979"/>
                  <a:gd name="connsiteY109" fmla="*/ 1086033 h 1516602"/>
                  <a:gd name="connsiteX110" fmla="*/ 899724 w 1034979"/>
                  <a:gd name="connsiteY110" fmla="*/ 1091748 h 1516602"/>
                  <a:gd name="connsiteX111" fmla="*/ 922584 w 1034979"/>
                  <a:gd name="connsiteY111" fmla="*/ 1095558 h 1516602"/>
                  <a:gd name="connsiteX112" fmla="*/ 951159 w 1034979"/>
                  <a:gd name="connsiteY112" fmla="*/ 1101273 h 1516602"/>
                  <a:gd name="connsiteX113" fmla="*/ 956874 w 1034979"/>
                  <a:gd name="connsiteY113" fmla="*/ 1101273 h 1516602"/>
                  <a:gd name="connsiteX114" fmla="*/ 1002594 w 1034979"/>
                  <a:gd name="connsiteY114" fmla="*/ 1099368 h 1516602"/>
                  <a:gd name="connsiteX115" fmla="*/ 1031169 w 1034979"/>
                  <a:gd name="connsiteY115" fmla="*/ 1091748 h 1516602"/>
                  <a:gd name="connsiteX116" fmla="*/ 1034979 w 1034979"/>
                  <a:gd name="connsiteY116" fmla="*/ 1086033 h 1516602"/>
                  <a:gd name="connsiteX117" fmla="*/ 1033074 w 1034979"/>
                  <a:gd name="connsiteY117" fmla="*/ 1066983 h 1516602"/>
                  <a:gd name="connsiteX118" fmla="*/ 1027359 w 1034979"/>
                  <a:gd name="connsiteY118" fmla="*/ 1063173 h 1516602"/>
                  <a:gd name="connsiteX119" fmla="*/ 1012119 w 1034979"/>
                  <a:gd name="connsiteY119" fmla="*/ 1061268 h 1516602"/>
                  <a:gd name="connsiteX120" fmla="*/ 1006404 w 1034979"/>
                  <a:gd name="connsiteY120" fmla="*/ 1059363 h 1516602"/>
                  <a:gd name="connsiteX121" fmla="*/ 998784 w 1034979"/>
                  <a:gd name="connsiteY121" fmla="*/ 1057458 h 1516602"/>
                  <a:gd name="connsiteX122" fmla="*/ 987354 w 1034979"/>
                  <a:gd name="connsiteY122" fmla="*/ 1049838 h 1516602"/>
                  <a:gd name="connsiteX123" fmla="*/ 975924 w 1034979"/>
                  <a:gd name="connsiteY123" fmla="*/ 1046028 h 1516602"/>
                  <a:gd name="connsiteX124" fmla="*/ 970209 w 1034979"/>
                  <a:gd name="connsiteY124" fmla="*/ 1044123 h 1516602"/>
                  <a:gd name="connsiteX125" fmla="*/ 962589 w 1034979"/>
                  <a:gd name="connsiteY125" fmla="*/ 1042218 h 1516602"/>
                  <a:gd name="connsiteX126" fmla="*/ 956874 w 1034979"/>
                  <a:gd name="connsiteY126" fmla="*/ 1040313 h 1516602"/>
                  <a:gd name="connsiteX127" fmla="*/ 935919 w 1034979"/>
                  <a:gd name="connsiteY127" fmla="*/ 1034598 h 1516602"/>
                  <a:gd name="connsiteX128" fmla="*/ 825429 w 1034979"/>
                  <a:gd name="connsiteY128" fmla="*/ 1034598 h 1516602"/>
                  <a:gd name="connsiteX129" fmla="*/ 730179 w 1034979"/>
                  <a:gd name="connsiteY129" fmla="*/ 1038408 h 1516602"/>
                  <a:gd name="connsiteX130" fmla="*/ 669219 w 1034979"/>
                  <a:gd name="connsiteY130" fmla="*/ 1046028 h 1516602"/>
                  <a:gd name="connsiteX131" fmla="*/ 646359 w 1034979"/>
                  <a:gd name="connsiteY131" fmla="*/ 1049838 h 1516602"/>
                  <a:gd name="connsiteX132" fmla="*/ 642549 w 1034979"/>
                  <a:gd name="connsiteY132" fmla="*/ 1038408 h 1516602"/>
                  <a:gd name="connsiteX133" fmla="*/ 640644 w 1034979"/>
                  <a:gd name="connsiteY133" fmla="*/ 1032693 h 1516602"/>
                  <a:gd name="connsiteX134" fmla="*/ 642549 w 1034979"/>
                  <a:gd name="connsiteY134" fmla="*/ 1015548 h 1516602"/>
                  <a:gd name="connsiteX135" fmla="*/ 644454 w 1034979"/>
                  <a:gd name="connsiteY135" fmla="*/ 1009833 h 1516602"/>
                  <a:gd name="connsiteX136" fmla="*/ 661599 w 1034979"/>
                  <a:gd name="connsiteY136" fmla="*/ 1000308 h 1516602"/>
                  <a:gd name="connsiteX137" fmla="*/ 673029 w 1034979"/>
                  <a:gd name="connsiteY137" fmla="*/ 992688 h 1516602"/>
                  <a:gd name="connsiteX138" fmla="*/ 674934 w 1034979"/>
                  <a:gd name="connsiteY138" fmla="*/ 986973 h 1516602"/>
                  <a:gd name="connsiteX139" fmla="*/ 680649 w 1034979"/>
                  <a:gd name="connsiteY139" fmla="*/ 985068 h 1516602"/>
                  <a:gd name="connsiteX140" fmla="*/ 686364 w 1034979"/>
                  <a:gd name="connsiteY140" fmla="*/ 981258 h 1516602"/>
                  <a:gd name="connsiteX141" fmla="*/ 695889 w 1034979"/>
                  <a:gd name="connsiteY141" fmla="*/ 971733 h 1516602"/>
                  <a:gd name="connsiteX142" fmla="*/ 705414 w 1034979"/>
                  <a:gd name="connsiteY142" fmla="*/ 960303 h 1516602"/>
                  <a:gd name="connsiteX143" fmla="*/ 716844 w 1034979"/>
                  <a:gd name="connsiteY143" fmla="*/ 952683 h 1516602"/>
                  <a:gd name="connsiteX144" fmla="*/ 732084 w 1034979"/>
                  <a:gd name="connsiteY144" fmla="*/ 939348 h 1516602"/>
                  <a:gd name="connsiteX145" fmla="*/ 741609 w 1034979"/>
                  <a:gd name="connsiteY145" fmla="*/ 927918 h 1516602"/>
                  <a:gd name="connsiteX146" fmla="*/ 753039 w 1034979"/>
                  <a:gd name="connsiteY146" fmla="*/ 918393 h 1516602"/>
                  <a:gd name="connsiteX147" fmla="*/ 758754 w 1034979"/>
                  <a:gd name="connsiteY147" fmla="*/ 906963 h 1516602"/>
                  <a:gd name="connsiteX148" fmla="*/ 760659 w 1034979"/>
                  <a:gd name="connsiteY148" fmla="*/ 901248 h 1516602"/>
                  <a:gd name="connsiteX149" fmla="*/ 766374 w 1034979"/>
                  <a:gd name="connsiteY149" fmla="*/ 889818 h 1516602"/>
                  <a:gd name="connsiteX150" fmla="*/ 764469 w 1034979"/>
                  <a:gd name="connsiteY150" fmla="*/ 874578 h 1516602"/>
                  <a:gd name="connsiteX151" fmla="*/ 758754 w 1034979"/>
                  <a:gd name="connsiteY151" fmla="*/ 872673 h 1516602"/>
                  <a:gd name="connsiteX152" fmla="*/ 737799 w 1034979"/>
                  <a:gd name="connsiteY152" fmla="*/ 874578 h 1516602"/>
                  <a:gd name="connsiteX153" fmla="*/ 732084 w 1034979"/>
                  <a:gd name="connsiteY153" fmla="*/ 878388 h 1516602"/>
                  <a:gd name="connsiteX154" fmla="*/ 699699 w 1034979"/>
                  <a:gd name="connsiteY154" fmla="*/ 899343 h 1516602"/>
                  <a:gd name="connsiteX155" fmla="*/ 595181 w 1034979"/>
                  <a:gd name="connsiteY155" fmla="*/ 957831 h 1516602"/>
                  <a:gd name="connsiteX156" fmla="*/ 507294 w 1034979"/>
                  <a:gd name="connsiteY156" fmla="*/ 847908 h 1516602"/>
                  <a:gd name="connsiteX157" fmla="*/ 503484 w 1034979"/>
                  <a:gd name="connsiteY157" fmla="*/ 358323 h 1516602"/>
                  <a:gd name="connsiteX158" fmla="*/ 499674 w 1034979"/>
                  <a:gd name="connsiteY158" fmla="*/ 66858 h 1516602"/>
                  <a:gd name="connsiteX159" fmla="*/ 490149 w 1034979"/>
                  <a:gd name="connsiteY159" fmla="*/ 40188 h 1516602"/>
                  <a:gd name="connsiteX160" fmla="*/ 488244 w 1034979"/>
                  <a:gd name="connsiteY160" fmla="*/ 34473 h 1516602"/>
                  <a:gd name="connsiteX161" fmla="*/ 484434 w 1034979"/>
                  <a:gd name="connsiteY161" fmla="*/ 28758 h 1516602"/>
                  <a:gd name="connsiteX162" fmla="*/ 478719 w 1034979"/>
                  <a:gd name="connsiteY162" fmla="*/ 17328 h 1516602"/>
                  <a:gd name="connsiteX163" fmla="*/ 473004 w 1034979"/>
                  <a:gd name="connsiteY163" fmla="*/ 13518 h 1516602"/>
                  <a:gd name="connsiteX164" fmla="*/ 469194 w 1034979"/>
                  <a:gd name="connsiteY164" fmla="*/ 7803 h 1516602"/>
                  <a:gd name="connsiteX165" fmla="*/ 429189 w 1034979"/>
                  <a:gd name="connsiteY165" fmla="*/ 11613 h 1516602"/>
                  <a:gd name="connsiteX166" fmla="*/ 425379 w 1034979"/>
                  <a:gd name="connsiteY166" fmla="*/ 78288 h 1516602"/>
                  <a:gd name="connsiteX167" fmla="*/ 425379 w 1034979"/>
                  <a:gd name="connsiteY167" fmla="*/ 84003 h 1516602"/>
                  <a:gd name="connsiteX168" fmla="*/ 429189 w 1034979"/>
                  <a:gd name="connsiteY168" fmla="*/ 238308 h 1516602"/>
                  <a:gd name="connsiteX169" fmla="*/ 440619 w 1034979"/>
                  <a:gd name="connsiteY169" fmla="*/ 421188 h 1516602"/>
                  <a:gd name="connsiteX170" fmla="*/ 435265 w 1034979"/>
                  <a:gd name="connsiteY170" fmla="*/ 718368 h 1516602"/>
                  <a:gd name="connsiteX171" fmla="*/ 435059 w 1034979"/>
                  <a:gd name="connsiteY171" fmla="*/ 799046 h 1516602"/>
                  <a:gd name="connsiteX172" fmla="*/ 430322 w 1034979"/>
                  <a:gd name="connsiteY172"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181539 w 1034979"/>
                  <a:gd name="connsiteY10" fmla="*/ 937443 h 1516602"/>
                  <a:gd name="connsiteX11" fmla="*/ 116769 w 1034979"/>
                  <a:gd name="connsiteY11" fmla="*/ 903153 h 1516602"/>
                  <a:gd name="connsiteX12" fmla="*/ 59619 w 1034979"/>
                  <a:gd name="connsiteY12" fmla="*/ 874578 h 1516602"/>
                  <a:gd name="connsiteX13" fmla="*/ 46284 w 1034979"/>
                  <a:gd name="connsiteY13" fmla="*/ 895533 h 1516602"/>
                  <a:gd name="connsiteX14" fmla="*/ 50094 w 1034979"/>
                  <a:gd name="connsiteY14" fmla="*/ 933633 h 1516602"/>
                  <a:gd name="connsiteX15" fmla="*/ 53904 w 1034979"/>
                  <a:gd name="connsiteY15" fmla="*/ 939348 h 1516602"/>
                  <a:gd name="connsiteX16" fmla="*/ 59619 w 1034979"/>
                  <a:gd name="connsiteY16" fmla="*/ 943158 h 1516602"/>
                  <a:gd name="connsiteX17" fmla="*/ 63429 w 1034979"/>
                  <a:gd name="connsiteY17" fmla="*/ 948873 h 1516602"/>
                  <a:gd name="connsiteX18" fmla="*/ 80574 w 1034979"/>
                  <a:gd name="connsiteY18" fmla="*/ 958398 h 1516602"/>
                  <a:gd name="connsiteX19" fmla="*/ 166299 w 1034979"/>
                  <a:gd name="connsiteY19" fmla="*/ 979353 h 1516602"/>
                  <a:gd name="connsiteX20" fmla="*/ 191064 w 1034979"/>
                  <a:gd name="connsiteY20" fmla="*/ 985068 h 1516602"/>
                  <a:gd name="connsiteX21" fmla="*/ 208209 w 1034979"/>
                  <a:gd name="connsiteY21" fmla="*/ 990783 h 1516602"/>
                  <a:gd name="connsiteX22" fmla="*/ 213924 w 1034979"/>
                  <a:gd name="connsiteY22" fmla="*/ 992688 h 1516602"/>
                  <a:gd name="connsiteX23" fmla="*/ 229164 w 1034979"/>
                  <a:gd name="connsiteY23" fmla="*/ 996498 h 1516602"/>
                  <a:gd name="connsiteX24" fmla="*/ 248214 w 1034979"/>
                  <a:gd name="connsiteY24" fmla="*/ 1002213 h 1516602"/>
                  <a:gd name="connsiteX25" fmla="*/ 253929 w 1034979"/>
                  <a:gd name="connsiteY25" fmla="*/ 1006023 h 1516602"/>
                  <a:gd name="connsiteX26" fmla="*/ 267264 w 1034979"/>
                  <a:gd name="connsiteY26" fmla="*/ 1021263 h 1516602"/>
                  <a:gd name="connsiteX27" fmla="*/ 272979 w 1034979"/>
                  <a:gd name="connsiteY27" fmla="*/ 1040313 h 1516602"/>
                  <a:gd name="connsiteX28" fmla="*/ 274884 w 1034979"/>
                  <a:gd name="connsiteY28" fmla="*/ 1046028 h 1516602"/>
                  <a:gd name="connsiteX29" fmla="*/ 276789 w 1034979"/>
                  <a:gd name="connsiteY29" fmla="*/ 1051743 h 1516602"/>
                  <a:gd name="connsiteX30" fmla="*/ 278694 w 1034979"/>
                  <a:gd name="connsiteY30" fmla="*/ 1076508 h 1516602"/>
                  <a:gd name="connsiteX31" fmla="*/ 280599 w 1034979"/>
                  <a:gd name="connsiteY31" fmla="*/ 1082223 h 1516602"/>
                  <a:gd name="connsiteX32" fmla="*/ 278694 w 1034979"/>
                  <a:gd name="connsiteY32" fmla="*/ 1101273 h 1516602"/>
                  <a:gd name="connsiteX33" fmla="*/ 276789 w 1034979"/>
                  <a:gd name="connsiteY33" fmla="*/ 1110798 h 1516602"/>
                  <a:gd name="connsiteX34" fmla="*/ 263454 w 1034979"/>
                  <a:gd name="connsiteY34" fmla="*/ 1124133 h 1516602"/>
                  <a:gd name="connsiteX35" fmla="*/ 252024 w 1034979"/>
                  <a:gd name="connsiteY35" fmla="*/ 1131753 h 1516602"/>
                  <a:gd name="connsiteX36" fmla="*/ 240594 w 1034979"/>
                  <a:gd name="connsiteY36" fmla="*/ 1135563 h 1516602"/>
                  <a:gd name="connsiteX37" fmla="*/ 27234 w 1034979"/>
                  <a:gd name="connsiteY37" fmla="*/ 1154613 h 1516602"/>
                  <a:gd name="connsiteX38" fmla="*/ 15804 w 1034979"/>
                  <a:gd name="connsiteY38" fmla="*/ 1160328 h 1516602"/>
                  <a:gd name="connsiteX39" fmla="*/ 6279 w 1034979"/>
                  <a:gd name="connsiteY39" fmla="*/ 1169853 h 1516602"/>
                  <a:gd name="connsiteX40" fmla="*/ 4374 w 1034979"/>
                  <a:gd name="connsiteY40" fmla="*/ 1175568 h 1516602"/>
                  <a:gd name="connsiteX41" fmla="*/ 564 w 1034979"/>
                  <a:gd name="connsiteY41" fmla="*/ 1181283 h 1516602"/>
                  <a:gd name="connsiteX42" fmla="*/ 6279 w 1034979"/>
                  <a:gd name="connsiteY42" fmla="*/ 1213668 h 1516602"/>
                  <a:gd name="connsiteX43" fmla="*/ 11994 w 1034979"/>
                  <a:gd name="connsiteY43" fmla="*/ 1217478 h 1516602"/>
                  <a:gd name="connsiteX44" fmla="*/ 17709 w 1034979"/>
                  <a:gd name="connsiteY44" fmla="*/ 1219383 h 1516602"/>
                  <a:gd name="connsiteX45" fmla="*/ 145344 w 1034979"/>
                  <a:gd name="connsiteY45" fmla="*/ 1217478 h 1516602"/>
                  <a:gd name="connsiteX46" fmla="*/ 239202 w 1034979"/>
                  <a:gd name="connsiteY46" fmla="*/ 1214801 h 1516602"/>
                  <a:gd name="connsiteX47" fmla="*/ 318699 w 1034979"/>
                  <a:gd name="connsiteY47" fmla="*/ 1217478 h 1516602"/>
                  <a:gd name="connsiteX48" fmla="*/ 330129 w 1034979"/>
                  <a:gd name="connsiteY48" fmla="*/ 1223193 h 1516602"/>
                  <a:gd name="connsiteX49" fmla="*/ 333939 w 1034979"/>
                  <a:gd name="connsiteY49" fmla="*/ 1228908 h 1516602"/>
                  <a:gd name="connsiteX50" fmla="*/ 339654 w 1034979"/>
                  <a:gd name="connsiteY50" fmla="*/ 1230813 h 1516602"/>
                  <a:gd name="connsiteX51" fmla="*/ 351084 w 1034979"/>
                  <a:gd name="connsiteY51" fmla="*/ 1238433 h 1516602"/>
                  <a:gd name="connsiteX52" fmla="*/ 356799 w 1034979"/>
                  <a:gd name="connsiteY52" fmla="*/ 1242243 h 1516602"/>
                  <a:gd name="connsiteX53" fmla="*/ 360609 w 1034979"/>
                  <a:gd name="connsiteY53" fmla="*/ 1247958 h 1516602"/>
                  <a:gd name="connsiteX54" fmla="*/ 366324 w 1034979"/>
                  <a:gd name="connsiteY54" fmla="*/ 1259388 h 1516602"/>
                  <a:gd name="connsiteX55" fmla="*/ 362514 w 1034979"/>
                  <a:gd name="connsiteY55" fmla="*/ 1286058 h 1516602"/>
                  <a:gd name="connsiteX56" fmla="*/ 358704 w 1034979"/>
                  <a:gd name="connsiteY56" fmla="*/ 1291773 h 1516602"/>
                  <a:gd name="connsiteX57" fmla="*/ 356799 w 1034979"/>
                  <a:gd name="connsiteY57" fmla="*/ 1297488 h 1516602"/>
                  <a:gd name="connsiteX58" fmla="*/ 352989 w 1034979"/>
                  <a:gd name="connsiteY58" fmla="*/ 1303203 h 1516602"/>
                  <a:gd name="connsiteX59" fmla="*/ 351084 w 1034979"/>
                  <a:gd name="connsiteY59" fmla="*/ 1308918 h 1516602"/>
                  <a:gd name="connsiteX60" fmla="*/ 347274 w 1034979"/>
                  <a:gd name="connsiteY60" fmla="*/ 1314633 h 1516602"/>
                  <a:gd name="connsiteX61" fmla="*/ 330129 w 1034979"/>
                  <a:gd name="connsiteY61" fmla="*/ 1381308 h 1516602"/>
                  <a:gd name="connsiteX62" fmla="*/ 328224 w 1034979"/>
                  <a:gd name="connsiteY62" fmla="*/ 1432743 h 1516602"/>
                  <a:gd name="connsiteX63" fmla="*/ 330129 w 1034979"/>
                  <a:gd name="connsiteY63" fmla="*/ 1457508 h 1516602"/>
                  <a:gd name="connsiteX64" fmla="*/ 332034 w 1034979"/>
                  <a:gd name="connsiteY64" fmla="*/ 1463223 h 1516602"/>
                  <a:gd name="connsiteX65" fmla="*/ 335844 w 1034979"/>
                  <a:gd name="connsiteY65" fmla="*/ 1467033 h 1516602"/>
                  <a:gd name="connsiteX66" fmla="*/ 364419 w 1034979"/>
                  <a:gd name="connsiteY66" fmla="*/ 1512753 h 1516602"/>
                  <a:gd name="connsiteX67" fmla="*/ 387279 w 1034979"/>
                  <a:gd name="connsiteY67" fmla="*/ 1514658 h 1516602"/>
                  <a:gd name="connsiteX68" fmla="*/ 392994 w 1034979"/>
                  <a:gd name="connsiteY68" fmla="*/ 1508943 h 1516602"/>
                  <a:gd name="connsiteX69" fmla="*/ 394899 w 1034979"/>
                  <a:gd name="connsiteY69" fmla="*/ 1497513 h 1516602"/>
                  <a:gd name="connsiteX70" fmla="*/ 396804 w 1034979"/>
                  <a:gd name="connsiteY70" fmla="*/ 1491798 h 1516602"/>
                  <a:gd name="connsiteX71" fmla="*/ 398709 w 1034979"/>
                  <a:gd name="connsiteY71" fmla="*/ 1474653 h 1516602"/>
                  <a:gd name="connsiteX72" fmla="*/ 400614 w 1034979"/>
                  <a:gd name="connsiteY72" fmla="*/ 1461318 h 1516602"/>
                  <a:gd name="connsiteX73" fmla="*/ 404424 w 1034979"/>
                  <a:gd name="connsiteY73" fmla="*/ 1404168 h 1516602"/>
                  <a:gd name="connsiteX74" fmla="*/ 410139 w 1034979"/>
                  <a:gd name="connsiteY74" fmla="*/ 1392738 h 1516602"/>
                  <a:gd name="connsiteX75" fmla="*/ 413949 w 1034979"/>
                  <a:gd name="connsiteY75" fmla="*/ 1379403 h 1516602"/>
                  <a:gd name="connsiteX76" fmla="*/ 415854 w 1034979"/>
                  <a:gd name="connsiteY76" fmla="*/ 1373688 h 1516602"/>
                  <a:gd name="connsiteX77" fmla="*/ 417759 w 1034979"/>
                  <a:gd name="connsiteY77" fmla="*/ 1360353 h 1516602"/>
                  <a:gd name="connsiteX78" fmla="*/ 421569 w 1034979"/>
                  <a:gd name="connsiteY78" fmla="*/ 1348923 h 1516602"/>
                  <a:gd name="connsiteX79" fmla="*/ 427284 w 1034979"/>
                  <a:gd name="connsiteY79" fmla="*/ 1335588 h 1516602"/>
                  <a:gd name="connsiteX80" fmla="*/ 467289 w 1034979"/>
                  <a:gd name="connsiteY80" fmla="*/ 1265103 h 1516602"/>
                  <a:gd name="connsiteX81" fmla="*/ 528455 w 1034979"/>
                  <a:gd name="connsiteY81" fmla="*/ 1252334 h 1516602"/>
                  <a:gd name="connsiteX82" fmla="*/ 573969 w 1034979"/>
                  <a:gd name="connsiteY82" fmla="*/ 1236528 h 1516602"/>
                  <a:gd name="connsiteX83" fmla="*/ 585399 w 1034979"/>
                  <a:gd name="connsiteY83" fmla="*/ 1232718 h 1516602"/>
                  <a:gd name="connsiteX84" fmla="*/ 720654 w 1034979"/>
                  <a:gd name="connsiteY84" fmla="*/ 1316538 h 1516602"/>
                  <a:gd name="connsiteX85" fmla="*/ 733989 w 1034979"/>
                  <a:gd name="connsiteY85" fmla="*/ 1326063 h 1516602"/>
                  <a:gd name="connsiteX86" fmla="*/ 743514 w 1034979"/>
                  <a:gd name="connsiteY86" fmla="*/ 1327968 h 1516602"/>
                  <a:gd name="connsiteX87" fmla="*/ 749229 w 1034979"/>
                  <a:gd name="connsiteY87" fmla="*/ 1329873 h 1516602"/>
                  <a:gd name="connsiteX88" fmla="*/ 762564 w 1034979"/>
                  <a:gd name="connsiteY88" fmla="*/ 1335588 h 1516602"/>
                  <a:gd name="connsiteX89" fmla="*/ 777804 w 1034979"/>
                  <a:gd name="connsiteY89" fmla="*/ 1333683 h 1516602"/>
                  <a:gd name="connsiteX90" fmla="*/ 789234 w 1034979"/>
                  <a:gd name="connsiteY90" fmla="*/ 1327968 h 1516602"/>
                  <a:gd name="connsiteX91" fmla="*/ 794949 w 1034979"/>
                  <a:gd name="connsiteY91" fmla="*/ 1326063 h 1516602"/>
                  <a:gd name="connsiteX92" fmla="*/ 802569 w 1034979"/>
                  <a:gd name="connsiteY92" fmla="*/ 1308918 h 1516602"/>
                  <a:gd name="connsiteX93" fmla="*/ 800664 w 1034979"/>
                  <a:gd name="connsiteY93" fmla="*/ 1284153 h 1516602"/>
                  <a:gd name="connsiteX94" fmla="*/ 798759 w 1034979"/>
                  <a:gd name="connsiteY94" fmla="*/ 1278438 h 1516602"/>
                  <a:gd name="connsiteX95" fmla="*/ 796854 w 1034979"/>
                  <a:gd name="connsiteY95" fmla="*/ 1270818 h 1516602"/>
                  <a:gd name="connsiteX96" fmla="*/ 783519 w 1034979"/>
                  <a:gd name="connsiteY96" fmla="*/ 1253673 h 1516602"/>
                  <a:gd name="connsiteX97" fmla="*/ 773994 w 1034979"/>
                  <a:gd name="connsiteY97" fmla="*/ 1247958 h 1516602"/>
                  <a:gd name="connsiteX98" fmla="*/ 648264 w 1034979"/>
                  <a:gd name="connsiteY98" fmla="*/ 1156518 h 1516602"/>
                  <a:gd name="connsiteX99" fmla="*/ 644454 w 1034979"/>
                  <a:gd name="connsiteY99" fmla="*/ 1139373 h 1516602"/>
                  <a:gd name="connsiteX100" fmla="*/ 646359 w 1034979"/>
                  <a:gd name="connsiteY100" fmla="*/ 1131753 h 1516602"/>
                  <a:gd name="connsiteX101" fmla="*/ 650169 w 1034979"/>
                  <a:gd name="connsiteY101" fmla="*/ 1114608 h 1516602"/>
                  <a:gd name="connsiteX102" fmla="*/ 653979 w 1034979"/>
                  <a:gd name="connsiteY102" fmla="*/ 1108893 h 1516602"/>
                  <a:gd name="connsiteX103" fmla="*/ 655884 w 1034979"/>
                  <a:gd name="connsiteY103" fmla="*/ 1103178 h 1516602"/>
                  <a:gd name="connsiteX104" fmla="*/ 661599 w 1034979"/>
                  <a:gd name="connsiteY104" fmla="*/ 1101273 h 1516602"/>
                  <a:gd name="connsiteX105" fmla="*/ 671124 w 1034979"/>
                  <a:gd name="connsiteY105" fmla="*/ 1089843 h 1516602"/>
                  <a:gd name="connsiteX106" fmla="*/ 724464 w 1034979"/>
                  <a:gd name="connsiteY106" fmla="*/ 1082223 h 1516602"/>
                  <a:gd name="connsiteX107" fmla="*/ 842574 w 1034979"/>
                  <a:gd name="connsiteY107" fmla="*/ 1084128 h 1516602"/>
                  <a:gd name="connsiteX108" fmla="*/ 871149 w 1034979"/>
                  <a:gd name="connsiteY108" fmla="*/ 1086033 h 1516602"/>
                  <a:gd name="connsiteX109" fmla="*/ 899724 w 1034979"/>
                  <a:gd name="connsiteY109" fmla="*/ 1091748 h 1516602"/>
                  <a:gd name="connsiteX110" fmla="*/ 922584 w 1034979"/>
                  <a:gd name="connsiteY110" fmla="*/ 1095558 h 1516602"/>
                  <a:gd name="connsiteX111" fmla="*/ 951159 w 1034979"/>
                  <a:gd name="connsiteY111" fmla="*/ 1101273 h 1516602"/>
                  <a:gd name="connsiteX112" fmla="*/ 956874 w 1034979"/>
                  <a:gd name="connsiteY112" fmla="*/ 1101273 h 1516602"/>
                  <a:gd name="connsiteX113" fmla="*/ 1002594 w 1034979"/>
                  <a:gd name="connsiteY113" fmla="*/ 1099368 h 1516602"/>
                  <a:gd name="connsiteX114" fmla="*/ 1031169 w 1034979"/>
                  <a:gd name="connsiteY114" fmla="*/ 1091748 h 1516602"/>
                  <a:gd name="connsiteX115" fmla="*/ 1034979 w 1034979"/>
                  <a:gd name="connsiteY115" fmla="*/ 1086033 h 1516602"/>
                  <a:gd name="connsiteX116" fmla="*/ 1033074 w 1034979"/>
                  <a:gd name="connsiteY116" fmla="*/ 1066983 h 1516602"/>
                  <a:gd name="connsiteX117" fmla="*/ 1027359 w 1034979"/>
                  <a:gd name="connsiteY117" fmla="*/ 1063173 h 1516602"/>
                  <a:gd name="connsiteX118" fmla="*/ 1012119 w 1034979"/>
                  <a:gd name="connsiteY118" fmla="*/ 1061268 h 1516602"/>
                  <a:gd name="connsiteX119" fmla="*/ 1006404 w 1034979"/>
                  <a:gd name="connsiteY119" fmla="*/ 1059363 h 1516602"/>
                  <a:gd name="connsiteX120" fmla="*/ 998784 w 1034979"/>
                  <a:gd name="connsiteY120" fmla="*/ 1057458 h 1516602"/>
                  <a:gd name="connsiteX121" fmla="*/ 987354 w 1034979"/>
                  <a:gd name="connsiteY121" fmla="*/ 1049838 h 1516602"/>
                  <a:gd name="connsiteX122" fmla="*/ 975924 w 1034979"/>
                  <a:gd name="connsiteY122" fmla="*/ 1046028 h 1516602"/>
                  <a:gd name="connsiteX123" fmla="*/ 970209 w 1034979"/>
                  <a:gd name="connsiteY123" fmla="*/ 1044123 h 1516602"/>
                  <a:gd name="connsiteX124" fmla="*/ 962589 w 1034979"/>
                  <a:gd name="connsiteY124" fmla="*/ 1042218 h 1516602"/>
                  <a:gd name="connsiteX125" fmla="*/ 956874 w 1034979"/>
                  <a:gd name="connsiteY125" fmla="*/ 1040313 h 1516602"/>
                  <a:gd name="connsiteX126" fmla="*/ 935919 w 1034979"/>
                  <a:gd name="connsiteY126" fmla="*/ 1034598 h 1516602"/>
                  <a:gd name="connsiteX127" fmla="*/ 825429 w 1034979"/>
                  <a:gd name="connsiteY127" fmla="*/ 1034598 h 1516602"/>
                  <a:gd name="connsiteX128" fmla="*/ 730179 w 1034979"/>
                  <a:gd name="connsiteY128" fmla="*/ 1038408 h 1516602"/>
                  <a:gd name="connsiteX129" fmla="*/ 669219 w 1034979"/>
                  <a:gd name="connsiteY129" fmla="*/ 1046028 h 1516602"/>
                  <a:gd name="connsiteX130" fmla="*/ 646359 w 1034979"/>
                  <a:gd name="connsiteY130" fmla="*/ 1049838 h 1516602"/>
                  <a:gd name="connsiteX131" fmla="*/ 642549 w 1034979"/>
                  <a:gd name="connsiteY131" fmla="*/ 1038408 h 1516602"/>
                  <a:gd name="connsiteX132" fmla="*/ 640644 w 1034979"/>
                  <a:gd name="connsiteY132" fmla="*/ 1032693 h 1516602"/>
                  <a:gd name="connsiteX133" fmla="*/ 642549 w 1034979"/>
                  <a:gd name="connsiteY133" fmla="*/ 1015548 h 1516602"/>
                  <a:gd name="connsiteX134" fmla="*/ 644454 w 1034979"/>
                  <a:gd name="connsiteY134" fmla="*/ 1009833 h 1516602"/>
                  <a:gd name="connsiteX135" fmla="*/ 661599 w 1034979"/>
                  <a:gd name="connsiteY135" fmla="*/ 1000308 h 1516602"/>
                  <a:gd name="connsiteX136" fmla="*/ 673029 w 1034979"/>
                  <a:gd name="connsiteY136" fmla="*/ 992688 h 1516602"/>
                  <a:gd name="connsiteX137" fmla="*/ 674934 w 1034979"/>
                  <a:gd name="connsiteY137" fmla="*/ 986973 h 1516602"/>
                  <a:gd name="connsiteX138" fmla="*/ 680649 w 1034979"/>
                  <a:gd name="connsiteY138" fmla="*/ 985068 h 1516602"/>
                  <a:gd name="connsiteX139" fmla="*/ 686364 w 1034979"/>
                  <a:gd name="connsiteY139" fmla="*/ 981258 h 1516602"/>
                  <a:gd name="connsiteX140" fmla="*/ 695889 w 1034979"/>
                  <a:gd name="connsiteY140" fmla="*/ 971733 h 1516602"/>
                  <a:gd name="connsiteX141" fmla="*/ 705414 w 1034979"/>
                  <a:gd name="connsiteY141" fmla="*/ 960303 h 1516602"/>
                  <a:gd name="connsiteX142" fmla="*/ 716844 w 1034979"/>
                  <a:gd name="connsiteY142" fmla="*/ 952683 h 1516602"/>
                  <a:gd name="connsiteX143" fmla="*/ 732084 w 1034979"/>
                  <a:gd name="connsiteY143" fmla="*/ 939348 h 1516602"/>
                  <a:gd name="connsiteX144" fmla="*/ 741609 w 1034979"/>
                  <a:gd name="connsiteY144" fmla="*/ 927918 h 1516602"/>
                  <a:gd name="connsiteX145" fmla="*/ 753039 w 1034979"/>
                  <a:gd name="connsiteY145" fmla="*/ 918393 h 1516602"/>
                  <a:gd name="connsiteX146" fmla="*/ 758754 w 1034979"/>
                  <a:gd name="connsiteY146" fmla="*/ 906963 h 1516602"/>
                  <a:gd name="connsiteX147" fmla="*/ 760659 w 1034979"/>
                  <a:gd name="connsiteY147" fmla="*/ 901248 h 1516602"/>
                  <a:gd name="connsiteX148" fmla="*/ 766374 w 1034979"/>
                  <a:gd name="connsiteY148" fmla="*/ 889818 h 1516602"/>
                  <a:gd name="connsiteX149" fmla="*/ 764469 w 1034979"/>
                  <a:gd name="connsiteY149" fmla="*/ 874578 h 1516602"/>
                  <a:gd name="connsiteX150" fmla="*/ 758754 w 1034979"/>
                  <a:gd name="connsiteY150" fmla="*/ 872673 h 1516602"/>
                  <a:gd name="connsiteX151" fmla="*/ 737799 w 1034979"/>
                  <a:gd name="connsiteY151" fmla="*/ 874578 h 1516602"/>
                  <a:gd name="connsiteX152" fmla="*/ 732084 w 1034979"/>
                  <a:gd name="connsiteY152" fmla="*/ 878388 h 1516602"/>
                  <a:gd name="connsiteX153" fmla="*/ 699699 w 1034979"/>
                  <a:gd name="connsiteY153" fmla="*/ 899343 h 1516602"/>
                  <a:gd name="connsiteX154" fmla="*/ 595181 w 1034979"/>
                  <a:gd name="connsiteY154" fmla="*/ 957831 h 1516602"/>
                  <a:gd name="connsiteX155" fmla="*/ 507294 w 1034979"/>
                  <a:gd name="connsiteY155" fmla="*/ 847908 h 1516602"/>
                  <a:gd name="connsiteX156" fmla="*/ 503484 w 1034979"/>
                  <a:gd name="connsiteY156" fmla="*/ 358323 h 1516602"/>
                  <a:gd name="connsiteX157" fmla="*/ 499674 w 1034979"/>
                  <a:gd name="connsiteY157" fmla="*/ 66858 h 1516602"/>
                  <a:gd name="connsiteX158" fmla="*/ 490149 w 1034979"/>
                  <a:gd name="connsiteY158" fmla="*/ 40188 h 1516602"/>
                  <a:gd name="connsiteX159" fmla="*/ 488244 w 1034979"/>
                  <a:gd name="connsiteY159" fmla="*/ 34473 h 1516602"/>
                  <a:gd name="connsiteX160" fmla="*/ 484434 w 1034979"/>
                  <a:gd name="connsiteY160" fmla="*/ 28758 h 1516602"/>
                  <a:gd name="connsiteX161" fmla="*/ 478719 w 1034979"/>
                  <a:gd name="connsiteY161" fmla="*/ 17328 h 1516602"/>
                  <a:gd name="connsiteX162" fmla="*/ 473004 w 1034979"/>
                  <a:gd name="connsiteY162" fmla="*/ 13518 h 1516602"/>
                  <a:gd name="connsiteX163" fmla="*/ 469194 w 1034979"/>
                  <a:gd name="connsiteY163" fmla="*/ 7803 h 1516602"/>
                  <a:gd name="connsiteX164" fmla="*/ 429189 w 1034979"/>
                  <a:gd name="connsiteY164" fmla="*/ 11613 h 1516602"/>
                  <a:gd name="connsiteX165" fmla="*/ 425379 w 1034979"/>
                  <a:gd name="connsiteY165" fmla="*/ 78288 h 1516602"/>
                  <a:gd name="connsiteX166" fmla="*/ 425379 w 1034979"/>
                  <a:gd name="connsiteY166" fmla="*/ 84003 h 1516602"/>
                  <a:gd name="connsiteX167" fmla="*/ 429189 w 1034979"/>
                  <a:gd name="connsiteY167" fmla="*/ 238308 h 1516602"/>
                  <a:gd name="connsiteX168" fmla="*/ 440619 w 1034979"/>
                  <a:gd name="connsiteY168" fmla="*/ 421188 h 1516602"/>
                  <a:gd name="connsiteX169" fmla="*/ 435265 w 1034979"/>
                  <a:gd name="connsiteY169" fmla="*/ 718368 h 1516602"/>
                  <a:gd name="connsiteX170" fmla="*/ 435059 w 1034979"/>
                  <a:gd name="connsiteY170" fmla="*/ 799046 h 1516602"/>
                  <a:gd name="connsiteX171" fmla="*/ 430322 w 1034979"/>
                  <a:gd name="connsiteY17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181539 w 1034979"/>
                  <a:gd name="connsiteY9" fmla="*/ 937443 h 1516602"/>
                  <a:gd name="connsiteX10" fmla="*/ 116769 w 1034979"/>
                  <a:gd name="connsiteY10" fmla="*/ 903153 h 1516602"/>
                  <a:gd name="connsiteX11" fmla="*/ 59619 w 1034979"/>
                  <a:gd name="connsiteY11" fmla="*/ 874578 h 1516602"/>
                  <a:gd name="connsiteX12" fmla="*/ 46284 w 1034979"/>
                  <a:gd name="connsiteY12" fmla="*/ 895533 h 1516602"/>
                  <a:gd name="connsiteX13" fmla="*/ 50094 w 1034979"/>
                  <a:gd name="connsiteY13" fmla="*/ 933633 h 1516602"/>
                  <a:gd name="connsiteX14" fmla="*/ 53904 w 1034979"/>
                  <a:gd name="connsiteY14" fmla="*/ 939348 h 1516602"/>
                  <a:gd name="connsiteX15" fmla="*/ 59619 w 1034979"/>
                  <a:gd name="connsiteY15" fmla="*/ 943158 h 1516602"/>
                  <a:gd name="connsiteX16" fmla="*/ 63429 w 1034979"/>
                  <a:gd name="connsiteY16" fmla="*/ 948873 h 1516602"/>
                  <a:gd name="connsiteX17" fmla="*/ 80574 w 1034979"/>
                  <a:gd name="connsiteY17" fmla="*/ 958398 h 1516602"/>
                  <a:gd name="connsiteX18" fmla="*/ 166299 w 1034979"/>
                  <a:gd name="connsiteY18" fmla="*/ 979353 h 1516602"/>
                  <a:gd name="connsiteX19" fmla="*/ 191064 w 1034979"/>
                  <a:gd name="connsiteY19" fmla="*/ 985068 h 1516602"/>
                  <a:gd name="connsiteX20" fmla="*/ 208209 w 1034979"/>
                  <a:gd name="connsiteY20" fmla="*/ 990783 h 1516602"/>
                  <a:gd name="connsiteX21" fmla="*/ 213924 w 1034979"/>
                  <a:gd name="connsiteY21" fmla="*/ 992688 h 1516602"/>
                  <a:gd name="connsiteX22" fmla="*/ 229164 w 1034979"/>
                  <a:gd name="connsiteY22" fmla="*/ 996498 h 1516602"/>
                  <a:gd name="connsiteX23" fmla="*/ 248214 w 1034979"/>
                  <a:gd name="connsiteY23" fmla="*/ 1002213 h 1516602"/>
                  <a:gd name="connsiteX24" fmla="*/ 253929 w 1034979"/>
                  <a:gd name="connsiteY24" fmla="*/ 1006023 h 1516602"/>
                  <a:gd name="connsiteX25" fmla="*/ 267264 w 1034979"/>
                  <a:gd name="connsiteY25" fmla="*/ 1021263 h 1516602"/>
                  <a:gd name="connsiteX26" fmla="*/ 272979 w 1034979"/>
                  <a:gd name="connsiteY26" fmla="*/ 1040313 h 1516602"/>
                  <a:gd name="connsiteX27" fmla="*/ 274884 w 1034979"/>
                  <a:gd name="connsiteY27" fmla="*/ 1046028 h 1516602"/>
                  <a:gd name="connsiteX28" fmla="*/ 276789 w 1034979"/>
                  <a:gd name="connsiteY28" fmla="*/ 1051743 h 1516602"/>
                  <a:gd name="connsiteX29" fmla="*/ 278694 w 1034979"/>
                  <a:gd name="connsiteY29" fmla="*/ 1076508 h 1516602"/>
                  <a:gd name="connsiteX30" fmla="*/ 280599 w 1034979"/>
                  <a:gd name="connsiteY30" fmla="*/ 1082223 h 1516602"/>
                  <a:gd name="connsiteX31" fmla="*/ 278694 w 1034979"/>
                  <a:gd name="connsiteY31" fmla="*/ 1101273 h 1516602"/>
                  <a:gd name="connsiteX32" fmla="*/ 276789 w 1034979"/>
                  <a:gd name="connsiteY32" fmla="*/ 1110798 h 1516602"/>
                  <a:gd name="connsiteX33" fmla="*/ 263454 w 1034979"/>
                  <a:gd name="connsiteY33" fmla="*/ 1124133 h 1516602"/>
                  <a:gd name="connsiteX34" fmla="*/ 252024 w 1034979"/>
                  <a:gd name="connsiteY34" fmla="*/ 1131753 h 1516602"/>
                  <a:gd name="connsiteX35" fmla="*/ 240594 w 1034979"/>
                  <a:gd name="connsiteY35" fmla="*/ 1135563 h 1516602"/>
                  <a:gd name="connsiteX36" fmla="*/ 27234 w 1034979"/>
                  <a:gd name="connsiteY36" fmla="*/ 1154613 h 1516602"/>
                  <a:gd name="connsiteX37" fmla="*/ 15804 w 1034979"/>
                  <a:gd name="connsiteY37" fmla="*/ 1160328 h 1516602"/>
                  <a:gd name="connsiteX38" fmla="*/ 6279 w 1034979"/>
                  <a:gd name="connsiteY38" fmla="*/ 1169853 h 1516602"/>
                  <a:gd name="connsiteX39" fmla="*/ 4374 w 1034979"/>
                  <a:gd name="connsiteY39" fmla="*/ 1175568 h 1516602"/>
                  <a:gd name="connsiteX40" fmla="*/ 564 w 1034979"/>
                  <a:gd name="connsiteY40" fmla="*/ 1181283 h 1516602"/>
                  <a:gd name="connsiteX41" fmla="*/ 6279 w 1034979"/>
                  <a:gd name="connsiteY41" fmla="*/ 1213668 h 1516602"/>
                  <a:gd name="connsiteX42" fmla="*/ 11994 w 1034979"/>
                  <a:gd name="connsiteY42" fmla="*/ 1217478 h 1516602"/>
                  <a:gd name="connsiteX43" fmla="*/ 17709 w 1034979"/>
                  <a:gd name="connsiteY43" fmla="*/ 1219383 h 1516602"/>
                  <a:gd name="connsiteX44" fmla="*/ 145344 w 1034979"/>
                  <a:gd name="connsiteY44" fmla="*/ 1217478 h 1516602"/>
                  <a:gd name="connsiteX45" fmla="*/ 239202 w 1034979"/>
                  <a:gd name="connsiteY45" fmla="*/ 1214801 h 1516602"/>
                  <a:gd name="connsiteX46" fmla="*/ 318699 w 1034979"/>
                  <a:gd name="connsiteY46" fmla="*/ 1217478 h 1516602"/>
                  <a:gd name="connsiteX47" fmla="*/ 330129 w 1034979"/>
                  <a:gd name="connsiteY47" fmla="*/ 1223193 h 1516602"/>
                  <a:gd name="connsiteX48" fmla="*/ 333939 w 1034979"/>
                  <a:gd name="connsiteY48" fmla="*/ 1228908 h 1516602"/>
                  <a:gd name="connsiteX49" fmla="*/ 339654 w 1034979"/>
                  <a:gd name="connsiteY49" fmla="*/ 1230813 h 1516602"/>
                  <a:gd name="connsiteX50" fmla="*/ 351084 w 1034979"/>
                  <a:gd name="connsiteY50" fmla="*/ 1238433 h 1516602"/>
                  <a:gd name="connsiteX51" fmla="*/ 356799 w 1034979"/>
                  <a:gd name="connsiteY51" fmla="*/ 1242243 h 1516602"/>
                  <a:gd name="connsiteX52" fmla="*/ 360609 w 1034979"/>
                  <a:gd name="connsiteY52" fmla="*/ 1247958 h 1516602"/>
                  <a:gd name="connsiteX53" fmla="*/ 366324 w 1034979"/>
                  <a:gd name="connsiteY53" fmla="*/ 1259388 h 1516602"/>
                  <a:gd name="connsiteX54" fmla="*/ 362514 w 1034979"/>
                  <a:gd name="connsiteY54" fmla="*/ 1286058 h 1516602"/>
                  <a:gd name="connsiteX55" fmla="*/ 358704 w 1034979"/>
                  <a:gd name="connsiteY55" fmla="*/ 1291773 h 1516602"/>
                  <a:gd name="connsiteX56" fmla="*/ 356799 w 1034979"/>
                  <a:gd name="connsiteY56" fmla="*/ 1297488 h 1516602"/>
                  <a:gd name="connsiteX57" fmla="*/ 352989 w 1034979"/>
                  <a:gd name="connsiteY57" fmla="*/ 1303203 h 1516602"/>
                  <a:gd name="connsiteX58" fmla="*/ 351084 w 1034979"/>
                  <a:gd name="connsiteY58" fmla="*/ 1308918 h 1516602"/>
                  <a:gd name="connsiteX59" fmla="*/ 347274 w 1034979"/>
                  <a:gd name="connsiteY59" fmla="*/ 1314633 h 1516602"/>
                  <a:gd name="connsiteX60" fmla="*/ 330129 w 1034979"/>
                  <a:gd name="connsiteY60" fmla="*/ 1381308 h 1516602"/>
                  <a:gd name="connsiteX61" fmla="*/ 328224 w 1034979"/>
                  <a:gd name="connsiteY61" fmla="*/ 1432743 h 1516602"/>
                  <a:gd name="connsiteX62" fmla="*/ 330129 w 1034979"/>
                  <a:gd name="connsiteY62" fmla="*/ 1457508 h 1516602"/>
                  <a:gd name="connsiteX63" fmla="*/ 332034 w 1034979"/>
                  <a:gd name="connsiteY63" fmla="*/ 1463223 h 1516602"/>
                  <a:gd name="connsiteX64" fmla="*/ 335844 w 1034979"/>
                  <a:gd name="connsiteY64" fmla="*/ 1467033 h 1516602"/>
                  <a:gd name="connsiteX65" fmla="*/ 364419 w 1034979"/>
                  <a:gd name="connsiteY65" fmla="*/ 1512753 h 1516602"/>
                  <a:gd name="connsiteX66" fmla="*/ 387279 w 1034979"/>
                  <a:gd name="connsiteY66" fmla="*/ 1514658 h 1516602"/>
                  <a:gd name="connsiteX67" fmla="*/ 392994 w 1034979"/>
                  <a:gd name="connsiteY67" fmla="*/ 1508943 h 1516602"/>
                  <a:gd name="connsiteX68" fmla="*/ 394899 w 1034979"/>
                  <a:gd name="connsiteY68" fmla="*/ 1497513 h 1516602"/>
                  <a:gd name="connsiteX69" fmla="*/ 396804 w 1034979"/>
                  <a:gd name="connsiteY69" fmla="*/ 1491798 h 1516602"/>
                  <a:gd name="connsiteX70" fmla="*/ 398709 w 1034979"/>
                  <a:gd name="connsiteY70" fmla="*/ 1474653 h 1516602"/>
                  <a:gd name="connsiteX71" fmla="*/ 400614 w 1034979"/>
                  <a:gd name="connsiteY71" fmla="*/ 1461318 h 1516602"/>
                  <a:gd name="connsiteX72" fmla="*/ 404424 w 1034979"/>
                  <a:gd name="connsiteY72" fmla="*/ 1404168 h 1516602"/>
                  <a:gd name="connsiteX73" fmla="*/ 410139 w 1034979"/>
                  <a:gd name="connsiteY73" fmla="*/ 1392738 h 1516602"/>
                  <a:gd name="connsiteX74" fmla="*/ 413949 w 1034979"/>
                  <a:gd name="connsiteY74" fmla="*/ 1379403 h 1516602"/>
                  <a:gd name="connsiteX75" fmla="*/ 415854 w 1034979"/>
                  <a:gd name="connsiteY75" fmla="*/ 1373688 h 1516602"/>
                  <a:gd name="connsiteX76" fmla="*/ 417759 w 1034979"/>
                  <a:gd name="connsiteY76" fmla="*/ 1360353 h 1516602"/>
                  <a:gd name="connsiteX77" fmla="*/ 421569 w 1034979"/>
                  <a:gd name="connsiteY77" fmla="*/ 1348923 h 1516602"/>
                  <a:gd name="connsiteX78" fmla="*/ 427284 w 1034979"/>
                  <a:gd name="connsiteY78" fmla="*/ 1335588 h 1516602"/>
                  <a:gd name="connsiteX79" fmla="*/ 467289 w 1034979"/>
                  <a:gd name="connsiteY79" fmla="*/ 1265103 h 1516602"/>
                  <a:gd name="connsiteX80" fmla="*/ 528455 w 1034979"/>
                  <a:gd name="connsiteY80" fmla="*/ 1252334 h 1516602"/>
                  <a:gd name="connsiteX81" fmla="*/ 573969 w 1034979"/>
                  <a:gd name="connsiteY81" fmla="*/ 1236528 h 1516602"/>
                  <a:gd name="connsiteX82" fmla="*/ 585399 w 1034979"/>
                  <a:gd name="connsiteY82" fmla="*/ 1232718 h 1516602"/>
                  <a:gd name="connsiteX83" fmla="*/ 720654 w 1034979"/>
                  <a:gd name="connsiteY83" fmla="*/ 1316538 h 1516602"/>
                  <a:gd name="connsiteX84" fmla="*/ 733989 w 1034979"/>
                  <a:gd name="connsiteY84" fmla="*/ 1326063 h 1516602"/>
                  <a:gd name="connsiteX85" fmla="*/ 743514 w 1034979"/>
                  <a:gd name="connsiteY85" fmla="*/ 1327968 h 1516602"/>
                  <a:gd name="connsiteX86" fmla="*/ 749229 w 1034979"/>
                  <a:gd name="connsiteY86" fmla="*/ 1329873 h 1516602"/>
                  <a:gd name="connsiteX87" fmla="*/ 762564 w 1034979"/>
                  <a:gd name="connsiteY87" fmla="*/ 1335588 h 1516602"/>
                  <a:gd name="connsiteX88" fmla="*/ 777804 w 1034979"/>
                  <a:gd name="connsiteY88" fmla="*/ 1333683 h 1516602"/>
                  <a:gd name="connsiteX89" fmla="*/ 789234 w 1034979"/>
                  <a:gd name="connsiteY89" fmla="*/ 1327968 h 1516602"/>
                  <a:gd name="connsiteX90" fmla="*/ 794949 w 1034979"/>
                  <a:gd name="connsiteY90" fmla="*/ 1326063 h 1516602"/>
                  <a:gd name="connsiteX91" fmla="*/ 802569 w 1034979"/>
                  <a:gd name="connsiteY91" fmla="*/ 1308918 h 1516602"/>
                  <a:gd name="connsiteX92" fmla="*/ 800664 w 1034979"/>
                  <a:gd name="connsiteY92" fmla="*/ 1284153 h 1516602"/>
                  <a:gd name="connsiteX93" fmla="*/ 798759 w 1034979"/>
                  <a:gd name="connsiteY93" fmla="*/ 1278438 h 1516602"/>
                  <a:gd name="connsiteX94" fmla="*/ 796854 w 1034979"/>
                  <a:gd name="connsiteY94" fmla="*/ 1270818 h 1516602"/>
                  <a:gd name="connsiteX95" fmla="*/ 783519 w 1034979"/>
                  <a:gd name="connsiteY95" fmla="*/ 1253673 h 1516602"/>
                  <a:gd name="connsiteX96" fmla="*/ 773994 w 1034979"/>
                  <a:gd name="connsiteY96" fmla="*/ 1247958 h 1516602"/>
                  <a:gd name="connsiteX97" fmla="*/ 648264 w 1034979"/>
                  <a:gd name="connsiteY97" fmla="*/ 1156518 h 1516602"/>
                  <a:gd name="connsiteX98" fmla="*/ 644454 w 1034979"/>
                  <a:gd name="connsiteY98" fmla="*/ 1139373 h 1516602"/>
                  <a:gd name="connsiteX99" fmla="*/ 646359 w 1034979"/>
                  <a:gd name="connsiteY99" fmla="*/ 1131753 h 1516602"/>
                  <a:gd name="connsiteX100" fmla="*/ 650169 w 1034979"/>
                  <a:gd name="connsiteY100" fmla="*/ 1114608 h 1516602"/>
                  <a:gd name="connsiteX101" fmla="*/ 653979 w 1034979"/>
                  <a:gd name="connsiteY101" fmla="*/ 1108893 h 1516602"/>
                  <a:gd name="connsiteX102" fmla="*/ 655884 w 1034979"/>
                  <a:gd name="connsiteY102" fmla="*/ 1103178 h 1516602"/>
                  <a:gd name="connsiteX103" fmla="*/ 661599 w 1034979"/>
                  <a:gd name="connsiteY103" fmla="*/ 1101273 h 1516602"/>
                  <a:gd name="connsiteX104" fmla="*/ 671124 w 1034979"/>
                  <a:gd name="connsiteY104" fmla="*/ 1089843 h 1516602"/>
                  <a:gd name="connsiteX105" fmla="*/ 724464 w 1034979"/>
                  <a:gd name="connsiteY105" fmla="*/ 1082223 h 1516602"/>
                  <a:gd name="connsiteX106" fmla="*/ 842574 w 1034979"/>
                  <a:gd name="connsiteY106" fmla="*/ 1084128 h 1516602"/>
                  <a:gd name="connsiteX107" fmla="*/ 871149 w 1034979"/>
                  <a:gd name="connsiteY107" fmla="*/ 1086033 h 1516602"/>
                  <a:gd name="connsiteX108" fmla="*/ 899724 w 1034979"/>
                  <a:gd name="connsiteY108" fmla="*/ 1091748 h 1516602"/>
                  <a:gd name="connsiteX109" fmla="*/ 922584 w 1034979"/>
                  <a:gd name="connsiteY109" fmla="*/ 1095558 h 1516602"/>
                  <a:gd name="connsiteX110" fmla="*/ 951159 w 1034979"/>
                  <a:gd name="connsiteY110" fmla="*/ 1101273 h 1516602"/>
                  <a:gd name="connsiteX111" fmla="*/ 956874 w 1034979"/>
                  <a:gd name="connsiteY111" fmla="*/ 1101273 h 1516602"/>
                  <a:gd name="connsiteX112" fmla="*/ 1002594 w 1034979"/>
                  <a:gd name="connsiteY112" fmla="*/ 1099368 h 1516602"/>
                  <a:gd name="connsiteX113" fmla="*/ 1031169 w 1034979"/>
                  <a:gd name="connsiteY113" fmla="*/ 1091748 h 1516602"/>
                  <a:gd name="connsiteX114" fmla="*/ 1034979 w 1034979"/>
                  <a:gd name="connsiteY114" fmla="*/ 1086033 h 1516602"/>
                  <a:gd name="connsiteX115" fmla="*/ 1033074 w 1034979"/>
                  <a:gd name="connsiteY115" fmla="*/ 1066983 h 1516602"/>
                  <a:gd name="connsiteX116" fmla="*/ 1027359 w 1034979"/>
                  <a:gd name="connsiteY116" fmla="*/ 1063173 h 1516602"/>
                  <a:gd name="connsiteX117" fmla="*/ 1012119 w 1034979"/>
                  <a:gd name="connsiteY117" fmla="*/ 1061268 h 1516602"/>
                  <a:gd name="connsiteX118" fmla="*/ 1006404 w 1034979"/>
                  <a:gd name="connsiteY118" fmla="*/ 1059363 h 1516602"/>
                  <a:gd name="connsiteX119" fmla="*/ 998784 w 1034979"/>
                  <a:gd name="connsiteY119" fmla="*/ 1057458 h 1516602"/>
                  <a:gd name="connsiteX120" fmla="*/ 987354 w 1034979"/>
                  <a:gd name="connsiteY120" fmla="*/ 1049838 h 1516602"/>
                  <a:gd name="connsiteX121" fmla="*/ 975924 w 1034979"/>
                  <a:gd name="connsiteY121" fmla="*/ 1046028 h 1516602"/>
                  <a:gd name="connsiteX122" fmla="*/ 970209 w 1034979"/>
                  <a:gd name="connsiteY122" fmla="*/ 1044123 h 1516602"/>
                  <a:gd name="connsiteX123" fmla="*/ 962589 w 1034979"/>
                  <a:gd name="connsiteY123" fmla="*/ 1042218 h 1516602"/>
                  <a:gd name="connsiteX124" fmla="*/ 956874 w 1034979"/>
                  <a:gd name="connsiteY124" fmla="*/ 1040313 h 1516602"/>
                  <a:gd name="connsiteX125" fmla="*/ 935919 w 1034979"/>
                  <a:gd name="connsiteY125" fmla="*/ 1034598 h 1516602"/>
                  <a:gd name="connsiteX126" fmla="*/ 825429 w 1034979"/>
                  <a:gd name="connsiteY126" fmla="*/ 1034598 h 1516602"/>
                  <a:gd name="connsiteX127" fmla="*/ 730179 w 1034979"/>
                  <a:gd name="connsiteY127" fmla="*/ 1038408 h 1516602"/>
                  <a:gd name="connsiteX128" fmla="*/ 669219 w 1034979"/>
                  <a:gd name="connsiteY128" fmla="*/ 1046028 h 1516602"/>
                  <a:gd name="connsiteX129" fmla="*/ 646359 w 1034979"/>
                  <a:gd name="connsiteY129" fmla="*/ 1049838 h 1516602"/>
                  <a:gd name="connsiteX130" fmla="*/ 642549 w 1034979"/>
                  <a:gd name="connsiteY130" fmla="*/ 1038408 h 1516602"/>
                  <a:gd name="connsiteX131" fmla="*/ 640644 w 1034979"/>
                  <a:gd name="connsiteY131" fmla="*/ 1032693 h 1516602"/>
                  <a:gd name="connsiteX132" fmla="*/ 642549 w 1034979"/>
                  <a:gd name="connsiteY132" fmla="*/ 1015548 h 1516602"/>
                  <a:gd name="connsiteX133" fmla="*/ 644454 w 1034979"/>
                  <a:gd name="connsiteY133" fmla="*/ 1009833 h 1516602"/>
                  <a:gd name="connsiteX134" fmla="*/ 661599 w 1034979"/>
                  <a:gd name="connsiteY134" fmla="*/ 1000308 h 1516602"/>
                  <a:gd name="connsiteX135" fmla="*/ 673029 w 1034979"/>
                  <a:gd name="connsiteY135" fmla="*/ 992688 h 1516602"/>
                  <a:gd name="connsiteX136" fmla="*/ 674934 w 1034979"/>
                  <a:gd name="connsiteY136" fmla="*/ 986973 h 1516602"/>
                  <a:gd name="connsiteX137" fmla="*/ 680649 w 1034979"/>
                  <a:gd name="connsiteY137" fmla="*/ 985068 h 1516602"/>
                  <a:gd name="connsiteX138" fmla="*/ 686364 w 1034979"/>
                  <a:gd name="connsiteY138" fmla="*/ 981258 h 1516602"/>
                  <a:gd name="connsiteX139" fmla="*/ 695889 w 1034979"/>
                  <a:gd name="connsiteY139" fmla="*/ 971733 h 1516602"/>
                  <a:gd name="connsiteX140" fmla="*/ 705414 w 1034979"/>
                  <a:gd name="connsiteY140" fmla="*/ 960303 h 1516602"/>
                  <a:gd name="connsiteX141" fmla="*/ 716844 w 1034979"/>
                  <a:gd name="connsiteY141" fmla="*/ 952683 h 1516602"/>
                  <a:gd name="connsiteX142" fmla="*/ 732084 w 1034979"/>
                  <a:gd name="connsiteY142" fmla="*/ 939348 h 1516602"/>
                  <a:gd name="connsiteX143" fmla="*/ 741609 w 1034979"/>
                  <a:gd name="connsiteY143" fmla="*/ 927918 h 1516602"/>
                  <a:gd name="connsiteX144" fmla="*/ 753039 w 1034979"/>
                  <a:gd name="connsiteY144" fmla="*/ 918393 h 1516602"/>
                  <a:gd name="connsiteX145" fmla="*/ 758754 w 1034979"/>
                  <a:gd name="connsiteY145" fmla="*/ 906963 h 1516602"/>
                  <a:gd name="connsiteX146" fmla="*/ 760659 w 1034979"/>
                  <a:gd name="connsiteY146" fmla="*/ 901248 h 1516602"/>
                  <a:gd name="connsiteX147" fmla="*/ 766374 w 1034979"/>
                  <a:gd name="connsiteY147" fmla="*/ 889818 h 1516602"/>
                  <a:gd name="connsiteX148" fmla="*/ 764469 w 1034979"/>
                  <a:gd name="connsiteY148" fmla="*/ 874578 h 1516602"/>
                  <a:gd name="connsiteX149" fmla="*/ 758754 w 1034979"/>
                  <a:gd name="connsiteY149" fmla="*/ 872673 h 1516602"/>
                  <a:gd name="connsiteX150" fmla="*/ 737799 w 1034979"/>
                  <a:gd name="connsiteY150" fmla="*/ 874578 h 1516602"/>
                  <a:gd name="connsiteX151" fmla="*/ 732084 w 1034979"/>
                  <a:gd name="connsiteY151" fmla="*/ 878388 h 1516602"/>
                  <a:gd name="connsiteX152" fmla="*/ 699699 w 1034979"/>
                  <a:gd name="connsiteY152" fmla="*/ 899343 h 1516602"/>
                  <a:gd name="connsiteX153" fmla="*/ 595181 w 1034979"/>
                  <a:gd name="connsiteY153" fmla="*/ 957831 h 1516602"/>
                  <a:gd name="connsiteX154" fmla="*/ 507294 w 1034979"/>
                  <a:gd name="connsiteY154" fmla="*/ 847908 h 1516602"/>
                  <a:gd name="connsiteX155" fmla="*/ 503484 w 1034979"/>
                  <a:gd name="connsiteY155" fmla="*/ 358323 h 1516602"/>
                  <a:gd name="connsiteX156" fmla="*/ 499674 w 1034979"/>
                  <a:gd name="connsiteY156" fmla="*/ 66858 h 1516602"/>
                  <a:gd name="connsiteX157" fmla="*/ 490149 w 1034979"/>
                  <a:gd name="connsiteY157" fmla="*/ 40188 h 1516602"/>
                  <a:gd name="connsiteX158" fmla="*/ 488244 w 1034979"/>
                  <a:gd name="connsiteY158" fmla="*/ 34473 h 1516602"/>
                  <a:gd name="connsiteX159" fmla="*/ 484434 w 1034979"/>
                  <a:gd name="connsiteY159" fmla="*/ 28758 h 1516602"/>
                  <a:gd name="connsiteX160" fmla="*/ 478719 w 1034979"/>
                  <a:gd name="connsiteY160" fmla="*/ 17328 h 1516602"/>
                  <a:gd name="connsiteX161" fmla="*/ 473004 w 1034979"/>
                  <a:gd name="connsiteY161" fmla="*/ 13518 h 1516602"/>
                  <a:gd name="connsiteX162" fmla="*/ 469194 w 1034979"/>
                  <a:gd name="connsiteY162" fmla="*/ 7803 h 1516602"/>
                  <a:gd name="connsiteX163" fmla="*/ 429189 w 1034979"/>
                  <a:gd name="connsiteY163" fmla="*/ 11613 h 1516602"/>
                  <a:gd name="connsiteX164" fmla="*/ 425379 w 1034979"/>
                  <a:gd name="connsiteY164" fmla="*/ 78288 h 1516602"/>
                  <a:gd name="connsiteX165" fmla="*/ 425379 w 1034979"/>
                  <a:gd name="connsiteY165" fmla="*/ 84003 h 1516602"/>
                  <a:gd name="connsiteX166" fmla="*/ 429189 w 1034979"/>
                  <a:gd name="connsiteY166" fmla="*/ 238308 h 1516602"/>
                  <a:gd name="connsiteX167" fmla="*/ 440619 w 1034979"/>
                  <a:gd name="connsiteY167" fmla="*/ 421188 h 1516602"/>
                  <a:gd name="connsiteX168" fmla="*/ 435265 w 1034979"/>
                  <a:gd name="connsiteY168" fmla="*/ 718368 h 1516602"/>
                  <a:gd name="connsiteX169" fmla="*/ 435059 w 1034979"/>
                  <a:gd name="connsiteY169" fmla="*/ 799046 h 1516602"/>
                  <a:gd name="connsiteX170" fmla="*/ 430322 w 1034979"/>
                  <a:gd name="connsiteY17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181539 w 1034979"/>
                  <a:gd name="connsiteY8" fmla="*/ 937443 h 1516602"/>
                  <a:gd name="connsiteX9" fmla="*/ 116769 w 1034979"/>
                  <a:gd name="connsiteY9" fmla="*/ 903153 h 1516602"/>
                  <a:gd name="connsiteX10" fmla="*/ 59619 w 1034979"/>
                  <a:gd name="connsiteY10" fmla="*/ 874578 h 1516602"/>
                  <a:gd name="connsiteX11" fmla="*/ 46284 w 1034979"/>
                  <a:gd name="connsiteY11" fmla="*/ 895533 h 1516602"/>
                  <a:gd name="connsiteX12" fmla="*/ 50094 w 1034979"/>
                  <a:gd name="connsiteY12" fmla="*/ 933633 h 1516602"/>
                  <a:gd name="connsiteX13" fmla="*/ 53904 w 1034979"/>
                  <a:gd name="connsiteY13" fmla="*/ 939348 h 1516602"/>
                  <a:gd name="connsiteX14" fmla="*/ 59619 w 1034979"/>
                  <a:gd name="connsiteY14" fmla="*/ 943158 h 1516602"/>
                  <a:gd name="connsiteX15" fmla="*/ 63429 w 1034979"/>
                  <a:gd name="connsiteY15" fmla="*/ 948873 h 1516602"/>
                  <a:gd name="connsiteX16" fmla="*/ 80574 w 1034979"/>
                  <a:gd name="connsiteY16" fmla="*/ 958398 h 1516602"/>
                  <a:gd name="connsiteX17" fmla="*/ 166299 w 1034979"/>
                  <a:gd name="connsiteY17" fmla="*/ 979353 h 1516602"/>
                  <a:gd name="connsiteX18" fmla="*/ 191064 w 1034979"/>
                  <a:gd name="connsiteY18" fmla="*/ 985068 h 1516602"/>
                  <a:gd name="connsiteX19" fmla="*/ 208209 w 1034979"/>
                  <a:gd name="connsiteY19" fmla="*/ 990783 h 1516602"/>
                  <a:gd name="connsiteX20" fmla="*/ 213924 w 1034979"/>
                  <a:gd name="connsiteY20" fmla="*/ 992688 h 1516602"/>
                  <a:gd name="connsiteX21" fmla="*/ 229164 w 1034979"/>
                  <a:gd name="connsiteY21" fmla="*/ 996498 h 1516602"/>
                  <a:gd name="connsiteX22" fmla="*/ 248214 w 1034979"/>
                  <a:gd name="connsiteY22" fmla="*/ 1002213 h 1516602"/>
                  <a:gd name="connsiteX23" fmla="*/ 253929 w 1034979"/>
                  <a:gd name="connsiteY23" fmla="*/ 1006023 h 1516602"/>
                  <a:gd name="connsiteX24" fmla="*/ 267264 w 1034979"/>
                  <a:gd name="connsiteY24" fmla="*/ 1021263 h 1516602"/>
                  <a:gd name="connsiteX25" fmla="*/ 272979 w 1034979"/>
                  <a:gd name="connsiteY25" fmla="*/ 1040313 h 1516602"/>
                  <a:gd name="connsiteX26" fmla="*/ 274884 w 1034979"/>
                  <a:gd name="connsiteY26" fmla="*/ 1046028 h 1516602"/>
                  <a:gd name="connsiteX27" fmla="*/ 276789 w 1034979"/>
                  <a:gd name="connsiteY27" fmla="*/ 1051743 h 1516602"/>
                  <a:gd name="connsiteX28" fmla="*/ 278694 w 1034979"/>
                  <a:gd name="connsiteY28" fmla="*/ 1076508 h 1516602"/>
                  <a:gd name="connsiteX29" fmla="*/ 280599 w 1034979"/>
                  <a:gd name="connsiteY29" fmla="*/ 1082223 h 1516602"/>
                  <a:gd name="connsiteX30" fmla="*/ 278694 w 1034979"/>
                  <a:gd name="connsiteY30" fmla="*/ 1101273 h 1516602"/>
                  <a:gd name="connsiteX31" fmla="*/ 276789 w 1034979"/>
                  <a:gd name="connsiteY31" fmla="*/ 1110798 h 1516602"/>
                  <a:gd name="connsiteX32" fmla="*/ 263454 w 1034979"/>
                  <a:gd name="connsiteY32" fmla="*/ 1124133 h 1516602"/>
                  <a:gd name="connsiteX33" fmla="*/ 252024 w 1034979"/>
                  <a:gd name="connsiteY33" fmla="*/ 1131753 h 1516602"/>
                  <a:gd name="connsiteX34" fmla="*/ 240594 w 1034979"/>
                  <a:gd name="connsiteY34" fmla="*/ 1135563 h 1516602"/>
                  <a:gd name="connsiteX35" fmla="*/ 27234 w 1034979"/>
                  <a:gd name="connsiteY35" fmla="*/ 1154613 h 1516602"/>
                  <a:gd name="connsiteX36" fmla="*/ 15804 w 1034979"/>
                  <a:gd name="connsiteY36" fmla="*/ 1160328 h 1516602"/>
                  <a:gd name="connsiteX37" fmla="*/ 6279 w 1034979"/>
                  <a:gd name="connsiteY37" fmla="*/ 1169853 h 1516602"/>
                  <a:gd name="connsiteX38" fmla="*/ 4374 w 1034979"/>
                  <a:gd name="connsiteY38" fmla="*/ 1175568 h 1516602"/>
                  <a:gd name="connsiteX39" fmla="*/ 564 w 1034979"/>
                  <a:gd name="connsiteY39" fmla="*/ 1181283 h 1516602"/>
                  <a:gd name="connsiteX40" fmla="*/ 6279 w 1034979"/>
                  <a:gd name="connsiteY40" fmla="*/ 1213668 h 1516602"/>
                  <a:gd name="connsiteX41" fmla="*/ 11994 w 1034979"/>
                  <a:gd name="connsiteY41" fmla="*/ 1217478 h 1516602"/>
                  <a:gd name="connsiteX42" fmla="*/ 17709 w 1034979"/>
                  <a:gd name="connsiteY42" fmla="*/ 1219383 h 1516602"/>
                  <a:gd name="connsiteX43" fmla="*/ 145344 w 1034979"/>
                  <a:gd name="connsiteY43" fmla="*/ 1217478 h 1516602"/>
                  <a:gd name="connsiteX44" fmla="*/ 239202 w 1034979"/>
                  <a:gd name="connsiteY44" fmla="*/ 1214801 h 1516602"/>
                  <a:gd name="connsiteX45" fmla="*/ 318699 w 1034979"/>
                  <a:gd name="connsiteY45" fmla="*/ 1217478 h 1516602"/>
                  <a:gd name="connsiteX46" fmla="*/ 330129 w 1034979"/>
                  <a:gd name="connsiteY46" fmla="*/ 1223193 h 1516602"/>
                  <a:gd name="connsiteX47" fmla="*/ 333939 w 1034979"/>
                  <a:gd name="connsiteY47" fmla="*/ 1228908 h 1516602"/>
                  <a:gd name="connsiteX48" fmla="*/ 339654 w 1034979"/>
                  <a:gd name="connsiteY48" fmla="*/ 1230813 h 1516602"/>
                  <a:gd name="connsiteX49" fmla="*/ 351084 w 1034979"/>
                  <a:gd name="connsiteY49" fmla="*/ 1238433 h 1516602"/>
                  <a:gd name="connsiteX50" fmla="*/ 356799 w 1034979"/>
                  <a:gd name="connsiteY50" fmla="*/ 1242243 h 1516602"/>
                  <a:gd name="connsiteX51" fmla="*/ 360609 w 1034979"/>
                  <a:gd name="connsiteY51" fmla="*/ 1247958 h 1516602"/>
                  <a:gd name="connsiteX52" fmla="*/ 366324 w 1034979"/>
                  <a:gd name="connsiteY52" fmla="*/ 1259388 h 1516602"/>
                  <a:gd name="connsiteX53" fmla="*/ 362514 w 1034979"/>
                  <a:gd name="connsiteY53" fmla="*/ 1286058 h 1516602"/>
                  <a:gd name="connsiteX54" fmla="*/ 358704 w 1034979"/>
                  <a:gd name="connsiteY54" fmla="*/ 1291773 h 1516602"/>
                  <a:gd name="connsiteX55" fmla="*/ 356799 w 1034979"/>
                  <a:gd name="connsiteY55" fmla="*/ 1297488 h 1516602"/>
                  <a:gd name="connsiteX56" fmla="*/ 352989 w 1034979"/>
                  <a:gd name="connsiteY56" fmla="*/ 1303203 h 1516602"/>
                  <a:gd name="connsiteX57" fmla="*/ 351084 w 1034979"/>
                  <a:gd name="connsiteY57" fmla="*/ 1308918 h 1516602"/>
                  <a:gd name="connsiteX58" fmla="*/ 347274 w 1034979"/>
                  <a:gd name="connsiteY58" fmla="*/ 1314633 h 1516602"/>
                  <a:gd name="connsiteX59" fmla="*/ 330129 w 1034979"/>
                  <a:gd name="connsiteY59" fmla="*/ 1381308 h 1516602"/>
                  <a:gd name="connsiteX60" fmla="*/ 328224 w 1034979"/>
                  <a:gd name="connsiteY60" fmla="*/ 1432743 h 1516602"/>
                  <a:gd name="connsiteX61" fmla="*/ 330129 w 1034979"/>
                  <a:gd name="connsiteY61" fmla="*/ 1457508 h 1516602"/>
                  <a:gd name="connsiteX62" fmla="*/ 332034 w 1034979"/>
                  <a:gd name="connsiteY62" fmla="*/ 1463223 h 1516602"/>
                  <a:gd name="connsiteX63" fmla="*/ 335844 w 1034979"/>
                  <a:gd name="connsiteY63" fmla="*/ 1467033 h 1516602"/>
                  <a:gd name="connsiteX64" fmla="*/ 364419 w 1034979"/>
                  <a:gd name="connsiteY64" fmla="*/ 1512753 h 1516602"/>
                  <a:gd name="connsiteX65" fmla="*/ 387279 w 1034979"/>
                  <a:gd name="connsiteY65" fmla="*/ 1514658 h 1516602"/>
                  <a:gd name="connsiteX66" fmla="*/ 392994 w 1034979"/>
                  <a:gd name="connsiteY66" fmla="*/ 1508943 h 1516602"/>
                  <a:gd name="connsiteX67" fmla="*/ 394899 w 1034979"/>
                  <a:gd name="connsiteY67" fmla="*/ 1497513 h 1516602"/>
                  <a:gd name="connsiteX68" fmla="*/ 396804 w 1034979"/>
                  <a:gd name="connsiteY68" fmla="*/ 1491798 h 1516602"/>
                  <a:gd name="connsiteX69" fmla="*/ 398709 w 1034979"/>
                  <a:gd name="connsiteY69" fmla="*/ 1474653 h 1516602"/>
                  <a:gd name="connsiteX70" fmla="*/ 400614 w 1034979"/>
                  <a:gd name="connsiteY70" fmla="*/ 1461318 h 1516602"/>
                  <a:gd name="connsiteX71" fmla="*/ 404424 w 1034979"/>
                  <a:gd name="connsiteY71" fmla="*/ 1404168 h 1516602"/>
                  <a:gd name="connsiteX72" fmla="*/ 410139 w 1034979"/>
                  <a:gd name="connsiteY72" fmla="*/ 1392738 h 1516602"/>
                  <a:gd name="connsiteX73" fmla="*/ 413949 w 1034979"/>
                  <a:gd name="connsiteY73" fmla="*/ 1379403 h 1516602"/>
                  <a:gd name="connsiteX74" fmla="*/ 415854 w 1034979"/>
                  <a:gd name="connsiteY74" fmla="*/ 1373688 h 1516602"/>
                  <a:gd name="connsiteX75" fmla="*/ 417759 w 1034979"/>
                  <a:gd name="connsiteY75" fmla="*/ 1360353 h 1516602"/>
                  <a:gd name="connsiteX76" fmla="*/ 421569 w 1034979"/>
                  <a:gd name="connsiteY76" fmla="*/ 1348923 h 1516602"/>
                  <a:gd name="connsiteX77" fmla="*/ 427284 w 1034979"/>
                  <a:gd name="connsiteY77" fmla="*/ 1335588 h 1516602"/>
                  <a:gd name="connsiteX78" fmla="*/ 467289 w 1034979"/>
                  <a:gd name="connsiteY78" fmla="*/ 1265103 h 1516602"/>
                  <a:gd name="connsiteX79" fmla="*/ 528455 w 1034979"/>
                  <a:gd name="connsiteY79" fmla="*/ 1252334 h 1516602"/>
                  <a:gd name="connsiteX80" fmla="*/ 573969 w 1034979"/>
                  <a:gd name="connsiteY80" fmla="*/ 1236528 h 1516602"/>
                  <a:gd name="connsiteX81" fmla="*/ 585399 w 1034979"/>
                  <a:gd name="connsiteY81" fmla="*/ 1232718 h 1516602"/>
                  <a:gd name="connsiteX82" fmla="*/ 720654 w 1034979"/>
                  <a:gd name="connsiteY82" fmla="*/ 1316538 h 1516602"/>
                  <a:gd name="connsiteX83" fmla="*/ 733989 w 1034979"/>
                  <a:gd name="connsiteY83" fmla="*/ 1326063 h 1516602"/>
                  <a:gd name="connsiteX84" fmla="*/ 743514 w 1034979"/>
                  <a:gd name="connsiteY84" fmla="*/ 1327968 h 1516602"/>
                  <a:gd name="connsiteX85" fmla="*/ 749229 w 1034979"/>
                  <a:gd name="connsiteY85" fmla="*/ 1329873 h 1516602"/>
                  <a:gd name="connsiteX86" fmla="*/ 762564 w 1034979"/>
                  <a:gd name="connsiteY86" fmla="*/ 1335588 h 1516602"/>
                  <a:gd name="connsiteX87" fmla="*/ 777804 w 1034979"/>
                  <a:gd name="connsiteY87" fmla="*/ 1333683 h 1516602"/>
                  <a:gd name="connsiteX88" fmla="*/ 789234 w 1034979"/>
                  <a:gd name="connsiteY88" fmla="*/ 1327968 h 1516602"/>
                  <a:gd name="connsiteX89" fmla="*/ 794949 w 1034979"/>
                  <a:gd name="connsiteY89" fmla="*/ 1326063 h 1516602"/>
                  <a:gd name="connsiteX90" fmla="*/ 802569 w 1034979"/>
                  <a:gd name="connsiteY90" fmla="*/ 1308918 h 1516602"/>
                  <a:gd name="connsiteX91" fmla="*/ 800664 w 1034979"/>
                  <a:gd name="connsiteY91" fmla="*/ 1284153 h 1516602"/>
                  <a:gd name="connsiteX92" fmla="*/ 798759 w 1034979"/>
                  <a:gd name="connsiteY92" fmla="*/ 1278438 h 1516602"/>
                  <a:gd name="connsiteX93" fmla="*/ 796854 w 1034979"/>
                  <a:gd name="connsiteY93" fmla="*/ 1270818 h 1516602"/>
                  <a:gd name="connsiteX94" fmla="*/ 783519 w 1034979"/>
                  <a:gd name="connsiteY94" fmla="*/ 1253673 h 1516602"/>
                  <a:gd name="connsiteX95" fmla="*/ 773994 w 1034979"/>
                  <a:gd name="connsiteY95" fmla="*/ 1247958 h 1516602"/>
                  <a:gd name="connsiteX96" fmla="*/ 648264 w 1034979"/>
                  <a:gd name="connsiteY96" fmla="*/ 1156518 h 1516602"/>
                  <a:gd name="connsiteX97" fmla="*/ 644454 w 1034979"/>
                  <a:gd name="connsiteY97" fmla="*/ 1139373 h 1516602"/>
                  <a:gd name="connsiteX98" fmla="*/ 646359 w 1034979"/>
                  <a:gd name="connsiteY98" fmla="*/ 1131753 h 1516602"/>
                  <a:gd name="connsiteX99" fmla="*/ 650169 w 1034979"/>
                  <a:gd name="connsiteY99" fmla="*/ 1114608 h 1516602"/>
                  <a:gd name="connsiteX100" fmla="*/ 653979 w 1034979"/>
                  <a:gd name="connsiteY100" fmla="*/ 1108893 h 1516602"/>
                  <a:gd name="connsiteX101" fmla="*/ 655884 w 1034979"/>
                  <a:gd name="connsiteY101" fmla="*/ 1103178 h 1516602"/>
                  <a:gd name="connsiteX102" fmla="*/ 661599 w 1034979"/>
                  <a:gd name="connsiteY102" fmla="*/ 1101273 h 1516602"/>
                  <a:gd name="connsiteX103" fmla="*/ 671124 w 1034979"/>
                  <a:gd name="connsiteY103" fmla="*/ 1089843 h 1516602"/>
                  <a:gd name="connsiteX104" fmla="*/ 724464 w 1034979"/>
                  <a:gd name="connsiteY104" fmla="*/ 1082223 h 1516602"/>
                  <a:gd name="connsiteX105" fmla="*/ 842574 w 1034979"/>
                  <a:gd name="connsiteY105" fmla="*/ 1084128 h 1516602"/>
                  <a:gd name="connsiteX106" fmla="*/ 871149 w 1034979"/>
                  <a:gd name="connsiteY106" fmla="*/ 1086033 h 1516602"/>
                  <a:gd name="connsiteX107" fmla="*/ 899724 w 1034979"/>
                  <a:gd name="connsiteY107" fmla="*/ 1091748 h 1516602"/>
                  <a:gd name="connsiteX108" fmla="*/ 922584 w 1034979"/>
                  <a:gd name="connsiteY108" fmla="*/ 1095558 h 1516602"/>
                  <a:gd name="connsiteX109" fmla="*/ 951159 w 1034979"/>
                  <a:gd name="connsiteY109" fmla="*/ 1101273 h 1516602"/>
                  <a:gd name="connsiteX110" fmla="*/ 956874 w 1034979"/>
                  <a:gd name="connsiteY110" fmla="*/ 1101273 h 1516602"/>
                  <a:gd name="connsiteX111" fmla="*/ 1002594 w 1034979"/>
                  <a:gd name="connsiteY111" fmla="*/ 1099368 h 1516602"/>
                  <a:gd name="connsiteX112" fmla="*/ 1031169 w 1034979"/>
                  <a:gd name="connsiteY112" fmla="*/ 1091748 h 1516602"/>
                  <a:gd name="connsiteX113" fmla="*/ 1034979 w 1034979"/>
                  <a:gd name="connsiteY113" fmla="*/ 1086033 h 1516602"/>
                  <a:gd name="connsiteX114" fmla="*/ 1033074 w 1034979"/>
                  <a:gd name="connsiteY114" fmla="*/ 1066983 h 1516602"/>
                  <a:gd name="connsiteX115" fmla="*/ 1027359 w 1034979"/>
                  <a:gd name="connsiteY115" fmla="*/ 1063173 h 1516602"/>
                  <a:gd name="connsiteX116" fmla="*/ 1012119 w 1034979"/>
                  <a:gd name="connsiteY116" fmla="*/ 1061268 h 1516602"/>
                  <a:gd name="connsiteX117" fmla="*/ 1006404 w 1034979"/>
                  <a:gd name="connsiteY117" fmla="*/ 1059363 h 1516602"/>
                  <a:gd name="connsiteX118" fmla="*/ 998784 w 1034979"/>
                  <a:gd name="connsiteY118" fmla="*/ 1057458 h 1516602"/>
                  <a:gd name="connsiteX119" fmla="*/ 987354 w 1034979"/>
                  <a:gd name="connsiteY119" fmla="*/ 1049838 h 1516602"/>
                  <a:gd name="connsiteX120" fmla="*/ 975924 w 1034979"/>
                  <a:gd name="connsiteY120" fmla="*/ 1046028 h 1516602"/>
                  <a:gd name="connsiteX121" fmla="*/ 970209 w 1034979"/>
                  <a:gd name="connsiteY121" fmla="*/ 1044123 h 1516602"/>
                  <a:gd name="connsiteX122" fmla="*/ 962589 w 1034979"/>
                  <a:gd name="connsiteY122" fmla="*/ 1042218 h 1516602"/>
                  <a:gd name="connsiteX123" fmla="*/ 956874 w 1034979"/>
                  <a:gd name="connsiteY123" fmla="*/ 1040313 h 1516602"/>
                  <a:gd name="connsiteX124" fmla="*/ 935919 w 1034979"/>
                  <a:gd name="connsiteY124" fmla="*/ 1034598 h 1516602"/>
                  <a:gd name="connsiteX125" fmla="*/ 825429 w 1034979"/>
                  <a:gd name="connsiteY125" fmla="*/ 1034598 h 1516602"/>
                  <a:gd name="connsiteX126" fmla="*/ 730179 w 1034979"/>
                  <a:gd name="connsiteY126" fmla="*/ 1038408 h 1516602"/>
                  <a:gd name="connsiteX127" fmla="*/ 669219 w 1034979"/>
                  <a:gd name="connsiteY127" fmla="*/ 1046028 h 1516602"/>
                  <a:gd name="connsiteX128" fmla="*/ 646359 w 1034979"/>
                  <a:gd name="connsiteY128" fmla="*/ 1049838 h 1516602"/>
                  <a:gd name="connsiteX129" fmla="*/ 642549 w 1034979"/>
                  <a:gd name="connsiteY129" fmla="*/ 1038408 h 1516602"/>
                  <a:gd name="connsiteX130" fmla="*/ 640644 w 1034979"/>
                  <a:gd name="connsiteY130" fmla="*/ 1032693 h 1516602"/>
                  <a:gd name="connsiteX131" fmla="*/ 642549 w 1034979"/>
                  <a:gd name="connsiteY131" fmla="*/ 1015548 h 1516602"/>
                  <a:gd name="connsiteX132" fmla="*/ 644454 w 1034979"/>
                  <a:gd name="connsiteY132" fmla="*/ 1009833 h 1516602"/>
                  <a:gd name="connsiteX133" fmla="*/ 661599 w 1034979"/>
                  <a:gd name="connsiteY133" fmla="*/ 1000308 h 1516602"/>
                  <a:gd name="connsiteX134" fmla="*/ 673029 w 1034979"/>
                  <a:gd name="connsiteY134" fmla="*/ 992688 h 1516602"/>
                  <a:gd name="connsiteX135" fmla="*/ 674934 w 1034979"/>
                  <a:gd name="connsiteY135" fmla="*/ 986973 h 1516602"/>
                  <a:gd name="connsiteX136" fmla="*/ 680649 w 1034979"/>
                  <a:gd name="connsiteY136" fmla="*/ 985068 h 1516602"/>
                  <a:gd name="connsiteX137" fmla="*/ 686364 w 1034979"/>
                  <a:gd name="connsiteY137" fmla="*/ 981258 h 1516602"/>
                  <a:gd name="connsiteX138" fmla="*/ 695889 w 1034979"/>
                  <a:gd name="connsiteY138" fmla="*/ 971733 h 1516602"/>
                  <a:gd name="connsiteX139" fmla="*/ 705414 w 1034979"/>
                  <a:gd name="connsiteY139" fmla="*/ 960303 h 1516602"/>
                  <a:gd name="connsiteX140" fmla="*/ 716844 w 1034979"/>
                  <a:gd name="connsiteY140" fmla="*/ 952683 h 1516602"/>
                  <a:gd name="connsiteX141" fmla="*/ 732084 w 1034979"/>
                  <a:gd name="connsiteY141" fmla="*/ 939348 h 1516602"/>
                  <a:gd name="connsiteX142" fmla="*/ 741609 w 1034979"/>
                  <a:gd name="connsiteY142" fmla="*/ 927918 h 1516602"/>
                  <a:gd name="connsiteX143" fmla="*/ 753039 w 1034979"/>
                  <a:gd name="connsiteY143" fmla="*/ 918393 h 1516602"/>
                  <a:gd name="connsiteX144" fmla="*/ 758754 w 1034979"/>
                  <a:gd name="connsiteY144" fmla="*/ 906963 h 1516602"/>
                  <a:gd name="connsiteX145" fmla="*/ 760659 w 1034979"/>
                  <a:gd name="connsiteY145" fmla="*/ 901248 h 1516602"/>
                  <a:gd name="connsiteX146" fmla="*/ 766374 w 1034979"/>
                  <a:gd name="connsiteY146" fmla="*/ 889818 h 1516602"/>
                  <a:gd name="connsiteX147" fmla="*/ 764469 w 1034979"/>
                  <a:gd name="connsiteY147" fmla="*/ 874578 h 1516602"/>
                  <a:gd name="connsiteX148" fmla="*/ 758754 w 1034979"/>
                  <a:gd name="connsiteY148" fmla="*/ 872673 h 1516602"/>
                  <a:gd name="connsiteX149" fmla="*/ 737799 w 1034979"/>
                  <a:gd name="connsiteY149" fmla="*/ 874578 h 1516602"/>
                  <a:gd name="connsiteX150" fmla="*/ 732084 w 1034979"/>
                  <a:gd name="connsiteY150" fmla="*/ 878388 h 1516602"/>
                  <a:gd name="connsiteX151" fmla="*/ 699699 w 1034979"/>
                  <a:gd name="connsiteY151" fmla="*/ 899343 h 1516602"/>
                  <a:gd name="connsiteX152" fmla="*/ 595181 w 1034979"/>
                  <a:gd name="connsiteY152" fmla="*/ 957831 h 1516602"/>
                  <a:gd name="connsiteX153" fmla="*/ 507294 w 1034979"/>
                  <a:gd name="connsiteY153" fmla="*/ 847908 h 1516602"/>
                  <a:gd name="connsiteX154" fmla="*/ 503484 w 1034979"/>
                  <a:gd name="connsiteY154" fmla="*/ 358323 h 1516602"/>
                  <a:gd name="connsiteX155" fmla="*/ 499674 w 1034979"/>
                  <a:gd name="connsiteY155" fmla="*/ 66858 h 1516602"/>
                  <a:gd name="connsiteX156" fmla="*/ 490149 w 1034979"/>
                  <a:gd name="connsiteY156" fmla="*/ 40188 h 1516602"/>
                  <a:gd name="connsiteX157" fmla="*/ 488244 w 1034979"/>
                  <a:gd name="connsiteY157" fmla="*/ 34473 h 1516602"/>
                  <a:gd name="connsiteX158" fmla="*/ 484434 w 1034979"/>
                  <a:gd name="connsiteY158" fmla="*/ 28758 h 1516602"/>
                  <a:gd name="connsiteX159" fmla="*/ 478719 w 1034979"/>
                  <a:gd name="connsiteY159" fmla="*/ 17328 h 1516602"/>
                  <a:gd name="connsiteX160" fmla="*/ 473004 w 1034979"/>
                  <a:gd name="connsiteY160" fmla="*/ 13518 h 1516602"/>
                  <a:gd name="connsiteX161" fmla="*/ 469194 w 1034979"/>
                  <a:gd name="connsiteY161" fmla="*/ 7803 h 1516602"/>
                  <a:gd name="connsiteX162" fmla="*/ 429189 w 1034979"/>
                  <a:gd name="connsiteY162" fmla="*/ 11613 h 1516602"/>
                  <a:gd name="connsiteX163" fmla="*/ 425379 w 1034979"/>
                  <a:gd name="connsiteY163" fmla="*/ 78288 h 1516602"/>
                  <a:gd name="connsiteX164" fmla="*/ 425379 w 1034979"/>
                  <a:gd name="connsiteY164" fmla="*/ 84003 h 1516602"/>
                  <a:gd name="connsiteX165" fmla="*/ 429189 w 1034979"/>
                  <a:gd name="connsiteY165" fmla="*/ 238308 h 1516602"/>
                  <a:gd name="connsiteX166" fmla="*/ 440619 w 1034979"/>
                  <a:gd name="connsiteY166" fmla="*/ 421188 h 1516602"/>
                  <a:gd name="connsiteX167" fmla="*/ 435265 w 1034979"/>
                  <a:gd name="connsiteY167" fmla="*/ 718368 h 1516602"/>
                  <a:gd name="connsiteX168" fmla="*/ 435059 w 1034979"/>
                  <a:gd name="connsiteY168" fmla="*/ 799046 h 1516602"/>
                  <a:gd name="connsiteX169" fmla="*/ 430322 w 1034979"/>
                  <a:gd name="connsiteY16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181539 w 1034979"/>
                  <a:gd name="connsiteY7" fmla="*/ 937443 h 1516602"/>
                  <a:gd name="connsiteX8" fmla="*/ 116769 w 1034979"/>
                  <a:gd name="connsiteY8" fmla="*/ 903153 h 1516602"/>
                  <a:gd name="connsiteX9" fmla="*/ 59619 w 1034979"/>
                  <a:gd name="connsiteY9" fmla="*/ 874578 h 1516602"/>
                  <a:gd name="connsiteX10" fmla="*/ 46284 w 1034979"/>
                  <a:gd name="connsiteY10" fmla="*/ 895533 h 1516602"/>
                  <a:gd name="connsiteX11" fmla="*/ 50094 w 1034979"/>
                  <a:gd name="connsiteY11" fmla="*/ 933633 h 1516602"/>
                  <a:gd name="connsiteX12" fmla="*/ 53904 w 1034979"/>
                  <a:gd name="connsiteY12" fmla="*/ 939348 h 1516602"/>
                  <a:gd name="connsiteX13" fmla="*/ 59619 w 1034979"/>
                  <a:gd name="connsiteY13" fmla="*/ 943158 h 1516602"/>
                  <a:gd name="connsiteX14" fmla="*/ 63429 w 1034979"/>
                  <a:gd name="connsiteY14" fmla="*/ 948873 h 1516602"/>
                  <a:gd name="connsiteX15" fmla="*/ 80574 w 1034979"/>
                  <a:gd name="connsiteY15" fmla="*/ 958398 h 1516602"/>
                  <a:gd name="connsiteX16" fmla="*/ 166299 w 1034979"/>
                  <a:gd name="connsiteY16" fmla="*/ 979353 h 1516602"/>
                  <a:gd name="connsiteX17" fmla="*/ 191064 w 1034979"/>
                  <a:gd name="connsiteY17" fmla="*/ 985068 h 1516602"/>
                  <a:gd name="connsiteX18" fmla="*/ 208209 w 1034979"/>
                  <a:gd name="connsiteY18" fmla="*/ 990783 h 1516602"/>
                  <a:gd name="connsiteX19" fmla="*/ 213924 w 1034979"/>
                  <a:gd name="connsiteY19" fmla="*/ 992688 h 1516602"/>
                  <a:gd name="connsiteX20" fmla="*/ 229164 w 1034979"/>
                  <a:gd name="connsiteY20" fmla="*/ 996498 h 1516602"/>
                  <a:gd name="connsiteX21" fmla="*/ 248214 w 1034979"/>
                  <a:gd name="connsiteY21" fmla="*/ 1002213 h 1516602"/>
                  <a:gd name="connsiteX22" fmla="*/ 253929 w 1034979"/>
                  <a:gd name="connsiteY22" fmla="*/ 1006023 h 1516602"/>
                  <a:gd name="connsiteX23" fmla="*/ 267264 w 1034979"/>
                  <a:gd name="connsiteY23" fmla="*/ 1021263 h 1516602"/>
                  <a:gd name="connsiteX24" fmla="*/ 272979 w 1034979"/>
                  <a:gd name="connsiteY24" fmla="*/ 1040313 h 1516602"/>
                  <a:gd name="connsiteX25" fmla="*/ 274884 w 1034979"/>
                  <a:gd name="connsiteY25" fmla="*/ 1046028 h 1516602"/>
                  <a:gd name="connsiteX26" fmla="*/ 276789 w 1034979"/>
                  <a:gd name="connsiteY26" fmla="*/ 1051743 h 1516602"/>
                  <a:gd name="connsiteX27" fmla="*/ 278694 w 1034979"/>
                  <a:gd name="connsiteY27" fmla="*/ 1076508 h 1516602"/>
                  <a:gd name="connsiteX28" fmla="*/ 280599 w 1034979"/>
                  <a:gd name="connsiteY28" fmla="*/ 1082223 h 1516602"/>
                  <a:gd name="connsiteX29" fmla="*/ 278694 w 1034979"/>
                  <a:gd name="connsiteY29" fmla="*/ 1101273 h 1516602"/>
                  <a:gd name="connsiteX30" fmla="*/ 276789 w 1034979"/>
                  <a:gd name="connsiteY30" fmla="*/ 1110798 h 1516602"/>
                  <a:gd name="connsiteX31" fmla="*/ 263454 w 1034979"/>
                  <a:gd name="connsiteY31" fmla="*/ 1124133 h 1516602"/>
                  <a:gd name="connsiteX32" fmla="*/ 252024 w 1034979"/>
                  <a:gd name="connsiteY32" fmla="*/ 1131753 h 1516602"/>
                  <a:gd name="connsiteX33" fmla="*/ 240594 w 1034979"/>
                  <a:gd name="connsiteY33" fmla="*/ 1135563 h 1516602"/>
                  <a:gd name="connsiteX34" fmla="*/ 27234 w 1034979"/>
                  <a:gd name="connsiteY34" fmla="*/ 1154613 h 1516602"/>
                  <a:gd name="connsiteX35" fmla="*/ 15804 w 1034979"/>
                  <a:gd name="connsiteY35" fmla="*/ 1160328 h 1516602"/>
                  <a:gd name="connsiteX36" fmla="*/ 6279 w 1034979"/>
                  <a:gd name="connsiteY36" fmla="*/ 1169853 h 1516602"/>
                  <a:gd name="connsiteX37" fmla="*/ 4374 w 1034979"/>
                  <a:gd name="connsiteY37" fmla="*/ 1175568 h 1516602"/>
                  <a:gd name="connsiteX38" fmla="*/ 564 w 1034979"/>
                  <a:gd name="connsiteY38" fmla="*/ 1181283 h 1516602"/>
                  <a:gd name="connsiteX39" fmla="*/ 6279 w 1034979"/>
                  <a:gd name="connsiteY39" fmla="*/ 1213668 h 1516602"/>
                  <a:gd name="connsiteX40" fmla="*/ 11994 w 1034979"/>
                  <a:gd name="connsiteY40" fmla="*/ 1217478 h 1516602"/>
                  <a:gd name="connsiteX41" fmla="*/ 17709 w 1034979"/>
                  <a:gd name="connsiteY41" fmla="*/ 1219383 h 1516602"/>
                  <a:gd name="connsiteX42" fmla="*/ 145344 w 1034979"/>
                  <a:gd name="connsiteY42" fmla="*/ 1217478 h 1516602"/>
                  <a:gd name="connsiteX43" fmla="*/ 239202 w 1034979"/>
                  <a:gd name="connsiteY43" fmla="*/ 1214801 h 1516602"/>
                  <a:gd name="connsiteX44" fmla="*/ 318699 w 1034979"/>
                  <a:gd name="connsiteY44" fmla="*/ 1217478 h 1516602"/>
                  <a:gd name="connsiteX45" fmla="*/ 330129 w 1034979"/>
                  <a:gd name="connsiteY45" fmla="*/ 1223193 h 1516602"/>
                  <a:gd name="connsiteX46" fmla="*/ 333939 w 1034979"/>
                  <a:gd name="connsiteY46" fmla="*/ 1228908 h 1516602"/>
                  <a:gd name="connsiteX47" fmla="*/ 339654 w 1034979"/>
                  <a:gd name="connsiteY47" fmla="*/ 1230813 h 1516602"/>
                  <a:gd name="connsiteX48" fmla="*/ 351084 w 1034979"/>
                  <a:gd name="connsiteY48" fmla="*/ 1238433 h 1516602"/>
                  <a:gd name="connsiteX49" fmla="*/ 356799 w 1034979"/>
                  <a:gd name="connsiteY49" fmla="*/ 1242243 h 1516602"/>
                  <a:gd name="connsiteX50" fmla="*/ 360609 w 1034979"/>
                  <a:gd name="connsiteY50" fmla="*/ 1247958 h 1516602"/>
                  <a:gd name="connsiteX51" fmla="*/ 366324 w 1034979"/>
                  <a:gd name="connsiteY51" fmla="*/ 1259388 h 1516602"/>
                  <a:gd name="connsiteX52" fmla="*/ 362514 w 1034979"/>
                  <a:gd name="connsiteY52" fmla="*/ 1286058 h 1516602"/>
                  <a:gd name="connsiteX53" fmla="*/ 358704 w 1034979"/>
                  <a:gd name="connsiteY53" fmla="*/ 1291773 h 1516602"/>
                  <a:gd name="connsiteX54" fmla="*/ 356799 w 1034979"/>
                  <a:gd name="connsiteY54" fmla="*/ 1297488 h 1516602"/>
                  <a:gd name="connsiteX55" fmla="*/ 352989 w 1034979"/>
                  <a:gd name="connsiteY55" fmla="*/ 1303203 h 1516602"/>
                  <a:gd name="connsiteX56" fmla="*/ 351084 w 1034979"/>
                  <a:gd name="connsiteY56" fmla="*/ 1308918 h 1516602"/>
                  <a:gd name="connsiteX57" fmla="*/ 347274 w 1034979"/>
                  <a:gd name="connsiteY57" fmla="*/ 1314633 h 1516602"/>
                  <a:gd name="connsiteX58" fmla="*/ 330129 w 1034979"/>
                  <a:gd name="connsiteY58" fmla="*/ 1381308 h 1516602"/>
                  <a:gd name="connsiteX59" fmla="*/ 328224 w 1034979"/>
                  <a:gd name="connsiteY59" fmla="*/ 1432743 h 1516602"/>
                  <a:gd name="connsiteX60" fmla="*/ 330129 w 1034979"/>
                  <a:gd name="connsiteY60" fmla="*/ 1457508 h 1516602"/>
                  <a:gd name="connsiteX61" fmla="*/ 332034 w 1034979"/>
                  <a:gd name="connsiteY61" fmla="*/ 1463223 h 1516602"/>
                  <a:gd name="connsiteX62" fmla="*/ 335844 w 1034979"/>
                  <a:gd name="connsiteY62" fmla="*/ 1467033 h 1516602"/>
                  <a:gd name="connsiteX63" fmla="*/ 364419 w 1034979"/>
                  <a:gd name="connsiteY63" fmla="*/ 1512753 h 1516602"/>
                  <a:gd name="connsiteX64" fmla="*/ 387279 w 1034979"/>
                  <a:gd name="connsiteY64" fmla="*/ 1514658 h 1516602"/>
                  <a:gd name="connsiteX65" fmla="*/ 392994 w 1034979"/>
                  <a:gd name="connsiteY65" fmla="*/ 1508943 h 1516602"/>
                  <a:gd name="connsiteX66" fmla="*/ 394899 w 1034979"/>
                  <a:gd name="connsiteY66" fmla="*/ 1497513 h 1516602"/>
                  <a:gd name="connsiteX67" fmla="*/ 396804 w 1034979"/>
                  <a:gd name="connsiteY67" fmla="*/ 1491798 h 1516602"/>
                  <a:gd name="connsiteX68" fmla="*/ 398709 w 1034979"/>
                  <a:gd name="connsiteY68" fmla="*/ 1474653 h 1516602"/>
                  <a:gd name="connsiteX69" fmla="*/ 400614 w 1034979"/>
                  <a:gd name="connsiteY69" fmla="*/ 1461318 h 1516602"/>
                  <a:gd name="connsiteX70" fmla="*/ 404424 w 1034979"/>
                  <a:gd name="connsiteY70" fmla="*/ 1404168 h 1516602"/>
                  <a:gd name="connsiteX71" fmla="*/ 410139 w 1034979"/>
                  <a:gd name="connsiteY71" fmla="*/ 1392738 h 1516602"/>
                  <a:gd name="connsiteX72" fmla="*/ 413949 w 1034979"/>
                  <a:gd name="connsiteY72" fmla="*/ 1379403 h 1516602"/>
                  <a:gd name="connsiteX73" fmla="*/ 415854 w 1034979"/>
                  <a:gd name="connsiteY73" fmla="*/ 1373688 h 1516602"/>
                  <a:gd name="connsiteX74" fmla="*/ 417759 w 1034979"/>
                  <a:gd name="connsiteY74" fmla="*/ 1360353 h 1516602"/>
                  <a:gd name="connsiteX75" fmla="*/ 421569 w 1034979"/>
                  <a:gd name="connsiteY75" fmla="*/ 1348923 h 1516602"/>
                  <a:gd name="connsiteX76" fmla="*/ 427284 w 1034979"/>
                  <a:gd name="connsiteY76" fmla="*/ 1335588 h 1516602"/>
                  <a:gd name="connsiteX77" fmla="*/ 467289 w 1034979"/>
                  <a:gd name="connsiteY77" fmla="*/ 1265103 h 1516602"/>
                  <a:gd name="connsiteX78" fmla="*/ 528455 w 1034979"/>
                  <a:gd name="connsiteY78" fmla="*/ 1252334 h 1516602"/>
                  <a:gd name="connsiteX79" fmla="*/ 573969 w 1034979"/>
                  <a:gd name="connsiteY79" fmla="*/ 1236528 h 1516602"/>
                  <a:gd name="connsiteX80" fmla="*/ 585399 w 1034979"/>
                  <a:gd name="connsiteY80" fmla="*/ 1232718 h 1516602"/>
                  <a:gd name="connsiteX81" fmla="*/ 720654 w 1034979"/>
                  <a:gd name="connsiteY81" fmla="*/ 1316538 h 1516602"/>
                  <a:gd name="connsiteX82" fmla="*/ 733989 w 1034979"/>
                  <a:gd name="connsiteY82" fmla="*/ 1326063 h 1516602"/>
                  <a:gd name="connsiteX83" fmla="*/ 743514 w 1034979"/>
                  <a:gd name="connsiteY83" fmla="*/ 1327968 h 1516602"/>
                  <a:gd name="connsiteX84" fmla="*/ 749229 w 1034979"/>
                  <a:gd name="connsiteY84" fmla="*/ 1329873 h 1516602"/>
                  <a:gd name="connsiteX85" fmla="*/ 762564 w 1034979"/>
                  <a:gd name="connsiteY85" fmla="*/ 1335588 h 1516602"/>
                  <a:gd name="connsiteX86" fmla="*/ 777804 w 1034979"/>
                  <a:gd name="connsiteY86" fmla="*/ 1333683 h 1516602"/>
                  <a:gd name="connsiteX87" fmla="*/ 789234 w 1034979"/>
                  <a:gd name="connsiteY87" fmla="*/ 1327968 h 1516602"/>
                  <a:gd name="connsiteX88" fmla="*/ 794949 w 1034979"/>
                  <a:gd name="connsiteY88" fmla="*/ 1326063 h 1516602"/>
                  <a:gd name="connsiteX89" fmla="*/ 802569 w 1034979"/>
                  <a:gd name="connsiteY89" fmla="*/ 1308918 h 1516602"/>
                  <a:gd name="connsiteX90" fmla="*/ 800664 w 1034979"/>
                  <a:gd name="connsiteY90" fmla="*/ 1284153 h 1516602"/>
                  <a:gd name="connsiteX91" fmla="*/ 798759 w 1034979"/>
                  <a:gd name="connsiteY91" fmla="*/ 1278438 h 1516602"/>
                  <a:gd name="connsiteX92" fmla="*/ 796854 w 1034979"/>
                  <a:gd name="connsiteY92" fmla="*/ 1270818 h 1516602"/>
                  <a:gd name="connsiteX93" fmla="*/ 783519 w 1034979"/>
                  <a:gd name="connsiteY93" fmla="*/ 1253673 h 1516602"/>
                  <a:gd name="connsiteX94" fmla="*/ 773994 w 1034979"/>
                  <a:gd name="connsiteY94" fmla="*/ 1247958 h 1516602"/>
                  <a:gd name="connsiteX95" fmla="*/ 648264 w 1034979"/>
                  <a:gd name="connsiteY95" fmla="*/ 1156518 h 1516602"/>
                  <a:gd name="connsiteX96" fmla="*/ 644454 w 1034979"/>
                  <a:gd name="connsiteY96" fmla="*/ 1139373 h 1516602"/>
                  <a:gd name="connsiteX97" fmla="*/ 646359 w 1034979"/>
                  <a:gd name="connsiteY97" fmla="*/ 1131753 h 1516602"/>
                  <a:gd name="connsiteX98" fmla="*/ 650169 w 1034979"/>
                  <a:gd name="connsiteY98" fmla="*/ 1114608 h 1516602"/>
                  <a:gd name="connsiteX99" fmla="*/ 653979 w 1034979"/>
                  <a:gd name="connsiteY99" fmla="*/ 1108893 h 1516602"/>
                  <a:gd name="connsiteX100" fmla="*/ 655884 w 1034979"/>
                  <a:gd name="connsiteY100" fmla="*/ 1103178 h 1516602"/>
                  <a:gd name="connsiteX101" fmla="*/ 661599 w 1034979"/>
                  <a:gd name="connsiteY101" fmla="*/ 1101273 h 1516602"/>
                  <a:gd name="connsiteX102" fmla="*/ 671124 w 1034979"/>
                  <a:gd name="connsiteY102" fmla="*/ 1089843 h 1516602"/>
                  <a:gd name="connsiteX103" fmla="*/ 724464 w 1034979"/>
                  <a:gd name="connsiteY103" fmla="*/ 1082223 h 1516602"/>
                  <a:gd name="connsiteX104" fmla="*/ 842574 w 1034979"/>
                  <a:gd name="connsiteY104" fmla="*/ 1084128 h 1516602"/>
                  <a:gd name="connsiteX105" fmla="*/ 871149 w 1034979"/>
                  <a:gd name="connsiteY105" fmla="*/ 1086033 h 1516602"/>
                  <a:gd name="connsiteX106" fmla="*/ 899724 w 1034979"/>
                  <a:gd name="connsiteY106" fmla="*/ 1091748 h 1516602"/>
                  <a:gd name="connsiteX107" fmla="*/ 922584 w 1034979"/>
                  <a:gd name="connsiteY107" fmla="*/ 1095558 h 1516602"/>
                  <a:gd name="connsiteX108" fmla="*/ 951159 w 1034979"/>
                  <a:gd name="connsiteY108" fmla="*/ 1101273 h 1516602"/>
                  <a:gd name="connsiteX109" fmla="*/ 956874 w 1034979"/>
                  <a:gd name="connsiteY109" fmla="*/ 1101273 h 1516602"/>
                  <a:gd name="connsiteX110" fmla="*/ 1002594 w 1034979"/>
                  <a:gd name="connsiteY110" fmla="*/ 1099368 h 1516602"/>
                  <a:gd name="connsiteX111" fmla="*/ 1031169 w 1034979"/>
                  <a:gd name="connsiteY111" fmla="*/ 1091748 h 1516602"/>
                  <a:gd name="connsiteX112" fmla="*/ 1034979 w 1034979"/>
                  <a:gd name="connsiteY112" fmla="*/ 1086033 h 1516602"/>
                  <a:gd name="connsiteX113" fmla="*/ 1033074 w 1034979"/>
                  <a:gd name="connsiteY113" fmla="*/ 1066983 h 1516602"/>
                  <a:gd name="connsiteX114" fmla="*/ 1027359 w 1034979"/>
                  <a:gd name="connsiteY114" fmla="*/ 1063173 h 1516602"/>
                  <a:gd name="connsiteX115" fmla="*/ 1012119 w 1034979"/>
                  <a:gd name="connsiteY115" fmla="*/ 1061268 h 1516602"/>
                  <a:gd name="connsiteX116" fmla="*/ 1006404 w 1034979"/>
                  <a:gd name="connsiteY116" fmla="*/ 1059363 h 1516602"/>
                  <a:gd name="connsiteX117" fmla="*/ 998784 w 1034979"/>
                  <a:gd name="connsiteY117" fmla="*/ 1057458 h 1516602"/>
                  <a:gd name="connsiteX118" fmla="*/ 987354 w 1034979"/>
                  <a:gd name="connsiteY118" fmla="*/ 1049838 h 1516602"/>
                  <a:gd name="connsiteX119" fmla="*/ 975924 w 1034979"/>
                  <a:gd name="connsiteY119" fmla="*/ 1046028 h 1516602"/>
                  <a:gd name="connsiteX120" fmla="*/ 970209 w 1034979"/>
                  <a:gd name="connsiteY120" fmla="*/ 1044123 h 1516602"/>
                  <a:gd name="connsiteX121" fmla="*/ 962589 w 1034979"/>
                  <a:gd name="connsiteY121" fmla="*/ 1042218 h 1516602"/>
                  <a:gd name="connsiteX122" fmla="*/ 956874 w 1034979"/>
                  <a:gd name="connsiteY122" fmla="*/ 1040313 h 1516602"/>
                  <a:gd name="connsiteX123" fmla="*/ 935919 w 1034979"/>
                  <a:gd name="connsiteY123" fmla="*/ 1034598 h 1516602"/>
                  <a:gd name="connsiteX124" fmla="*/ 825429 w 1034979"/>
                  <a:gd name="connsiteY124" fmla="*/ 1034598 h 1516602"/>
                  <a:gd name="connsiteX125" fmla="*/ 730179 w 1034979"/>
                  <a:gd name="connsiteY125" fmla="*/ 1038408 h 1516602"/>
                  <a:gd name="connsiteX126" fmla="*/ 669219 w 1034979"/>
                  <a:gd name="connsiteY126" fmla="*/ 1046028 h 1516602"/>
                  <a:gd name="connsiteX127" fmla="*/ 646359 w 1034979"/>
                  <a:gd name="connsiteY127" fmla="*/ 1049838 h 1516602"/>
                  <a:gd name="connsiteX128" fmla="*/ 642549 w 1034979"/>
                  <a:gd name="connsiteY128" fmla="*/ 1038408 h 1516602"/>
                  <a:gd name="connsiteX129" fmla="*/ 640644 w 1034979"/>
                  <a:gd name="connsiteY129" fmla="*/ 1032693 h 1516602"/>
                  <a:gd name="connsiteX130" fmla="*/ 642549 w 1034979"/>
                  <a:gd name="connsiteY130" fmla="*/ 1015548 h 1516602"/>
                  <a:gd name="connsiteX131" fmla="*/ 644454 w 1034979"/>
                  <a:gd name="connsiteY131" fmla="*/ 1009833 h 1516602"/>
                  <a:gd name="connsiteX132" fmla="*/ 661599 w 1034979"/>
                  <a:gd name="connsiteY132" fmla="*/ 1000308 h 1516602"/>
                  <a:gd name="connsiteX133" fmla="*/ 673029 w 1034979"/>
                  <a:gd name="connsiteY133" fmla="*/ 992688 h 1516602"/>
                  <a:gd name="connsiteX134" fmla="*/ 674934 w 1034979"/>
                  <a:gd name="connsiteY134" fmla="*/ 986973 h 1516602"/>
                  <a:gd name="connsiteX135" fmla="*/ 680649 w 1034979"/>
                  <a:gd name="connsiteY135" fmla="*/ 985068 h 1516602"/>
                  <a:gd name="connsiteX136" fmla="*/ 686364 w 1034979"/>
                  <a:gd name="connsiteY136" fmla="*/ 981258 h 1516602"/>
                  <a:gd name="connsiteX137" fmla="*/ 695889 w 1034979"/>
                  <a:gd name="connsiteY137" fmla="*/ 971733 h 1516602"/>
                  <a:gd name="connsiteX138" fmla="*/ 705414 w 1034979"/>
                  <a:gd name="connsiteY138" fmla="*/ 960303 h 1516602"/>
                  <a:gd name="connsiteX139" fmla="*/ 716844 w 1034979"/>
                  <a:gd name="connsiteY139" fmla="*/ 952683 h 1516602"/>
                  <a:gd name="connsiteX140" fmla="*/ 732084 w 1034979"/>
                  <a:gd name="connsiteY140" fmla="*/ 939348 h 1516602"/>
                  <a:gd name="connsiteX141" fmla="*/ 741609 w 1034979"/>
                  <a:gd name="connsiteY141" fmla="*/ 927918 h 1516602"/>
                  <a:gd name="connsiteX142" fmla="*/ 753039 w 1034979"/>
                  <a:gd name="connsiteY142" fmla="*/ 918393 h 1516602"/>
                  <a:gd name="connsiteX143" fmla="*/ 758754 w 1034979"/>
                  <a:gd name="connsiteY143" fmla="*/ 906963 h 1516602"/>
                  <a:gd name="connsiteX144" fmla="*/ 760659 w 1034979"/>
                  <a:gd name="connsiteY144" fmla="*/ 901248 h 1516602"/>
                  <a:gd name="connsiteX145" fmla="*/ 766374 w 1034979"/>
                  <a:gd name="connsiteY145" fmla="*/ 889818 h 1516602"/>
                  <a:gd name="connsiteX146" fmla="*/ 764469 w 1034979"/>
                  <a:gd name="connsiteY146" fmla="*/ 874578 h 1516602"/>
                  <a:gd name="connsiteX147" fmla="*/ 758754 w 1034979"/>
                  <a:gd name="connsiteY147" fmla="*/ 872673 h 1516602"/>
                  <a:gd name="connsiteX148" fmla="*/ 737799 w 1034979"/>
                  <a:gd name="connsiteY148" fmla="*/ 874578 h 1516602"/>
                  <a:gd name="connsiteX149" fmla="*/ 732084 w 1034979"/>
                  <a:gd name="connsiteY149" fmla="*/ 878388 h 1516602"/>
                  <a:gd name="connsiteX150" fmla="*/ 699699 w 1034979"/>
                  <a:gd name="connsiteY150" fmla="*/ 899343 h 1516602"/>
                  <a:gd name="connsiteX151" fmla="*/ 595181 w 1034979"/>
                  <a:gd name="connsiteY151" fmla="*/ 957831 h 1516602"/>
                  <a:gd name="connsiteX152" fmla="*/ 507294 w 1034979"/>
                  <a:gd name="connsiteY152" fmla="*/ 847908 h 1516602"/>
                  <a:gd name="connsiteX153" fmla="*/ 503484 w 1034979"/>
                  <a:gd name="connsiteY153" fmla="*/ 358323 h 1516602"/>
                  <a:gd name="connsiteX154" fmla="*/ 499674 w 1034979"/>
                  <a:gd name="connsiteY154" fmla="*/ 66858 h 1516602"/>
                  <a:gd name="connsiteX155" fmla="*/ 490149 w 1034979"/>
                  <a:gd name="connsiteY155" fmla="*/ 40188 h 1516602"/>
                  <a:gd name="connsiteX156" fmla="*/ 488244 w 1034979"/>
                  <a:gd name="connsiteY156" fmla="*/ 34473 h 1516602"/>
                  <a:gd name="connsiteX157" fmla="*/ 484434 w 1034979"/>
                  <a:gd name="connsiteY157" fmla="*/ 28758 h 1516602"/>
                  <a:gd name="connsiteX158" fmla="*/ 478719 w 1034979"/>
                  <a:gd name="connsiteY158" fmla="*/ 17328 h 1516602"/>
                  <a:gd name="connsiteX159" fmla="*/ 473004 w 1034979"/>
                  <a:gd name="connsiteY159" fmla="*/ 13518 h 1516602"/>
                  <a:gd name="connsiteX160" fmla="*/ 469194 w 1034979"/>
                  <a:gd name="connsiteY160" fmla="*/ 7803 h 1516602"/>
                  <a:gd name="connsiteX161" fmla="*/ 429189 w 1034979"/>
                  <a:gd name="connsiteY161" fmla="*/ 11613 h 1516602"/>
                  <a:gd name="connsiteX162" fmla="*/ 425379 w 1034979"/>
                  <a:gd name="connsiteY162" fmla="*/ 78288 h 1516602"/>
                  <a:gd name="connsiteX163" fmla="*/ 425379 w 1034979"/>
                  <a:gd name="connsiteY163" fmla="*/ 84003 h 1516602"/>
                  <a:gd name="connsiteX164" fmla="*/ 429189 w 1034979"/>
                  <a:gd name="connsiteY164" fmla="*/ 238308 h 1516602"/>
                  <a:gd name="connsiteX165" fmla="*/ 440619 w 1034979"/>
                  <a:gd name="connsiteY165" fmla="*/ 421188 h 1516602"/>
                  <a:gd name="connsiteX166" fmla="*/ 435265 w 1034979"/>
                  <a:gd name="connsiteY166" fmla="*/ 718368 h 1516602"/>
                  <a:gd name="connsiteX167" fmla="*/ 435059 w 1034979"/>
                  <a:gd name="connsiteY167" fmla="*/ 799046 h 1516602"/>
                  <a:gd name="connsiteX168" fmla="*/ 430322 w 1034979"/>
                  <a:gd name="connsiteY16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30091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28224 w 1034979"/>
                  <a:gd name="connsiteY2" fmla="*/ 960303 h 1516602"/>
                  <a:gd name="connsiteX3" fmla="*/ 312984 w 1034979"/>
                  <a:gd name="connsiteY3" fmla="*/ 966018 h 1516602"/>
                  <a:gd name="connsiteX4" fmla="*/ 265359 w 1034979"/>
                  <a:gd name="connsiteY4" fmla="*/ 962208 h 1516602"/>
                  <a:gd name="connsiteX5" fmla="*/ 181539 w 1034979"/>
                  <a:gd name="connsiteY5" fmla="*/ 937443 h 1516602"/>
                  <a:gd name="connsiteX6" fmla="*/ 116769 w 1034979"/>
                  <a:gd name="connsiteY6" fmla="*/ 903153 h 1516602"/>
                  <a:gd name="connsiteX7" fmla="*/ 59619 w 1034979"/>
                  <a:gd name="connsiteY7" fmla="*/ 874578 h 1516602"/>
                  <a:gd name="connsiteX8" fmla="*/ 46284 w 1034979"/>
                  <a:gd name="connsiteY8" fmla="*/ 895533 h 1516602"/>
                  <a:gd name="connsiteX9" fmla="*/ 50094 w 1034979"/>
                  <a:gd name="connsiteY9" fmla="*/ 933633 h 1516602"/>
                  <a:gd name="connsiteX10" fmla="*/ 53904 w 1034979"/>
                  <a:gd name="connsiteY10" fmla="*/ 939348 h 1516602"/>
                  <a:gd name="connsiteX11" fmla="*/ 59619 w 1034979"/>
                  <a:gd name="connsiteY11" fmla="*/ 943158 h 1516602"/>
                  <a:gd name="connsiteX12" fmla="*/ 63429 w 1034979"/>
                  <a:gd name="connsiteY12" fmla="*/ 948873 h 1516602"/>
                  <a:gd name="connsiteX13" fmla="*/ 80574 w 1034979"/>
                  <a:gd name="connsiteY13" fmla="*/ 958398 h 1516602"/>
                  <a:gd name="connsiteX14" fmla="*/ 166299 w 1034979"/>
                  <a:gd name="connsiteY14" fmla="*/ 979353 h 1516602"/>
                  <a:gd name="connsiteX15" fmla="*/ 191064 w 1034979"/>
                  <a:gd name="connsiteY15" fmla="*/ 985068 h 1516602"/>
                  <a:gd name="connsiteX16" fmla="*/ 208209 w 1034979"/>
                  <a:gd name="connsiteY16" fmla="*/ 990783 h 1516602"/>
                  <a:gd name="connsiteX17" fmla="*/ 213924 w 1034979"/>
                  <a:gd name="connsiteY17" fmla="*/ 992688 h 1516602"/>
                  <a:gd name="connsiteX18" fmla="*/ 229164 w 1034979"/>
                  <a:gd name="connsiteY18" fmla="*/ 996498 h 1516602"/>
                  <a:gd name="connsiteX19" fmla="*/ 248214 w 1034979"/>
                  <a:gd name="connsiteY19" fmla="*/ 1002213 h 1516602"/>
                  <a:gd name="connsiteX20" fmla="*/ 253929 w 1034979"/>
                  <a:gd name="connsiteY20" fmla="*/ 1006023 h 1516602"/>
                  <a:gd name="connsiteX21" fmla="*/ 267264 w 1034979"/>
                  <a:gd name="connsiteY21" fmla="*/ 1021263 h 1516602"/>
                  <a:gd name="connsiteX22" fmla="*/ 272979 w 1034979"/>
                  <a:gd name="connsiteY22" fmla="*/ 1040313 h 1516602"/>
                  <a:gd name="connsiteX23" fmla="*/ 274884 w 1034979"/>
                  <a:gd name="connsiteY23" fmla="*/ 1046028 h 1516602"/>
                  <a:gd name="connsiteX24" fmla="*/ 276789 w 1034979"/>
                  <a:gd name="connsiteY24" fmla="*/ 1051743 h 1516602"/>
                  <a:gd name="connsiteX25" fmla="*/ 278694 w 1034979"/>
                  <a:gd name="connsiteY25" fmla="*/ 1076508 h 1516602"/>
                  <a:gd name="connsiteX26" fmla="*/ 280599 w 1034979"/>
                  <a:gd name="connsiteY26" fmla="*/ 1082223 h 1516602"/>
                  <a:gd name="connsiteX27" fmla="*/ 278694 w 1034979"/>
                  <a:gd name="connsiteY27" fmla="*/ 1101273 h 1516602"/>
                  <a:gd name="connsiteX28" fmla="*/ 276789 w 1034979"/>
                  <a:gd name="connsiteY28" fmla="*/ 1110798 h 1516602"/>
                  <a:gd name="connsiteX29" fmla="*/ 263454 w 1034979"/>
                  <a:gd name="connsiteY29" fmla="*/ 1124133 h 1516602"/>
                  <a:gd name="connsiteX30" fmla="*/ 252024 w 1034979"/>
                  <a:gd name="connsiteY30" fmla="*/ 1131753 h 1516602"/>
                  <a:gd name="connsiteX31" fmla="*/ 240594 w 1034979"/>
                  <a:gd name="connsiteY31" fmla="*/ 1135563 h 1516602"/>
                  <a:gd name="connsiteX32" fmla="*/ 27234 w 1034979"/>
                  <a:gd name="connsiteY32" fmla="*/ 1154613 h 1516602"/>
                  <a:gd name="connsiteX33" fmla="*/ 15804 w 1034979"/>
                  <a:gd name="connsiteY33" fmla="*/ 1160328 h 1516602"/>
                  <a:gd name="connsiteX34" fmla="*/ 6279 w 1034979"/>
                  <a:gd name="connsiteY34" fmla="*/ 1169853 h 1516602"/>
                  <a:gd name="connsiteX35" fmla="*/ 4374 w 1034979"/>
                  <a:gd name="connsiteY35" fmla="*/ 1175568 h 1516602"/>
                  <a:gd name="connsiteX36" fmla="*/ 564 w 1034979"/>
                  <a:gd name="connsiteY36" fmla="*/ 1181283 h 1516602"/>
                  <a:gd name="connsiteX37" fmla="*/ 6279 w 1034979"/>
                  <a:gd name="connsiteY37" fmla="*/ 1213668 h 1516602"/>
                  <a:gd name="connsiteX38" fmla="*/ 11994 w 1034979"/>
                  <a:gd name="connsiteY38" fmla="*/ 1217478 h 1516602"/>
                  <a:gd name="connsiteX39" fmla="*/ 17709 w 1034979"/>
                  <a:gd name="connsiteY39" fmla="*/ 1219383 h 1516602"/>
                  <a:gd name="connsiteX40" fmla="*/ 145344 w 1034979"/>
                  <a:gd name="connsiteY40" fmla="*/ 1217478 h 1516602"/>
                  <a:gd name="connsiteX41" fmla="*/ 239202 w 1034979"/>
                  <a:gd name="connsiteY41" fmla="*/ 1214801 h 1516602"/>
                  <a:gd name="connsiteX42" fmla="*/ 318699 w 1034979"/>
                  <a:gd name="connsiteY42" fmla="*/ 1217478 h 1516602"/>
                  <a:gd name="connsiteX43" fmla="*/ 330129 w 1034979"/>
                  <a:gd name="connsiteY43" fmla="*/ 1223193 h 1516602"/>
                  <a:gd name="connsiteX44" fmla="*/ 333939 w 1034979"/>
                  <a:gd name="connsiteY44" fmla="*/ 1228908 h 1516602"/>
                  <a:gd name="connsiteX45" fmla="*/ 339654 w 1034979"/>
                  <a:gd name="connsiteY45" fmla="*/ 1230813 h 1516602"/>
                  <a:gd name="connsiteX46" fmla="*/ 351084 w 1034979"/>
                  <a:gd name="connsiteY46" fmla="*/ 1238433 h 1516602"/>
                  <a:gd name="connsiteX47" fmla="*/ 356799 w 1034979"/>
                  <a:gd name="connsiteY47" fmla="*/ 1242243 h 1516602"/>
                  <a:gd name="connsiteX48" fmla="*/ 360609 w 1034979"/>
                  <a:gd name="connsiteY48" fmla="*/ 1247958 h 1516602"/>
                  <a:gd name="connsiteX49" fmla="*/ 366324 w 1034979"/>
                  <a:gd name="connsiteY49" fmla="*/ 1259388 h 1516602"/>
                  <a:gd name="connsiteX50" fmla="*/ 362514 w 1034979"/>
                  <a:gd name="connsiteY50" fmla="*/ 1286058 h 1516602"/>
                  <a:gd name="connsiteX51" fmla="*/ 358704 w 1034979"/>
                  <a:gd name="connsiteY51" fmla="*/ 1291773 h 1516602"/>
                  <a:gd name="connsiteX52" fmla="*/ 356799 w 1034979"/>
                  <a:gd name="connsiteY52" fmla="*/ 1297488 h 1516602"/>
                  <a:gd name="connsiteX53" fmla="*/ 352989 w 1034979"/>
                  <a:gd name="connsiteY53" fmla="*/ 1303203 h 1516602"/>
                  <a:gd name="connsiteX54" fmla="*/ 351084 w 1034979"/>
                  <a:gd name="connsiteY54" fmla="*/ 1308918 h 1516602"/>
                  <a:gd name="connsiteX55" fmla="*/ 347274 w 1034979"/>
                  <a:gd name="connsiteY55" fmla="*/ 1314633 h 1516602"/>
                  <a:gd name="connsiteX56" fmla="*/ 330129 w 1034979"/>
                  <a:gd name="connsiteY56" fmla="*/ 1381308 h 1516602"/>
                  <a:gd name="connsiteX57" fmla="*/ 328224 w 1034979"/>
                  <a:gd name="connsiteY57" fmla="*/ 1432743 h 1516602"/>
                  <a:gd name="connsiteX58" fmla="*/ 330129 w 1034979"/>
                  <a:gd name="connsiteY58" fmla="*/ 1457508 h 1516602"/>
                  <a:gd name="connsiteX59" fmla="*/ 332034 w 1034979"/>
                  <a:gd name="connsiteY59" fmla="*/ 1463223 h 1516602"/>
                  <a:gd name="connsiteX60" fmla="*/ 335844 w 1034979"/>
                  <a:gd name="connsiteY60" fmla="*/ 1467033 h 1516602"/>
                  <a:gd name="connsiteX61" fmla="*/ 364419 w 1034979"/>
                  <a:gd name="connsiteY61" fmla="*/ 1512753 h 1516602"/>
                  <a:gd name="connsiteX62" fmla="*/ 387279 w 1034979"/>
                  <a:gd name="connsiteY62" fmla="*/ 1514658 h 1516602"/>
                  <a:gd name="connsiteX63" fmla="*/ 392994 w 1034979"/>
                  <a:gd name="connsiteY63" fmla="*/ 1508943 h 1516602"/>
                  <a:gd name="connsiteX64" fmla="*/ 394899 w 1034979"/>
                  <a:gd name="connsiteY64" fmla="*/ 1497513 h 1516602"/>
                  <a:gd name="connsiteX65" fmla="*/ 396804 w 1034979"/>
                  <a:gd name="connsiteY65" fmla="*/ 1491798 h 1516602"/>
                  <a:gd name="connsiteX66" fmla="*/ 398709 w 1034979"/>
                  <a:gd name="connsiteY66" fmla="*/ 1474653 h 1516602"/>
                  <a:gd name="connsiteX67" fmla="*/ 400614 w 1034979"/>
                  <a:gd name="connsiteY67" fmla="*/ 1461318 h 1516602"/>
                  <a:gd name="connsiteX68" fmla="*/ 404424 w 1034979"/>
                  <a:gd name="connsiteY68" fmla="*/ 1404168 h 1516602"/>
                  <a:gd name="connsiteX69" fmla="*/ 410139 w 1034979"/>
                  <a:gd name="connsiteY69" fmla="*/ 1392738 h 1516602"/>
                  <a:gd name="connsiteX70" fmla="*/ 413949 w 1034979"/>
                  <a:gd name="connsiteY70" fmla="*/ 1379403 h 1516602"/>
                  <a:gd name="connsiteX71" fmla="*/ 415854 w 1034979"/>
                  <a:gd name="connsiteY71" fmla="*/ 1373688 h 1516602"/>
                  <a:gd name="connsiteX72" fmla="*/ 417759 w 1034979"/>
                  <a:gd name="connsiteY72" fmla="*/ 1360353 h 1516602"/>
                  <a:gd name="connsiteX73" fmla="*/ 421569 w 1034979"/>
                  <a:gd name="connsiteY73" fmla="*/ 1348923 h 1516602"/>
                  <a:gd name="connsiteX74" fmla="*/ 427284 w 1034979"/>
                  <a:gd name="connsiteY74" fmla="*/ 1335588 h 1516602"/>
                  <a:gd name="connsiteX75" fmla="*/ 467289 w 1034979"/>
                  <a:gd name="connsiteY75" fmla="*/ 1265103 h 1516602"/>
                  <a:gd name="connsiteX76" fmla="*/ 528455 w 1034979"/>
                  <a:gd name="connsiteY76" fmla="*/ 1230091 h 1516602"/>
                  <a:gd name="connsiteX77" fmla="*/ 601154 w 1034979"/>
                  <a:gd name="connsiteY77" fmla="*/ 1221700 h 1516602"/>
                  <a:gd name="connsiteX78" fmla="*/ 720654 w 1034979"/>
                  <a:gd name="connsiteY78" fmla="*/ 1316538 h 1516602"/>
                  <a:gd name="connsiteX79" fmla="*/ 733989 w 1034979"/>
                  <a:gd name="connsiteY79" fmla="*/ 1326063 h 1516602"/>
                  <a:gd name="connsiteX80" fmla="*/ 743514 w 1034979"/>
                  <a:gd name="connsiteY80" fmla="*/ 1327968 h 1516602"/>
                  <a:gd name="connsiteX81" fmla="*/ 749229 w 1034979"/>
                  <a:gd name="connsiteY81" fmla="*/ 1329873 h 1516602"/>
                  <a:gd name="connsiteX82" fmla="*/ 762564 w 1034979"/>
                  <a:gd name="connsiteY82" fmla="*/ 1335588 h 1516602"/>
                  <a:gd name="connsiteX83" fmla="*/ 777804 w 1034979"/>
                  <a:gd name="connsiteY83" fmla="*/ 1333683 h 1516602"/>
                  <a:gd name="connsiteX84" fmla="*/ 789234 w 1034979"/>
                  <a:gd name="connsiteY84" fmla="*/ 1327968 h 1516602"/>
                  <a:gd name="connsiteX85" fmla="*/ 794949 w 1034979"/>
                  <a:gd name="connsiteY85" fmla="*/ 1326063 h 1516602"/>
                  <a:gd name="connsiteX86" fmla="*/ 802569 w 1034979"/>
                  <a:gd name="connsiteY86" fmla="*/ 1308918 h 1516602"/>
                  <a:gd name="connsiteX87" fmla="*/ 800664 w 1034979"/>
                  <a:gd name="connsiteY87" fmla="*/ 1284153 h 1516602"/>
                  <a:gd name="connsiteX88" fmla="*/ 798759 w 1034979"/>
                  <a:gd name="connsiteY88" fmla="*/ 1278438 h 1516602"/>
                  <a:gd name="connsiteX89" fmla="*/ 796854 w 1034979"/>
                  <a:gd name="connsiteY89" fmla="*/ 1270818 h 1516602"/>
                  <a:gd name="connsiteX90" fmla="*/ 783519 w 1034979"/>
                  <a:gd name="connsiteY90" fmla="*/ 1253673 h 1516602"/>
                  <a:gd name="connsiteX91" fmla="*/ 773994 w 1034979"/>
                  <a:gd name="connsiteY91" fmla="*/ 1247958 h 1516602"/>
                  <a:gd name="connsiteX92" fmla="*/ 648264 w 1034979"/>
                  <a:gd name="connsiteY92" fmla="*/ 1156518 h 1516602"/>
                  <a:gd name="connsiteX93" fmla="*/ 644454 w 1034979"/>
                  <a:gd name="connsiteY93" fmla="*/ 1139373 h 1516602"/>
                  <a:gd name="connsiteX94" fmla="*/ 646359 w 1034979"/>
                  <a:gd name="connsiteY94" fmla="*/ 1131753 h 1516602"/>
                  <a:gd name="connsiteX95" fmla="*/ 650169 w 1034979"/>
                  <a:gd name="connsiteY95" fmla="*/ 1114608 h 1516602"/>
                  <a:gd name="connsiteX96" fmla="*/ 653979 w 1034979"/>
                  <a:gd name="connsiteY96" fmla="*/ 1108893 h 1516602"/>
                  <a:gd name="connsiteX97" fmla="*/ 655884 w 1034979"/>
                  <a:gd name="connsiteY97" fmla="*/ 1103178 h 1516602"/>
                  <a:gd name="connsiteX98" fmla="*/ 661599 w 1034979"/>
                  <a:gd name="connsiteY98" fmla="*/ 1101273 h 1516602"/>
                  <a:gd name="connsiteX99" fmla="*/ 671124 w 1034979"/>
                  <a:gd name="connsiteY99" fmla="*/ 1089843 h 1516602"/>
                  <a:gd name="connsiteX100" fmla="*/ 724464 w 1034979"/>
                  <a:gd name="connsiteY100" fmla="*/ 1082223 h 1516602"/>
                  <a:gd name="connsiteX101" fmla="*/ 842574 w 1034979"/>
                  <a:gd name="connsiteY101" fmla="*/ 1084128 h 1516602"/>
                  <a:gd name="connsiteX102" fmla="*/ 871149 w 1034979"/>
                  <a:gd name="connsiteY102" fmla="*/ 1086033 h 1516602"/>
                  <a:gd name="connsiteX103" fmla="*/ 899724 w 1034979"/>
                  <a:gd name="connsiteY103" fmla="*/ 1091748 h 1516602"/>
                  <a:gd name="connsiteX104" fmla="*/ 922584 w 1034979"/>
                  <a:gd name="connsiteY104" fmla="*/ 1095558 h 1516602"/>
                  <a:gd name="connsiteX105" fmla="*/ 951159 w 1034979"/>
                  <a:gd name="connsiteY105" fmla="*/ 1101273 h 1516602"/>
                  <a:gd name="connsiteX106" fmla="*/ 956874 w 1034979"/>
                  <a:gd name="connsiteY106" fmla="*/ 1101273 h 1516602"/>
                  <a:gd name="connsiteX107" fmla="*/ 1002594 w 1034979"/>
                  <a:gd name="connsiteY107" fmla="*/ 1099368 h 1516602"/>
                  <a:gd name="connsiteX108" fmla="*/ 1031169 w 1034979"/>
                  <a:gd name="connsiteY108" fmla="*/ 1091748 h 1516602"/>
                  <a:gd name="connsiteX109" fmla="*/ 1034979 w 1034979"/>
                  <a:gd name="connsiteY109" fmla="*/ 1086033 h 1516602"/>
                  <a:gd name="connsiteX110" fmla="*/ 1033074 w 1034979"/>
                  <a:gd name="connsiteY110" fmla="*/ 1066983 h 1516602"/>
                  <a:gd name="connsiteX111" fmla="*/ 1027359 w 1034979"/>
                  <a:gd name="connsiteY111" fmla="*/ 1063173 h 1516602"/>
                  <a:gd name="connsiteX112" fmla="*/ 1012119 w 1034979"/>
                  <a:gd name="connsiteY112" fmla="*/ 1061268 h 1516602"/>
                  <a:gd name="connsiteX113" fmla="*/ 1006404 w 1034979"/>
                  <a:gd name="connsiteY113" fmla="*/ 1059363 h 1516602"/>
                  <a:gd name="connsiteX114" fmla="*/ 998784 w 1034979"/>
                  <a:gd name="connsiteY114" fmla="*/ 1057458 h 1516602"/>
                  <a:gd name="connsiteX115" fmla="*/ 987354 w 1034979"/>
                  <a:gd name="connsiteY115" fmla="*/ 1049838 h 1516602"/>
                  <a:gd name="connsiteX116" fmla="*/ 975924 w 1034979"/>
                  <a:gd name="connsiteY116" fmla="*/ 1046028 h 1516602"/>
                  <a:gd name="connsiteX117" fmla="*/ 970209 w 1034979"/>
                  <a:gd name="connsiteY117" fmla="*/ 1044123 h 1516602"/>
                  <a:gd name="connsiteX118" fmla="*/ 962589 w 1034979"/>
                  <a:gd name="connsiteY118" fmla="*/ 1042218 h 1516602"/>
                  <a:gd name="connsiteX119" fmla="*/ 956874 w 1034979"/>
                  <a:gd name="connsiteY119" fmla="*/ 1040313 h 1516602"/>
                  <a:gd name="connsiteX120" fmla="*/ 935919 w 1034979"/>
                  <a:gd name="connsiteY120" fmla="*/ 1034598 h 1516602"/>
                  <a:gd name="connsiteX121" fmla="*/ 825429 w 1034979"/>
                  <a:gd name="connsiteY121" fmla="*/ 1034598 h 1516602"/>
                  <a:gd name="connsiteX122" fmla="*/ 730179 w 1034979"/>
                  <a:gd name="connsiteY122" fmla="*/ 1038408 h 1516602"/>
                  <a:gd name="connsiteX123" fmla="*/ 669219 w 1034979"/>
                  <a:gd name="connsiteY123" fmla="*/ 1046028 h 1516602"/>
                  <a:gd name="connsiteX124" fmla="*/ 646359 w 1034979"/>
                  <a:gd name="connsiteY124" fmla="*/ 1049838 h 1516602"/>
                  <a:gd name="connsiteX125" fmla="*/ 642549 w 1034979"/>
                  <a:gd name="connsiteY125" fmla="*/ 1038408 h 1516602"/>
                  <a:gd name="connsiteX126" fmla="*/ 640644 w 1034979"/>
                  <a:gd name="connsiteY126" fmla="*/ 1032693 h 1516602"/>
                  <a:gd name="connsiteX127" fmla="*/ 642549 w 1034979"/>
                  <a:gd name="connsiteY127" fmla="*/ 1015548 h 1516602"/>
                  <a:gd name="connsiteX128" fmla="*/ 644454 w 1034979"/>
                  <a:gd name="connsiteY128" fmla="*/ 1009833 h 1516602"/>
                  <a:gd name="connsiteX129" fmla="*/ 661599 w 1034979"/>
                  <a:gd name="connsiteY129" fmla="*/ 1000308 h 1516602"/>
                  <a:gd name="connsiteX130" fmla="*/ 673029 w 1034979"/>
                  <a:gd name="connsiteY130" fmla="*/ 992688 h 1516602"/>
                  <a:gd name="connsiteX131" fmla="*/ 674934 w 1034979"/>
                  <a:gd name="connsiteY131" fmla="*/ 986973 h 1516602"/>
                  <a:gd name="connsiteX132" fmla="*/ 680649 w 1034979"/>
                  <a:gd name="connsiteY132" fmla="*/ 985068 h 1516602"/>
                  <a:gd name="connsiteX133" fmla="*/ 686364 w 1034979"/>
                  <a:gd name="connsiteY133" fmla="*/ 981258 h 1516602"/>
                  <a:gd name="connsiteX134" fmla="*/ 695889 w 1034979"/>
                  <a:gd name="connsiteY134" fmla="*/ 971733 h 1516602"/>
                  <a:gd name="connsiteX135" fmla="*/ 705414 w 1034979"/>
                  <a:gd name="connsiteY135" fmla="*/ 960303 h 1516602"/>
                  <a:gd name="connsiteX136" fmla="*/ 716844 w 1034979"/>
                  <a:gd name="connsiteY136" fmla="*/ 952683 h 1516602"/>
                  <a:gd name="connsiteX137" fmla="*/ 732084 w 1034979"/>
                  <a:gd name="connsiteY137" fmla="*/ 939348 h 1516602"/>
                  <a:gd name="connsiteX138" fmla="*/ 741609 w 1034979"/>
                  <a:gd name="connsiteY138" fmla="*/ 927918 h 1516602"/>
                  <a:gd name="connsiteX139" fmla="*/ 753039 w 1034979"/>
                  <a:gd name="connsiteY139" fmla="*/ 918393 h 1516602"/>
                  <a:gd name="connsiteX140" fmla="*/ 758754 w 1034979"/>
                  <a:gd name="connsiteY140" fmla="*/ 906963 h 1516602"/>
                  <a:gd name="connsiteX141" fmla="*/ 760659 w 1034979"/>
                  <a:gd name="connsiteY141" fmla="*/ 901248 h 1516602"/>
                  <a:gd name="connsiteX142" fmla="*/ 766374 w 1034979"/>
                  <a:gd name="connsiteY142" fmla="*/ 889818 h 1516602"/>
                  <a:gd name="connsiteX143" fmla="*/ 764469 w 1034979"/>
                  <a:gd name="connsiteY143" fmla="*/ 874578 h 1516602"/>
                  <a:gd name="connsiteX144" fmla="*/ 758754 w 1034979"/>
                  <a:gd name="connsiteY144" fmla="*/ 872673 h 1516602"/>
                  <a:gd name="connsiteX145" fmla="*/ 737799 w 1034979"/>
                  <a:gd name="connsiteY145" fmla="*/ 874578 h 1516602"/>
                  <a:gd name="connsiteX146" fmla="*/ 732084 w 1034979"/>
                  <a:gd name="connsiteY146" fmla="*/ 878388 h 1516602"/>
                  <a:gd name="connsiteX147" fmla="*/ 699699 w 1034979"/>
                  <a:gd name="connsiteY147" fmla="*/ 899343 h 1516602"/>
                  <a:gd name="connsiteX148" fmla="*/ 595181 w 1034979"/>
                  <a:gd name="connsiteY148" fmla="*/ 957831 h 1516602"/>
                  <a:gd name="connsiteX149" fmla="*/ 507294 w 1034979"/>
                  <a:gd name="connsiteY149" fmla="*/ 847908 h 1516602"/>
                  <a:gd name="connsiteX150" fmla="*/ 503484 w 1034979"/>
                  <a:gd name="connsiteY150" fmla="*/ 358323 h 1516602"/>
                  <a:gd name="connsiteX151" fmla="*/ 499674 w 1034979"/>
                  <a:gd name="connsiteY151" fmla="*/ 66858 h 1516602"/>
                  <a:gd name="connsiteX152" fmla="*/ 490149 w 1034979"/>
                  <a:gd name="connsiteY152" fmla="*/ 40188 h 1516602"/>
                  <a:gd name="connsiteX153" fmla="*/ 488244 w 1034979"/>
                  <a:gd name="connsiteY153" fmla="*/ 34473 h 1516602"/>
                  <a:gd name="connsiteX154" fmla="*/ 484434 w 1034979"/>
                  <a:gd name="connsiteY154" fmla="*/ 28758 h 1516602"/>
                  <a:gd name="connsiteX155" fmla="*/ 478719 w 1034979"/>
                  <a:gd name="connsiteY155" fmla="*/ 17328 h 1516602"/>
                  <a:gd name="connsiteX156" fmla="*/ 473004 w 1034979"/>
                  <a:gd name="connsiteY156" fmla="*/ 13518 h 1516602"/>
                  <a:gd name="connsiteX157" fmla="*/ 469194 w 1034979"/>
                  <a:gd name="connsiteY157" fmla="*/ 7803 h 1516602"/>
                  <a:gd name="connsiteX158" fmla="*/ 429189 w 1034979"/>
                  <a:gd name="connsiteY158" fmla="*/ 11613 h 1516602"/>
                  <a:gd name="connsiteX159" fmla="*/ 425379 w 1034979"/>
                  <a:gd name="connsiteY159" fmla="*/ 78288 h 1516602"/>
                  <a:gd name="connsiteX160" fmla="*/ 425379 w 1034979"/>
                  <a:gd name="connsiteY160" fmla="*/ 84003 h 1516602"/>
                  <a:gd name="connsiteX161" fmla="*/ 429189 w 1034979"/>
                  <a:gd name="connsiteY161" fmla="*/ 238308 h 1516602"/>
                  <a:gd name="connsiteX162" fmla="*/ 440619 w 1034979"/>
                  <a:gd name="connsiteY162" fmla="*/ 421188 h 1516602"/>
                  <a:gd name="connsiteX163" fmla="*/ 435265 w 1034979"/>
                  <a:gd name="connsiteY163" fmla="*/ 718368 h 1516602"/>
                  <a:gd name="connsiteX164" fmla="*/ 435059 w 1034979"/>
                  <a:gd name="connsiteY164" fmla="*/ 799046 h 1516602"/>
                  <a:gd name="connsiteX165" fmla="*/ 430322 w 1034979"/>
                  <a:gd name="connsiteY16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65359 w 1034979"/>
                  <a:gd name="connsiteY3" fmla="*/ 962208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67264 w 1034979"/>
                  <a:gd name="connsiteY19" fmla="*/ 1021263 h 1516602"/>
                  <a:gd name="connsiteX20" fmla="*/ 272979 w 1034979"/>
                  <a:gd name="connsiteY20" fmla="*/ 1040313 h 1516602"/>
                  <a:gd name="connsiteX21" fmla="*/ 274884 w 1034979"/>
                  <a:gd name="connsiteY21" fmla="*/ 1046028 h 1516602"/>
                  <a:gd name="connsiteX22" fmla="*/ 276789 w 1034979"/>
                  <a:gd name="connsiteY22" fmla="*/ 1051743 h 1516602"/>
                  <a:gd name="connsiteX23" fmla="*/ 278694 w 1034979"/>
                  <a:gd name="connsiteY23" fmla="*/ 1076508 h 1516602"/>
                  <a:gd name="connsiteX24" fmla="*/ 280599 w 1034979"/>
                  <a:gd name="connsiteY24" fmla="*/ 1082223 h 1516602"/>
                  <a:gd name="connsiteX25" fmla="*/ 278694 w 1034979"/>
                  <a:gd name="connsiteY25" fmla="*/ 1101273 h 1516602"/>
                  <a:gd name="connsiteX26" fmla="*/ 276789 w 1034979"/>
                  <a:gd name="connsiteY26" fmla="*/ 1110798 h 1516602"/>
                  <a:gd name="connsiteX27" fmla="*/ 263454 w 1034979"/>
                  <a:gd name="connsiteY27" fmla="*/ 1124133 h 1516602"/>
                  <a:gd name="connsiteX28" fmla="*/ 252024 w 1034979"/>
                  <a:gd name="connsiteY28" fmla="*/ 1131753 h 1516602"/>
                  <a:gd name="connsiteX29" fmla="*/ 240594 w 1034979"/>
                  <a:gd name="connsiteY29" fmla="*/ 1135563 h 1516602"/>
                  <a:gd name="connsiteX30" fmla="*/ 27234 w 1034979"/>
                  <a:gd name="connsiteY30" fmla="*/ 1154613 h 1516602"/>
                  <a:gd name="connsiteX31" fmla="*/ 15804 w 1034979"/>
                  <a:gd name="connsiteY31" fmla="*/ 1160328 h 1516602"/>
                  <a:gd name="connsiteX32" fmla="*/ 6279 w 1034979"/>
                  <a:gd name="connsiteY32" fmla="*/ 1169853 h 1516602"/>
                  <a:gd name="connsiteX33" fmla="*/ 4374 w 1034979"/>
                  <a:gd name="connsiteY33" fmla="*/ 1175568 h 1516602"/>
                  <a:gd name="connsiteX34" fmla="*/ 564 w 1034979"/>
                  <a:gd name="connsiteY34" fmla="*/ 1181283 h 1516602"/>
                  <a:gd name="connsiteX35" fmla="*/ 6279 w 1034979"/>
                  <a:gd name="connsiteY35" fmla="*/ 1213668 h 1516602"/>
                  <a:gd name="connsiteX36" fmla="*/ 11994 w 1034979"/>
                  <a:gd name="connsiteY36" fmla="*/ 1217478 h 1516602"/>
                  <a:gd name="connsiteX37" fmla="*/ 17709 w 1034979"/>
                  <a:gd name="connsiteY37" fmla="*/ 1219383 h 1516602"/>
                  <a:gd name="connsiteX38" fmla="*/ 145344 w 1034979"/>
                  <a:gd name="connsiteY38" fmla="*/ 1217478 h 1516602"/>
                  <a:gd name="connsiteX39" fmla="*/ 239202 w 1034979"/>
                  <a:gd name="connsiteY39" fmla="*/ 1214801 h 1516602"/>
                  <a:gd name="connsiteX40" fmla="*/ 318699 w 1034979"/>
                  <a:gd name="connsiteY40" fmla="*/ 1217478 h 1516602"/>
                  <a:gd name="connsiteX41" fmla="*/ 330129 w 1034979"/>
                  <a:gd name="connsiteY41" fmla="*/ 1223193 h 1516602"/>
                  <a:gd name="connsiteX42" fmla="*/ 333939 w 1034979"/>
                  <a:gd name="connsiteY42" fmla="*/ 1228908 h 1516602"/>
                  <a:gd name="connsiteX43" fmla="*/ 339654 w 1034979"/>
                  <a:gd name="connsiteY43" fmla="*/ 1230813 h 1516602"/>
                  <a:gd name="connsiteX44" fmla="*/ 351084 w 1034979"/>
                  <a:gd name="connsiteY44" fmla="*/ 1238433 h 1516602"/>
                  <a:gd name="connsiteX45" fmla="*/ 356799 w 1034979"/>
                  <a:gd name="connsiteY45" fmla="*/ 1242243 h 1516602"/>
                  <a:gd name="connsiteX46" fmla="*/ 360609 w 1034979"/>
                  <a:gd name="connsiteY46" fmla="*/ 1247958 h 1516602"/>
                  <a:gd name="connsiteX47" fmla="*/ 366324 w 1034979"/>
                  <a:gd name="connsiteY47" fmla="*/ 1259388 h 1516602"/>
                  <a:gd name="connsiteX48" fmla="*/ 362514 w 1034979"/>
                  <a:gd name="connsiteY48" fmla="*/ 1286058 h 1516602"/>
                  <a:gd name="connsiteX49" fmla="*/ 358704 w 1034979"/>
                  <a:gd name="connsiteY49" fmla="*/ 1291773 h 1516602"/>
                  <a:gd name="connsiteX50" fmla="*/ 356799 w 1034979"/>
                  <a:gd name="connsiteY50" fmla="*/ 1297488 h 1516602"/>
                  <a:gd name="connsiteX51" fmla="*/ 352989 w 1034979"/>
                  <a:gd name="connsiteY51" fmla="*/ 1303203 h 1516602"/>
                  <a:gd name="connsiteX52" fmla="*/ 351084 w 1034979"/>
                  <a:gd name="connsiteY52" fmla="*/ 1308918 h 1516602"/>
                  <a:gd name="connsiteX53" fmla="*/ 347274 w 1034979"/>
                  <a:gd name="connsiteY53" fmla="*/ 1314633 h 1516602"/>
                  <a:gd name="connsiteX54" fmla="*/ 330129 w 1034979"/>
                  <a:gd name="connsiteY54" fmla="*/ 1381308 h 1516602"/>
                  <a:gd name="connsiteX55" fmla="*/ 328224 w 1034979"/>
                  <a:gd name="connsiteY55" fmla="*/ 1432743 h 1516602"/>
                  <a:gd name="connsiteX56" fmla="*/ 330129 w 1034979"/>
                  <a:gd name="connsiteY56" fmla="*/ 1457508 h 1516602"/>
                  <a:gd name="connsiteX57" fmla="*/ 332034 w 1034979"/>
                  <a:gd name="connsiteY57" fmla="*/ 1463223 h 1516602"/>
                  <a:gd name="connsiteX58" fmla="*/ 335844 w 1034979"/>
                  <a:gd name="connsiteY58" fmla="*/ 1467033 h 1516602"/>
                  <a:gd name="connsiteX59" fmla="*/ 364419 w 1034979"/>
                  <a:gd name="connsiteY59" fmla="*/ 1512753 h 1516602"/>
                  <a:gd name="connsiteX60" fmla="*/ 387279 w 1034979"/>
                  <a:gd name="connsiteY60" fmla="*/ 1514658 h 1516602"/>
                  <a:gd name="connsiteX61" fmla="*/ 392994 w 1034979"/>
                  <a:gd name="connsiteY61" fmla="*/ 1508943 h 1516602"/>
                  <a:gd name="connsiteX62" fmla="*/ 394899 w 1034979"/>
                  <a:gd name="connsiteY62" fmla="*/ 1497513 h 1516602"/>
                  <a:gd name="connsiteX63" fmla="*/ 396804 w 1034979"/>
                  <a:gd name="connsiteY63" fmla="*/ 1491798 h 1516602"/>
                  <a:gd name="connsiteX64" fmla="*/ 398709 w 1034979"/>
                  <a:gd name="connsiteY64" fmla="*/ 1474653 h 1516602"/>
                  <a:gd name="connsiteX65" fmla="*/ 400614 w 1034979"/>
                  <a:gd name="connsiteY65" fmla="*/ 1461318 h 1516602"/>
                  <a:gd name="connsiteX66" fmla="*/ 404424 w 1034979"/>
                  <a:gd name="connsiteY66" fmla="*/ 1404168 h 1516602"/>
                  <a:gd name="connsiteX67" fmla="*/ 410139 w 1034979"/>
                  <a:gd name="connsiteY67" fmla="*/ 1392738 h 1516602"/>
                  <a:gd name="connsiteX68" fmla="*/ 413949 w 1034979"/>
                  <a:gd name="connsiteY68" fmla="*/ 1379403 h 1516602"/>
                  <a:gd name="connsiteX69" fmla="*/ 415854 w 1034979"/>
                  <a:gd name="connsiteY69" fmla="*/ 1373688 h 1516602"/>
                  <a:gd name="connsiteX70" fmla="*/ 417759 w 1034979"/>
                  <a:gd name="connsiteY70" fmla="*/ 1360353 h 1516602"/>
                  <a:gd name="connsiteX71" fmla="*/ 421569 w 1034979"/>
                  <a:gd name="connsiteY71" fmla="*/ 1348923 h 1516602"/>
                  <a:gd name="connsiteX72" fmla="*/ 427284 w 1034979"/>
                  <a:gd name="connsiteY72" fmla="*/ 1335588 h 1516602"/>
                  <a:gd name="connsiteX73" fmla="*/ 467289 w 1034979"/>
                  <a:gd name="connsiteY73" fmla="*/ 1265103 h 1516602"/>
                  <a:gd name="connsiteX74" fmla="*/ 528455 w 1034979"/>
                  <a:gd name="connsiteY74" fmla="*/ 1230091 h 1516602"/>
                  <a:gd name="connsiteX75" fmla="*/ 601154 w 1034979"/>
                  <a:gd name="connsiteY75" fmla="*/ 1221700 h 1516602"/>
                  <a:gd name="connsiteX76" fmla="*/ 720654 w 1034979"/>
                  <a:gd name="connsiteY76" fmla="*/ 1316538 h 1516602"/>
                  <a:gd name="connsiteX77" fmla="*/ 733989 w 1034979"/>
                  <a:gd name="connsiteY77" fmla="*/ 1326063 h 1516602"/>
                  <a:gd name="connsiteX78" fmla="*/ 743514 w 1034979"/>
                  <a:gd name="connsiteY78" fmla="*/ 1327968 h 1516602"/>
                  <a:gd name="connsiteX79" fmla="*/ 749229 w 1034979"/>
                  <a:gd name="connsiteY79" fmla="*/ 1329873 h 1516602"/>
                  <a:gd name="connsiteX80" fmla="*/ 762564 w 1034979"/>
                  <a:gd name="connsiteY80" fmla="*/ 1335588 h 1516602"/>
                  <a:gd name="connsiteX81" fmla="*/ 777804 w 1034979"/>
                  <a:gd name="connsiteY81" fmla="*/ 1333683 h 1516602"/>
                  <a:gd name="connsiteX82" fmla="*/ 789234 w 1034979"/>
                  <a:gd name="connsiteY82" fmla="*/ 1327968 h 1516602"/>
                  <a:gd name="connsiteX83" fmla="*/ 794949 w 1034979"/>
                  <a:gd name="connsiteY83" fmla="*/ 1326063 h 1516602"/>
                  <a:gd name="connsiteX84" fmla="*/ 802569 w 1034979"/>
                  <a:gd name="connsiteY84" fmla="*/ 1308918 h 1516602"/>
                  <a:gd name="connsiteX85" fmla="*/ 800664 w 1034979"/>
                  <a:gd name="connsiteY85" fmla="*/ 1284153 h 1516602"/>
                  <a:gd name="connsiteX86" fmla="*/ 798759 w 1034979"/>
                  <a:gd name="connsiteY86" fmla="*/ 1278438 h 1516602"/>
                  <a:gd name="connsiteX87" fmla="*/ 796854 w 1034979"/>
                  <a:gd name="connsiteY87" fmla="*/ 1270818 h 1516602"/>
                  <a:gd name="connsiteX88" fmla="*/ 783519 w 1034979"/>
                  <a:gd name="connsiteY88" fmla="*/ 1253673 h 1516602"/>
                  <a:gd name="connsiteX89" fmla="*/ 773994 w 1034979"/>
                  <a:gd name="connsiteY89" fmla="*/ 1247958 h 1516602"/>
                  <a:gd name="connsiteX90" fmla="*/ 648264 w 1034979"/>
                  <a:gd name="connsiteY90" fmla="*/ 1156518 h 1516602"/>
                  <a:gd name="connsiteX91" fmla="*/ 644454 w 1034979"/>
                  <a:gd name="connsiteY91" fmla="*/ 1139373 h 1516602"/>
                  <a:gd name="connsiteX92" fmla="*/ 646359 w 1034979"/>
                  <a:gd name="connsiteY92" fmla="*/ 1131753 h 1516602"/>
                  <a:gd name="connsiteX93" fmla="*/ 650169 w 1034979"/>
                  <a:gd name="connsiteY93" fmla="*/ 1114608 h 1516602"/>
                  <a:gd name="connsiteX94" fmla="*/ 653979 w 1034979"/>
                  <a:gd name="connsiteY94" fmla="*/ 1108893 h 1516602"/>
                  <a:gd name="connsiteX95" fmla="*/ 655884 w 1034979"/>
                  <a:gd name="connsiteY95" fmla="*/ 1103178 h 1516602"/>
                  <a:gd name="connsiteX96" fmla="*/ 661599 w 1034979"/>
                  <a:gd name="connsiteY96" fmla="*/ 1101273 h 1516602"/>
                  <a:gd name="connsiteX97" fmla="*/ 671124 w 1034979"/>
                  <a:gd name="connsiteY97" fmla="*/ 1089843 h 1516602"/>
                  <a:gd name="connsiteX98" fmla="*/ 724464 w 1034979"/>
                  <a:gd name="connsiteY98" fmla="*/ 1082223 h 1516602"/>
                  <a:gd name="connsiteX99" fmla="*/ 842574 w 1034979"/>
                  <a:gd name="connsiteY99" fmla="*/ 1084128 h 1516602"/>
                  <a:gd name="connsiteX100" fmla="*/ 871149 w 1034979"/>
                  <a:gd name="connsiteY100" fmla="*/ 1086033 h 1516602"/>
                  <a:gd name="connsiteX101" fmla="*/ 899724 w 1034979"/>
                  <a:gd name="connsiteY101" fmla="*/ 1091748 h 1516602"/>
                  <a:gd name="connsiteX102" fmla="*/ 922584 w 1034979"/>
                  <a:gd name="connsiteY102" fmla="*/ 1095558 h 1516602"/>
                  <a:gd name="connsiteX103" fmla="*/ 951159 w 1034979"/>
                  <a:gd name="connsiteY103" fmla="*/ 1101273 h 1516602"/>
                  <a:gd name="connsiteX104" fmla="*/ 956874 w 1034979"/>
                  <a:gd name="connsiteY104" fmla="*/ 1101273 h 1516602"/>
                  <a:gd name="connsiteX105" fmla="*/ 1002594 w 1034979"/>
                  <a:gd name="connsiteY105" fmla="*/ 1099368 h 1516602"/>
                  <a:gd name="connsiteX106" fmla="*/ 1031169 w 1034979"/>
                  <a:gd name="connsiteY106" fmla="*/ 1091748 h 1516602"/>
                  <a:gd name="connsiteX107" fmla="*/ 1034979 w 1034979"/>
                  <a:gd name="connsiteY107" fmla="*/ 1086033 h 1516602"/>
                  <a:gd name="connsiteX108" fmla="*/ 1033074 w 1034979"/>
                  <a:gd name="connsiteY108" fmla="*/ 1066983 h 1516602"/>
                  <a:gd name="connsiteX109" fmla="*/ 1027359 w 1034979"/>
                  <a:gd name="connsiteY109" fmla="*/ 1063173 h 1516602"/>
                  <a:gd name="connsiteX110" fmla="*/ 1012119 w 1034979"/>
                  <a:gd name="connsiteY110" fmla="*/ 1061268 h 1516602"/>
                  <a:gd name="connsiteX111" fmla="*/ 1006404 w 1034979"/>
                  <a:gd name="connsiteY111" fmla="*/ 1059363 h 1516602"/>
                  <a:gd name="connsiteX112" fmla="*/ 998784 w 1034979"/>
                  <a:gd name="connsiteY112" fmla="*/ 1057458 h 1516602"/>
                  <a:gd name="connsiteX113" fmla="*/ 987354 w 1034979"/>
                  <a:gd name="connsiteY113" fmla="*/ 1049838 h 1516602"/>
                  <a:gd name="connsiteX114" fmla="*/ 975924 w 1034979"/>
                  <a:gd name="connsiteY114" fmla="*/ 1046028 h 1516602"/>
                  <a:gd name="connsiteX115" fmla="*/ 970209 w 1034979"/>
                  <a:gd name="connsiteY115" fmla="*/ 1044123 h 1516602"/>
                  <a:gd name="connsiteX116" fmla="*/ 962589 w 1034979"/>
                  <a:gd name="connsiteY116" fmla="*/ 1042218 h 1516602"/>
                  <a:gd name="connsiteX117" fmla="*/ 956874 w 1034979"/>
                  <a:gd name="connsiteY117" fmla="*/ 1040313 h 1516602"/>
                  <a:gd name="connsiteX118" fmla="*/ 935919 w 1034979"/>
                  <a:gd name="connsiteY118" fmla="*/ 1034598 h 1516602"/>
                  <a:gd name="connsiteX119" fmla="*/ 825429 w 1034979"/>
                  <a:gd name="connsiteY119" fmla="*/ 1034598 h 1516602"/>
                  <a:gd name="connsiteX120" fmla="*/ 730179 w 1034979"/>
                  <a:gd name="connsiteY120" fmla="*/ 1038408 h 1516602"/>
                  <a:gd name="connsiteX121" fmla="*/ 669219 w 1034979"/>
                  <a:gd name="connsiteY121" fmla="*/ 1046028 h 1516602"/>
                  <a:gd name="connsiteX122" fmla="*/ 646359 w 1034979"/>
                  <a:gd name="connsiteY122" fmla="*/ 1049838 h 1516602"/>
                  <a:gd name="connsiteX123" fmla="*/ 642549 w 1034979"/>
                  <a:gd name="connsiteY123" fmla="*/ 1038408 h 1516602"/>
                  <a:gd name="connsiteX124" fmla="*/ 640644 w 1034979"/>
                  <a:gd name="connsiteY124" fmla="*/ 1032693 h 1516602"/>
                  <a:gd name="connsiteX125" fmla="*/ 642549 w 1034979"/>
                  <a:gd name="connsiteY125" fmla="*/ 1015548 h 1516602"/>
                  <a:gd name="connsiteX126" fmla="*/ 644454 w 1034979"/>
                  <a:gd name="connsiteY126" fmla="*/ 1009833 h 1516602"/>
                  <a:gd name="connsiteX127" fmla="*/ 661599 w 1034979"/>
                  <a:gd name="connsiteY127" fmla="*/ 1000308 h 1516602"/>
                  <a:gd name="connsiteX128" fmla="*/ 673029 w 1034979"/>
                  <a:gd name="connsiteY128" fmla="*/ 992688 h 1516602"/>
                  <a:gd name="connsiteX129" fmla="*/ 674934 w 1034979"/>
                  <a:gd name="connsiteY129" fmla="*/ 986973 h 1516602"/>
                  <a:gd name="connsiteX130" fmla="*/ 680649 w 1034979"/>
                  <a:gd name="connsiteY130" fmla="*/ 985068 h 1516602"/>
                  <a:gd name="connsiteX131" fmla="*/ 686364 w 1034979"/>
                  <a:gd name="connsiteY131" fmla="*/ 981258 h 1516602"/>
                  <a:gd name="connsiteX132" fmla="*/ 695889 w 1034979"/>
                  <a:gd name="connsiteY132" fmla="*/ 971733 h 1516602"/>
                  <a:gd name="connsiteX133" fmla="*/ 705414 w 1034979"/>
                  <a:gd name="connsiteY133" fmla="*/ 960303 h 1516602"/>
                  <a:gd name="connsiteX134" fmla="*/ 716844 w 1034979"/>
                  <a:gd name="connsiteY134" fmla="*/ 952683 h 1516602"/>
                  <a:gd name="connsiteX135" fmla="*/ 732084 w 1034979"/>
                  <a:gd name="connsiteY135" fmla="*/ 939348 h 1516602"/>
                  <a:gd name="connsiteX136" fmla="*/ 741609 w 1034979"/>
                  <a:gd name="connsiteY136" fmla="*/ 927918 h 1516602"/>
                  <a:gd name="connsiteX137" fmla="*/ 753039 w 1034979"/>
                  <a:gd name="connsiteY137" fmla="*/ 918393 h 1516602"/>
                  <a:gd name="connsiteX138" fmla="*/ 758754 w 1034979"/>
                  <a:gd name="connsiteY138" fmla="*/ 906963 h 1516602"/>
                  <a:gd name="connsiteX139" fmla="*/ 760659 w 1034979"/>
                  <a:gd name="connsiteY139" fmla="*/ 901248 h 1516602"/>
                  <a:gd name="connsiteX140" fmla="*/ 766374 w 1034979"/>
                  <a:gd name="connsiteY140" fmla="*/ 889818 h 1516602"/>
                  <a:gd name="connsiteX141" fmla="*/ 764469 w 1034979"/>
                  <a:gd name="connsiteY141" fmla="*/ 874578 h 1516602"/>
                  <a:gd name="connsiteX142" fmla="*/ 758754 w 1034979"/>
                  <a:gd name="connsiteY142" fmla="*/ 872673 h 1516602"/>
                  <a:gd name="connsiteX143" fmla="*/ 737799 w 1034979"/>
                  <a:gd name="connsiteY143" fmla="*/ 874578 h 1516602"/>
                  <a:gd name="connsiteX144" fmla="*/ 732084 w 1034979"/>
                  <a:gd name="connsiteY144" fmla="*/ 878388 h 1516602"/>
                  <a:gd name="connsiteX145" fmla="*/ 699699 w 1034979"/>
                  <a:gd name="connsiteY145" fmla="*/ 899343 h 1516602"/>
                  <a:gd name="connsiteX146" fmla="*/ 595181 w 1034979"/>
                  <a:gd name="connsiteY146" fmla="*/ 957831 h 1516602"/>
                  <a:gd name="connsiteX147" fmla="*/ 507294 w 1034979"/>
                  <a:gd name="connsiteY147" fmla="*/ 847908 h 1516602"/>
                  <a:gd name="connsiteX148" fmla="*/ 503484 w 1034979"/>
                  <a:gd name="connsiteY148" fmla="*/ 358323 h 1516602"/>
                  <a:gd name="connsiteX149" fmla="*/ 499674 w 1034979"/>
                  <a:gd name="connsiteY149" fmla="*/ 66858 h 1516602"/>
                  <a:gd name="connsiteX150" fmla="*/ 490149 w 1034979"/>
                  <a:gd name="connsiteY150" fmla="*/ 40188 h 1516602"/>
                  <a:gd name="connsiteX151" fmla="*/ 488244 w 1034979"/>
                  <a:gd name="connsiteY151" fmla="*/ 34473 h 1516602"/>
                  <a:gd name="connsiteX152" fmla="*/ 484434 w 1034979"/>
                  <a:gd name="connsiteY152" fmla="*/ 28758 h 1516602"/>
                  <a:gd name="connsiteX153" fmla="*/ 478719 w 1034979"/>
                  <a:gd name="connsiteY153" fmla="*/ 17328 h 1516602"/>
                  <a:gd name="connsiteX154" fmla="*/ 473004 w 1034979"/>
                  <a:gd name="connsiteY154" fmla="*/ 13518 h 1516602"/>
                  <a:gd name="connsiteX155" fmla="*/ 469194 w 1034979"/>
                  <a:gd name="connsiteY155" fmla="*/ 7803 h 1516602"/>
                  <a:gd name="connsiteX156" fmla="*/ 429189 w 1034979"/>
                  <a:gd name="connsiteY156" fmla="*/ 11613 h 1516602"/>
                  <a:gd name="connsiteX157" fmla="*/ 425379 w 1034979"/>
                  <a:gd name="connsiteY157" fmla="*/ 78288 h 1516602"/>
                  <a:gd name="connsiteX158" fmla="*/ 425379 w 1034979"/>
                  <a:gd name="connsiteY158" fmla="*/ 84003 h 1516602"/>
                  <a:gd name="connsiteX159" fmla="*/ 429189 w 1034979"/>
                  <a:gd name="connsiteY159" fmla="*/ 238308 h 1516602"/>
                  <a:gd name="connsiteX160" fmla="*/ 440619 w 1034979"/>
                  <a:gd name="connsiteY160" fmla="*/ 421188 h 1516602"/>
                  <a:gd name="connsiteX161" fmla="*/ 435265 w 1034979"/>
                  <a:gd name="connsiteY161" fmla="*/ 718368 h 1516602"/>
                  <a:gd name="connsiteX162" fmla="*/ 435059 w 1034979"/>
                  <a:gd name="connsiteY162" fmla="*/ 799046 h 1516602"/>
                  <a:gd name="connsiteX163" fmla="*/ 430322 w 1034979"/>
                  <a:gd name="connsiteY16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67264 w 1034979"/>
                  <a:gd name="connsiteY18" fmla="*/ 1021263 h 1516602"/>
                  <a:gd name="connsiteX19" fmla="*/ 272979 w 1034979"/>
                  <a:gd name="connsiteY19" fmla="*/ 1040313 h 1516602"/>
                  <a:gd name="connsiteX20" fmla="*/ 274884 w 1034979"/>
                  <a:gd name="connsiteY20" fmla="*/ 1046028 h 1516602"/>
                  <a:gd name="connsiteX21" fmla="*/ 276789 w 1034979"/>
                  <a:gd name="connsiteY21" fmla="*/ 1051743 h 1516602"/>
                  <a:gd name="connsiteX22" fmla="*/ 278694 w 1034979"/>
                  <a:gd name="connsiteY22" fmla="*/ 1076508 h 1516602"/>
                  <a:gd name="connsiteX23" fmla="*/ 280599 w 1034979"/>
                  <a:gd name="connsiteY23" fmla="*/ 1082223 h 1516602"/>
                  <a:gd name="connsiteX24" fmla="*/ 278694 w 1034979"/>
                  <a:gd name="connsiteY24" fmla="*/ 1101273 h 1516602"/>
                  <a:gd name="connsiteX25" fmla="*/ 276789 w 1034979"/>
                  <a:gd name="connsiteY25" fmla="*/ 1110798 h 1516602"/>
                  <a:gd name="connsiteX26" fmla="*/ 263454 w 1034979"/>
                  <a:gd name="connsiteY26" fmla="*/ 1124133 h 1516602"/>
                  <a:gd name="connsiteX27" fmla="*/ 252024 w 1034979"/>
                  <a:gd name="connsiteY27" fmla="*/ 1131753 h 1516602"/>
                  <a:gd name="connsiteX28" fmla="*/ 240594 w 1034979"/>
                  <a:gd name="connsiteY28" fmla="*/ 1135563 h 1516602"/>
                  <a:gd name="connsiteX29" fmla="*/ 27234 w 1034979"/>
                  <a:gd name="connsiteY29" fmla="*/ 1154613 h 1516602"/>
                  <a:gd name="connsiteX30" fmla="*/ 15804 w 1034979"/>
                  <a:gd name="connsiteY30" fmla="*/ 1160328 h 1516602"/>
                  <a:gd name="connsiteX31" fmla="*/ 6279 w 1034979"/>
                  <a:gd name="connsiteY31" fmla="*/ 1169853 h 1516602"/>
                  <a:gd name="connsiteX32" fmla="*/ 4374 w 1034979"/>
                  <a:gd name="connsiteY32" fmla="*/ 1175568 h 1516602"/>
                  <a:gd name="connsiteX33" fmla="*/ 564 w 1034979"/>
                  <a:gd name="connsiteY33" fmla="*/ 1181283 h 1516602"/>
                  <a:gd name="connsiteX34" fmla="*/ 6279 w 1034979"/>
                  <a:gd name="connsiteY34" fmla="*/ 1213668 h 1516602"/>
                  <a:gd name="connsiteX35" fmla="*/ 11994 w 1034979"/>
                  <a:gd name="connsiteY35" fmla="*/ 1217478 h 1516602"/>
                  <a:gd name="connsiteX36" fmla="*/ 17709 w 1034979"/>
                  <a:gd name="connsiteY36" fmla="*/ 1219383 h 1516602"/>
                  <a:gd name="connsiteX37" fmla="*/ 145344 w 1034979"/>
                  <a:gd name="connsiteY37" fmla="*/ 1217478 h 1516602"/>
                  <a:gd name="connsiteX38" fmla="*/ 239202 w 1034979"/>
                  <a:gd name="connsiteY38" fmla="*/ 1214801 h 1516602"/>
                  <a:gd name="connsiteX39" fmla="*/ 318699 w 1034979"/>
                  <a:gd name="connsiteY39" fmla="*/ 1217478 h 1516602"/>
                  <a:gd name="connsiteX40" fmla="*/ 330129 w 1034979"/>
                  <a:gd name="connsiteY40" fmla="*/ 1223193 h 1516602"/>
                  <a:gd name="connsiteX41" fmla="*/ 333939 w 1034979"/>
                  <a:gd name="connsiteY41" fmla="*/ 1228908 h 1516602"/>
                  <a:gd name="connsiteX42" fmla="*/ 339654 w 1034979"/>
                  <a:gd name="connsiteY42" fmla="*/ 1230813 h 1516602"/>
                  <a:gd name="connsiteX43" fmla="*/ 351084 w 1034979"/>
                  <a:gd name="connsiteY43" fmla="*/ 1238433 h 1516602"/>
                  <a:gd name="connsiteX44" fmla="*/ 356799 w 1034979"/>
                  <a:gd name="connsiteY44" fmla="*/ 1242243 h 1516602"/>
                  <a:gd name="connsiteX45" fmla="*/ 360609 w 1034979"/>
                  <a:gd name="connsiteY45" fmla="*/ 1247958 h 1516602"/>
                  <a:gd name="connsiteX46" fmla="*/ 366324 w 1034979"/>
                  <a:gd name="connsiteY46" fmla="*/ 1259388 h 1516602"/>
                  <a:gd name="connsiteX47" fmla="*/ 362514 w 1034979"/>
                  <a:gd name="connsiteY47" fmla="*/ 1286058 h 1516602"/>
                  <a:gd name="connsiteX48" fmla="*/ 358704 w 1034979"/>
                  <a:gd name="connsiteY48" fmla="*/ 1291773 h 1516602"/>
                  <a:gd name="connsiteX49" fmla="*/ 356799 w 1034979"/>
                  <a:gd name="connsiteY49" fmla="*/ 1297488 h 1516602"/>
                  <a:gd name="connsiteX50" fmla="*/ 352989 w 1034979"/>
                  <a:gd name="connsiteY50" fmla="*/ 1303203 h 1516602"/>
                  <a:gd name="connsiteX51" fmla="*/ 351084 w 1034979"/>
                  <a:gd name="connsiteY51" fmla="*/ 1308918 h 1516602"/>
                  <a:gd name="connsiteX52" fmla="*/ 347274 w 1034979"/>
                  <a:gd name="connsiteY52" fmla="*/ 1314633 h 1516602"/>
                  <a:gd name="connsiteX53" fmla="*/ 330129 w 1034979"/>
                  <a:gd name="connsiteY53" fmla="*/ 1381308 h 1516602"/>
                  <a:gd name="connsiteX54" fmla="*/ 328224 w 1034979"/>
                  <a:gd name="connsiteY54" fmla="*/ 1432743 h 1516602"/>
                  <a:gd name="connsiteX55" fmla="*/ 330129 w 1034979"/>
                  <a:gd name="connsiteY55" fmla="*/ 1457508 h 1516602"/>
                  <a:gd name="connsiteX56" fmla="*/ 332034 w 1034979"/>
                  <a:gd name="connsiteY56" fmla="*/ 1463223 h 1516602"/>
                  <a:gd name="connsiteX57" fmla="*/ 335844 w 1034979"/>
                  <a:gd name="connsiteY57" fmla="*/ 1467033 h 1516602"/>
                  <a:gd name="connsiteX58" fmla="*/ 364419 w 1034979"/>
                  <a:gd name="connsiteY58" fmla="*/ 1512753 h 1516602"/>
                  <a:gd name="connsiteX59" fmla="*/ 387279 w 1034979"/>
                  <a:gd name="connsiteY59" fmla="*/ 1514658 h 1516602"/>
                  <a:gd name="connsiteX60" fmla="*/ 392994 w 1034979"/>
                  <a:gd name="connsiteY60" fmla="*/ 1508943 h 1516602"/>
                  <a:gd name="connsiteX61" fmla="*/ 394899 w 1034979"/>
                  <a:gd name="connsiteY61" fmla="*/ 1497513 h 1516602"/>
                  <a:gd name="connsiteX62" fmla="*/ 396804 w 1034979"/>
                  <a:gd name="connsiteY62" fmla="*/ 1491798 h 1516602"/>
                  <a:gd name="connsiteX63" fmla="*/ 398709 w 1034979"/>
                  <a:gd name="connsiteY63" fmla="*/ 1474653 h 1516602"/>
                  <a:gd name="connsiteX64" fmla="*/ 400614 w 1034979"/>
                  <a:gd name="connsiteY64" fmla="*/ 1461318 h 1516602"/>
                  <a:gd name="connsiteX65" fmla="*/ 404424 w 1034979"/>
                  <a:gd name="connsiteY65" fmla="*/ 1404168 h 1516602"/>
                  <a:gd name="connsiteX66" fmla="*/ 410139 w 1034979"/>
                  <a:gd name="connsiteY66" fmla="*/ 1392738 h 1516602"/>
                  <a:gd name="connsiteX67" fmla="*/ 413949 w 1034979"/>
                  <a:gd name="connsiteY67" fmla="*/ 1379403 h 1516602"/>
                  <a:gd name="connsiteX68" fmla="*/ 415854 w 1034979"/>
                  <a:gd name="connsiteY68" fmla="*/ 1373688 h 1516602"/>
                  <a:gd name="connsiteX69" fmla="*/ 417759 w 1034979"/>
                  <a:gd name="connsiteY69" fmla="*/ 1360353 h 1516602"/>
                  <a:gd name="connsiteX70" fmla="*/ 421569 w 1034979"/>
                  <a:gd name="connsiteY70" fmla="*/ 1348923 h 1516602"/>
                  <a:gd name="connsiteX71" fmla="*/ 427284 w 1034979"/>
                  <a:gd name="connsiteY71" fmla="*/ 1335588 h 1516602"/>
                  <a:gd name="connsiteX72" fmla="*/ 467289 w 1034979"/>
                  <a:gd name="connsiteY72" fmla="*/ 1265103 h 1516602"/>
                  <a:gd name="connsiteX73" fmla="*/ 528455 w 1034979"/>
                  <a:gd name="connsiteY73" fmla="*/ 1230091 h 1516602"/>
                  <a:gd name="connsiteX74" fmla="*/ 601154 w 1034979"/>
                  <a:gd name="connsiteY74" fmla="*/ 1221700 h 1516602"/>
                  <a:gd name="connsiteX75" fmla="*/ 720654 w 1034979"/>
                  <a:gd name="connsiteY75" fmla="*/ 1316538 h 1516602"/>
                  <a:gd name="connsiteX76" fmla="*/ 733989 w 1034979"/>
                  <a:gd name="connsiteY76" fmla="*/ 1326063 h 1516602"/>
                  <a:gd name="connsiteX77" fmla="*/ 743514 w 1034979"/>
                  <a:gd name="connsiteY77" fmla="*/ 1327968 h 1516602"/>
                  <a:gd name="connsiteX78" fmla="*/ 749229 w 1034979"/>
                  <a:gd name="connsiteY78" fmla="*/ 1329873 h 1516602"/>
                  <a:gd name="connsiteX79" fmla="*/ 762564 w 1034979"/>
                  <a:gd name="connsiteY79" fmla="*/ 1335588 h 1516602"/>
                  <a:gd name="connsiteX80" fmla="*/ 777804 w 1034979"/>
                  <a:gd name="connsiteY80" fmla="*/ 1333683 h 1516602"/>
                  <a:gd name="connsiteX81" fmla="*/ 789234 w 1034979"/>
                  <a:gd name="connsiteY81" fmla="*/ 1327968 h 1516602"/>
                  <a:gd name="connsiteX82" fmla="*/ 794949 w 1034979"/>
                  <a:gd name="connsiteY82" fmla="*/ 1326063 h 1516602"/>
                  <a:gd name="connsiteX83" fmla="*/ 802569 w 1034979"/>
                  <a:gd name="connsiteY83" fmla="*/ 1308918 h 1516602"/>
                  <a:gd name="connsiteX84" fmla="*/ 800664 w 1034979"/>
                  <a:gd name="connsiteY84" fmla="*/ 1284153 h 1516602"/>
                  <a:gd name="connsiteX85" fmla="*/ 798759 w 1034979"/>
                  <a:gd name="connsiteY85" fmla="*/ 1278438 h 1516602"/>
                  <a:gd name="connsiteX86" fmla="*/ 796854 w 1034979"/>
                  <a:gd name="connsiteY86" fmla="*/ 1270818 h 1516602"/>
                  <a:gd name="connsiteX87" fmla="*/ 783519 w 1034979"/>
                  <a:gd name="connsiteY87" fmla="*/ 1253673 h 1516602"/>
                  <a:gd name="connsiteX88" fmla="*/ 773994 w 1034979"/>
                  <a:gd name="connsiteY88" fmla="*/ 1247958 h 1516602"/>
                  <a:gd name="connsiteX89" fmla="*/ 648264 w 1034979"/>
                  <a:gd name="connsiteY89" fmla="*/ 1156518 h 1516602"/>
                  <a:gd name="connsiteX90" fmla="*/ 644454 w 1034979"/>
                  <a:gd name="connsiteY90" fmla="*/ 1139373 h 1516602"/>
                  <a:gd name="connsiteX91" fmla="*/ 646359 w 1034979"/>
                  <a:gd name="connsiteY91" fmla="*/ 1131753 h 1516602"/>
                  <a:gd name="connsiteX92" fmla="*/ 650169 w 1034979"/>
                  <a:gd name="connsiteY92" fmla="*/ 1114608 h 1516602"/>
                  <a:gd name="connsiteX93" fmla="*/ 653979 w 1034979"/>
                  <a:gd name="connsiteY93" fmla="*/ 1108893 h 1516602"/>
                  <a:gd name="connsiteX94" fmla="*/ 655884 w 1034979"/>
                  <a:gd name="connsiteY94" fmla="*/ 1103178 h 1516602"/>
                  <a:gd name="connsiteX95" fmla="*/ 661599 w 1034979"/>
                  <a:gd name="connsiteY95" fmla="*/ 1101273 h 1516602"/>
                  <a:gd name="connsiteX96" fmla="*/ 671124 w 1034979"/>
                  <a:gd name="connsiteY96" fmla="*/ 1089843 h 1516602"/>
                  <a:gd name="connsiteX97" fmla="*/ 724464 w 1034979"/>
                  <a:gd name="connsiteY97" fmla="*/ 1082223 h 1516602"/>
                  <a:gd name="connsiteX98" fmla="*/ 842574 w 1034979"/>
                  <a:gd name="connsiteY98" fmla="*/ 1084128 h 1516602"/>
                  <a:gd name="connsiteX99" fmla="*/ 871149 w 1034979"/>
                  <a:gd name="connsiteY99" fmla="*/ 1086033 h 1516602"/>
                  <a:gd name="connsiteX100" fmla="*/ 899724 w 1034979"/>
                  <a:gd name="connsiteY100" fmla="*/ 1091748 h 1516602"/>
                  <a:gd name="connsiteX101" fmla="*/ 922584 w 1034979"/>
                  <a:gd name="connsiteY101" fmla="*/ 1095558 h 1516602"/>
                  <a:gd name="connsiteX102" fmla="*/ 951159 w 1034979"/>
                  <a:gd name="connsiteY102" fmla="*/ 1101273 h 1516602"/>
                  <a:gd name="connsiteX103" fmla="*/ 956874 w 1034979"/>
                  <a:gd name="connsiteY103" fmla="*/ 1101273 h 1516602"/>
                  <a:gd name="connsiteX104" fmla="*/ 1002594 w 1034979"/>
                  <a:gd name="connsiteY104" fmla="*/ 1099368 h 1516602"/>
                  <a:gd name="connsiteX105" fmla="*/ 1031169 w 1034979"/>
                  <a:gd name="connsiteY105" fmla="*/ 1091748 h 1516602"/>
                  <a:gd name="connsiteX106" fmla="*/ 1034979 w 1034979"/>
                  <a:gd name="connsiteY106" fmla="*/ 1086033 h 1516602"/>
                  <a:gd name="connsiteX107" fmla="*/ 1033074 w 1034979"/>
                  <a:gd name="connsiteY107" fmla="*/ 1066983 h 1516602"/>
                  <a:gd name="connsiteX108" fmla="*/ 1027359 w 1034979"/>
                  <a:gd name="connsiteY108" fmla="*/ 1063173 h 1516602"/>
                  <a:gd name="connsiteX109" fmla="*/ 1012119 w 1034979"/>
                  <a:gd name="connsiteY109" fmla="*/ 1061268 h 1516602"/>
                  <a:gd name="connsiteX110" fmla="*/ 1006404 w 1034979"/>
                  <a:gd name="connsiteY110" fmla="*/ 1059363 h 1516602"/>
                  <a:gd name="connsiteX111" fmla="*/ 998784 w 1034979"/>
                  <a:gd name="connsiteY111" fmla="*/ 1057458 h 1516602"/>
                  <a:gd name="connsiteX112" fmla="*/ 987354 w 1034979"/>
                  <a:gd name="connsiteY112" fmla="*/ 1049838 h 1516602"/>
                  <a:gd name="connsiteX113" fmla="*/ 975924 w 1034979"/>
                  <a:gd name="connsiteY113" fmla="*/ 1046028 h 1516602"/>
                  <a:gd name="connsiteX114" fmla="*/ 970209 w 1034979"/>
                  <a:gd name="connsiteY114" fmla="*/ 1044123 h 1516602"/>
                  <a:gd name="connsiteX115" fmla="*/ 962589 w 1034979"/>
                  <a:gd name="connsiteY115" fmla="*/ 1042218 h 1516602"/>
                  <a:gd name="connsiteX116" fmla="*/ 956874 w 1034979"/>
                  <a:gd name="connsiteY116" fmla="*/ 1040313 h 1516602"/>
                  <a:gd name="connsiteX117" fmla="*/ 935919 w 1034979"/>
                  <a:gd name="connsiteY117" fmla="*/ 1034598 h 1516602"/>
                  <a:gd name="connsiteX118" fmla="*/ 825429 w 1034979"/>
                  <a:gd name="connsiteY118" fmla="*/ 1034598 h 1516602"/>
                  <a:gd name="connsiteX119" fmla="*/ 730179 w 1034979"/>
                  <a:gd name="connsiteY119" fmla="*/ 1038408 h 1516602"/>
                  <a:gd name="connsiteX120" fmla="*/ 669219 w 1034979"/>
                  <a:gd name="connsiteY120" fmla="*/ 1046028 h 1516602"/>
                  <a:gd name="connsiteX121" fmla="*/ 646359 w 1034979"/>
                  <a:gd name="connsiteY121" fmla="*/ 1049838 h 1516602"/>
                  <a:gd name="connsiteX122" fmla="*/ 642549 w 1034979"/>
                  <a:gd name="connsiteY122" fmla="*/ 1038408 h 1516602"/>
                  <a:gd name="connsiteX123" fmla="*/ 640644 w 1034979"/>
                  <a:gd name="connsiteY123" fmla="*/ 1032693 h 1516602"/>
                  <a:gd name="connsiteX124" fmla="*/ 642549 w 1034979"/>
                  <a:gd name="connsiteY124" fmla="*/ 1015548 h 1516602"/>
                  <a:gd name="connsiteX125" fmla="*/ 644454 w 1034979"/>
                  <a:gd name="connsiteY125" fmla="*/ 1009833 h 1516602"/>
                  <a:gd name="connsiteX126" fmla="*/ 661599 w 1034979"/>
                  <a:gd name="connsiteY126" fmla="*/ 1000308 h 1516602"/>
                  <a:gd name="connsiteX127" fmla="*/ 673029 w 1034979"/>
                  <a:gd name="connsiteY127" fmla="*/ 992688 h 1516602"/>
                  <a:gd name="connsiteX128" fmla="*/ 674934 w 1034979"/>
                  <a:gd name="connsiteY128" fmla="*/ 986973 h 1516602"/>
                  <a:gd name="connsiteX129" fmla="*/ 680649 w 1034979"/>
                  <a:gd name="connsiteY129" fmla="*/ 985068 h 1516602"/>
                  <a:gd name="connsiteX130" fmla="*/ 686364 w 1034979"/>
                  <a:gd name="connsiteY130" fmla="*/ 981258 h 1516602"/>
                  <a:gd name="connsiteX131" fmla="*/ 695889 w 1034979"/>
                  <a:gd name="connsiteY131" fmla="*/ 971733 h 1516602"/>
                  <a:gd name="connsiteX132" fmla="*/ 705414 w 1034979"/>
                  <a:gd name="connsiteY132" fmla="*/ 960303 h 1516602"/>
                  <a:gd name="connsiteX133" fmla="*/ 716844 w 1034979"/>
                  <a:gd name="connsiteY133" fmla="*/ 952683 h 1516602"/>
                  <a:gd name="connsiteX134" fmla="*/ 732084 w 1034979"/>
                  <a:gd name="connsiteY134" fmla="*/ 939348 h 1516602"/>
                  <a:gd name="connsiteX135" fmla="*/ 741609 w 1034979"/>
                  <a:gd name="connsiteY135" fmla="*/ 927918 h 1516602"/>
                  <a:gd name="connsiteX136" fmla="*/ 753039 w 1034979"/>
                  <a:gd name="connsiteY136" fmla="*/ 918393 h 1516602"/>
                  <a:gd name="connsiteX137" fmla="*/ 758754 w 1034979"/>
                  <a:gd name="connsiteY137" fmla="*/ 906963 h 1516602"/>
                  <a:gd name="connsiteX138" fmla="*/ 760659 w 1034979"/>
                  <a:gd name="connsiteY138" fmla="*/ 901248 h 1516602"/>
                  <a:gd name="connsiteX139" fmla="*/ 766374 w 1034979"/>
                  <a:gd name="connsiteY139" fmla="*/ 889818 h 1516602"/>
                  <a:gd name="connsiteX140" fmla="*/ 764469 w 1034979"/>
                  <a:gd name="connsiteY140" fmla="*/ 874578 h 1516602"/>
                  <a:gd name="connsiteX141" fmla="*/ 758754 w 1034979"/>
                  <a:gd name="connsiteY141" fmla="*/ 872673 h 1516602"/>
                  <a:gd name="connsiteX142" fmla="*/ 737799 w 1034979"/>
                  <a:gd name="connsiteY142" fmla="*/ 874578 h 1516602"/>
                  <a:gd name="connsiteX143" fmla="*/ 732084 w 1034979"/>
                  <a:gd name="connsiteY143" fmla="*/ 878388 h 1516602"/>
                  <a:gd name="connsiteX144" fmla="*/ 699699 w 1034979"/>
                  <a:gd name="connsiteY144" fmla="*/ 899343 h 1516602"/>
                  <a:gd name="connsiteX145" fmla="*/ 595181 w 1034979"/>
                  <a:gd name="connsiteY145" fmla="*/ 957831 h 1516602"/>
                  <a:gd name="connsiteX146" fmla="*/ 507294 w 1034979"/>
                  <a:gd name="connsiteY146" fmla="*/ 847908 h 1516602"/>
                  <a:gd name="connsiteX147" fmla="*/ 503484 w 1034979"/>
                  <a:gd name="connsiteY147" fmla="*/ 358323 h 1516602"/>
                  <a:gd name="connsiteX148" fmla="*/ 499674 w 1034979"/>
                  <a:gd name="connsiteY148" fmla="*/ 66858 h 1516602"/>
                  <a:gd name="connsiteX149" fmla="*/ 490149 w 1034979"/>
                  <a:gd name="connsiteY149" fmla="*/ 40188 h 1516602"/>
                  <a:gd name="connsiteX150" fmla="*/ 488244 w 1034979"/>
                  <a:gd name="connsiteY150" fmla="*/ 34473 h 1516602"/>
                  <a:gd name="connsiteX151" fmla="*/ 484434 w 1034979"/>
                  <a:gd name="connsiteY151" fmla="*/ 28758 h 1516602"/>
                  <a:gd name="connsiteX152" fmla="*/ 478719 w 1034979"/>
                  <a:gd name="connsiteY152" fmla="*/ 17328 h 1516602"/>
                  <a:gd name="connsiteX153" fmla="*/ 473004 w 1034979"/>
                  <a:gd name="connsiteY153" fmla="*/ 13518 h 1516602"/>
                  <a:gd name="connsiteX154" fmla="*/ 469194 w 1034979"/>
                  <a:gd name="connsiteY154" fmla="*/ 7803 h 1516602"/>
                  <a:gd name="connsiteX155" fmla="*/ 429189 w 1034979"/>
                  <a:gd name="connsiteY155" fmla="*/ 11613 h 1516602"/>
                  <a:gd name="connsiteX156" fmla="*/ 425379 w 1034979"/>
                  <a:gd name="connsiteY156" fmla="*/ 78288 h 1516602"/>
                  <a:gd name="connsiteX157" fmla="*/ 425379 w 1034979"/>
                  <a:gd name="connsiteY157" fmla="*/ 84003 h 1516602"/>
                  <a:gd name="connsiteX158" fmla="*/ 429189 w 1034979"/>
                  <a:gd name="connsiteY158" fmla="*/ 238308 h 1516602"/>
                  <a:gd name="connsiteX159" fmla="*/ 440619 w 1034979"/>
                  <a:gd name="connsiteY159" fmla="*/ 421188 h 1516602"/>
                  <a:gd name="connsiteX160" fmla="*/ 435265 w 1034979"/>
                  <a:gd name="connsiteY160" fmla="*/ 718368 h 1516602"/>
                  <a:gd name="connsiteX161" fmla="*/ 435059 w 1034979"/>
                  <a:gd name="connsiteY161" fmla="*/ 799046 h 1516602"/>
                  <a:gd name="connsiteX162" fmla="*/ 430322 w 1034979"/>
                  <a:gd name="connsiteY16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67264 w 1034979"/>
                  <a:gd name="connsiteY17" fmla="*/ 1021263 h 1516602"/>
                  <a:gd name="connsiteX18" fmla="*/ 272979 w 1034979"/>
                  <a:gd name="connsiteY18" fmla="*/ 1040313 h 1516602"/>
                  <a:gd name="connsiteX19" fmla="*/ 274884 w 1034979"/>
                  <a:gd name="connsiteY19" fmla="*/ 1046028 h 1516602"/>
                  <a:gd name="connsiteX20" fmla="*/ 276789 w 1034979"/>
                  <a:gd name="connsiteY20" fmla="*/ 1051743 h 1516602"/>
                  <a:gd name="connsiteX21" fmla="*/ 278694 w 1034979"/>
                  <a:gd name="connsiteY21" fmla="*/ 1076508 h 1516602"/>
                  <a:gd name="connsiteX22" fmla="*/ 280599 w 1034979"/>
                  <a:gd name="connsiteY22" fmla="*/ 1082223 h 1516602"/>
                  <a:gd name="connsiteX23" fmla="*/ 278694 w 1034979"/>
                  <a:gd name="connsiteY23" fmla="*/ 1101273 h 1516602"/>
                  <a:gd name="connsiteX24" fmla="*/ 276789 w 1034979"/>
                  <a:gd name="connsiteY24" fmla="*/ 1110798 h 1516602"/>
                  <a:gd name="connsiteX25" fmla="*/ 263454 w 1034979"/>
                  <a:gd name="connsiteY25" fmla="*/ 1124133 h 1516602"/>
                  <a:gd name="connsiteX26" fmla="*/ 252024 w 1034979"/>
                  <a:gd name="connsiteY26" fmla="*/ 1131753 h 1516602"/>
                  <a:gd name="connsiteX27" fmla="*/ 240594 w 1034979"/>
                  <a:gd name="connsiteY27" fmla="*/ 1135563 h 1516602"/>
                  <a:gd name="connsiteX28" fmla="*/ 27234 w 1034979"/>
                  <a:gd name="connsiteY28" fmla="*/ 1154613 h 1516602"/>
                  <a:gd name="connsiteX29" fmla="*/ 15804 w 1034979"/>
                  <a:gd name="connsiteY29" fmla="*/ 1160328 h 1516602"/>
                  <a:gd name="connsiteX30" fmla="*/ 6279 w 1034979"/>
                  <a:gd name="connsiteY30" fmla="*/ 1169853 h 1516602"/>
                  <a:gd name="connsiteX31" fmla="*/ 4374 w 1034979"/>
                  <a:gd name="connsiteY31" fmla="*/ 1175568 h 1516602"/>
                  <a:gd name="connsiteX32" fmla="*/ 564 w 1034979"/>
                  <a:gd name="connsiteY32" fmla="*/ 1181283 h 1516602"/>
                  <a:gd name="connsiteX33" fmla="*/ 6279 w 1034979"/>
                  <a:gd name="connsiteY33" fmla="*/ 1213668 h 1516602"/>
                  <a:gd name="connsiteX34" fmla="*/ 11994 w 1034979"/>
                  <a:gd name="connsiteY34" fmla="*/ 1217478 h 1516602"/>
                  <a:gd name="connsiteX35" fmla="*/ 17709 w 1034979"/>
                  <a:gd name="connsiteY35" fmla="*/ 1219383 h 1516602"/>
                  <a:gd name="connsiteX36" fmla="*/ 145344 w 1034979"/>
                  <a:gd name="connsiteY36" fmla="*/ 1217478 h 1516602"/>
                  <a:gd name="connsiteX37" fmla="*/ 239202 w 1034979"/>
                  <a:gd name="connsiteY37" fmla="*/ 1214801 h 1516602"/>
                  <a:gd name="connsiteX38" fmla="*/ 318699 w 1034979"/>
                  <a:gd name="connsiteY38" fmla="*/ 1217478 h 1516602"/>
                  <a:gd name="connsiteX39" fmla="*/ 330129 w 1034979"/>
                  <a:gd name="connsiteY39" fmla="*/ 1223193 h 1516602"/>
                  <a:gd name="connsiteX40" fmla="*/ 333939 w 1034979"/>
                  <a:gd name="connsiteY40" fmla="*/ 1228908 h 1516602"/>
                  <a:gd name="connsiteX41" fmla="*/ 339654 w 1034979"/>
                  <a:gd name="connsiteY41" fmla="*/ 1230813 h 1516602"/>
                  <a:gd name="connsiteX42" fmla="*/ 351084 w 1034979"/>
                  <a:gd name="connsiteY42" fmla="*/ 1238433 h 1516602"/>
                  <a:gd name="connsiteX43" fmla="*/ 356799 w 1034979"/>
                  <a:gd name="connsiteY43" fmla="*/ 1242243 h 1516602"/>
                  <a:gd name="connsiteX44" fmla="*/ 360609 w 1034979"/>
                  <a:gd name="connsiteY44" fmla="*/ 1247958 h 1516602"/>
                  <a:gd name="connsiteX45" fmla="*/ 366324 w 1034979"/>
                  <a:gd name="connsiteY45" fmla="*/ 1259388 h 1516602"/>
                  <a:gd name="connsiteX46" fmla="*/ 362514 w 1034979"/>
                  <a:gd name="connsiteY46" fmla="*/ 1286058 h 1516602"/>
                  <a:gd name="connsiteX47" fmla="*/ 358704 w 1034979"/>
                  <a:gd name="connsiteY47" fmla="*/ 1291773 h 1516602"/>
                  <a:gd name="connsiteX48" fmla="*/ 356799 w 1034979"/>
                  <a:gd name="connsiteY48" fmla="*/ 1297488 h 1516602"/>
                  <a:gd name="connsiteX49" fmla="*/ 352989 w 1034979"/>
                  <a:gd name="connsiteY49" fmla="*/ 1303203 h 1516602"/>
                  <a:gd name="connsiteX50" fmla="*/ 351084 w 1034979"/>
                  <a:gd name="connsiteY50" fmla="*/ 1308918 h 1516602"/>
                  <a:gd name="connsiteX51" fmla="*/ 347274 w 1034979"/>
                  <a:gd name="connsiteY51" fmla="*/ 1314633 h 1516602"/>
                  <a:gd name="connsiteX52" fmla="*/ 330129 w 1034979"/>
                  <a:gd name="connsiteY52" fmla="*/ 1381308 h 1516602"/>
                  <a:gd name="connsiteX53" fmla="*/ 328224 w 1034979"/>
                  <a:gd name="connsiteY53" fmla="*/ 1432743 h 1516602"/>
                  <a:gd name="connsiteX54" fmla="*/ 330129 w 1034979"/>
                  <a:gd name="connsiteY54" fmla="*/ 1457508 h 1516602"/>
                  <a:gd name="connsiteX55" fmla="*/ 332034 w 1034979"/>
                  <a:gd name="connsiteY55" fmla="*/ 1463223 h 1516602"/>
                  <a:gd name="connsiteX56" fmla="*/ 335844 w 1034979"/>
                  <a:gd name="connsiteY56" fmla="*/ 1467033 h 1516602"/>
                  <a:gd name="connsiteX57" fmla="*/ 364419 w 1034979"/>
                  <a:gd name="connsiteY57" fmla="*/ 1512753 h 1516602"/>
                  <a:gd name="connsiteX58" fmla="*/ 387279 w 1034979"/>
                  <a:gd name="connsiteY58" fmla="*/ 1514658 h 1516602"/>
                  <a:gd name="connsiteX59" fmla="*/ 392994 w 1034979"/>
                  <a:gd name="connsiteY59" fmla="*/ 1508943 h 1516602"/>
                  <a:gd name="connsiteX60" fmla="*/ 394899 w 1034979"/>
                  <a:gd name="connsiteY60" fmla="*/ 1497513 h 1516602"/>
                  <a:gd name="connsiteX61" fmla="*/ 396804 w 1034979"/>
                  <a:gd name="connsiteY61" fmla="*/ 1491798 h 1516602"/>
                  <a:gd name="connsiteX62" fmla="*/ 398709 w 1034979"/>
                  <a:gd name="connsiteY62" fmla="*/ 1474653 h 1516602"/>
                  <a:gd name="connsiteX63" fmla="*/ 400614 w 1034979"/>
                  <a:gd name="connsiteY63" fmla="*/ 1461318 h 1516602"/>
                  <a:gd name="connsiteX64" fmla="*/ 404424 w 1034979"/>
                  <a:gd name="connsiteY64" fmla="*/ 1404168 h 1516602"/>
                  <a:gd name="connsiteX65" fmla="*/ 410139 w 1034979"/>
                  <a:gd name="connsiteY65" fmla="*/ 1392738 h 1516602"/>
                  <a:gd name="connsiteX66" fmla="*/ 413949 w 1034979"/>
                  <a:gd name="connsiteY66" fmla="*/ 1379403 h 1516602"/>
                  <a:gd name="connsiteX67" fmla="*/ 415854 w 1034979"/>
                  <a:gd name="connsiteY67" fmla="*/ 1373688 h 1516602"/>
                  <a:gd name="connsiteX68" fmla="*/ 417759 w 1034979"/>
                  <a:gd name="connsiteY68" fmla="*/ 1360353 h 1516602"/>
                  <a:gd name="connsiteX69" fmla="*/ 421569 w 1034979"/>
                  <a:gd name="connsiteY69" fmla="*/ 1348923 h 1516602"/>
                  <a:gd name="connsiteX70" fmla="*/ 427284 w 1034979"/>
                  <a:gd name="connsiteY70" fmla="*/ 1335588 h 1516602"/>
                  <a:gd name="connsiteX71" fmla="*/ 467289 w 1034979"/>
                  <a:gd name="connsiteY71" fmla="*/ 1265103 h 1516602"/>
                  <a:gd name="connsiteX72" fmla="*/ 528455 w 1034979"/>
                  <a:gd name="connsiteY72" fmla="*/ 1230091 h 1516602"/>
                  <a:gd name="connsiteX73" fmla="*/ 601154 w 1034979"/>
                  <a:gd name="connsiteY73" fmla="*/ 1221700 h 1516602"/>
                  <a:gd name="connsiteX74" fmla="*/ 720654 w 1034979"/>
                  <a:gd name="connsiteY74" fmla="*/ 1316538 h 1516602"/>
                  <a:gd name="connsiteX75" fmla="*/ 733989 w 1034979"/>
                  <a:gd name="connsiteY75" fmla="*/ 1326063 h 1516602"/>
                  <a:gd name="connsiteX76" fmla="*/ 743514 w 1034979"/>
                  <a:gd name="connsiteY76" fmla="*/ 1327968 h 1516602"/>
                  <a:gd name="connsiteX77" fmla="*/ 749229 w 1034979"/>
                  <a:gd name="connsiteY77" fmla="*/ 1329873 h 1516602"/>
                  <a:gd name="connsiteX78" fmla="*/ 762564 w 1034979"/>
                  <a:gd name="connsiteY78" fmla="*/ 1335588 h 1516602"/>
                  <a:gd name="connsiteX79" fmla="*/ 777804 w 1034979"/>
                  <a:gd name="connsiteY79" fmla="*/ 1333683 h 1516602"/>
                  <a:gd name="connsiteX80" fmla="*/ 789234 w 1034979"/>
                  <a:gd name="connsiteY80" fmla="*/ 1327968 h 1516602"/>
                  <a:gd name="connsiteX81" fmla="*/ 794949 w 1034979"/>
                  <a:gd name="connsiteY81" fmla="*/ 1326063 h 1516602"/>
                  <a:gd name="connsiteX82" fmla="*/ 802569 w 1034979"/>
                  <a:gd name="connsiteY82" fmla="*/ 1308918 h 1516602"/>
                  <a:gd name="connsiteX83" fmla="*/ 800664 w 1034979"/>
                  <a:gd name="connsiteY83" fmla="*/ 1284153 h 1516602"/>
                  <a:gd name="connsiteX84" fmla="*/ 798759 w 1034979"/>
                  <a:gd name="connsiteY84" fmla="*/ 1278438 h 1516602"/>
                  <a:gd name="connsiteX85" fmla="*/ 796854 w 1034979"/>
                  <a:gd name="connsiteY85" fmla="*/ 1270818 h 1516602"/>
                  <a:gd name="connsiteX86" fmla="*/ 783519 w 1034979"/>
                  <a:gd name="connsiteY86" fmla="*/ 1253673 h 1516602"/>
                  <a:gd name="connsiteX87" fmla="*/ 773994 w 1034979"/>
                  <a:gd name="connsiteY87" fmla="*/ 1247958 h 1516602"/>
                  <a:gd name="connsiteX88" fmla="*/ 648264 w 1034979"/>
                  <a:gd name="connsiteY88" fmla="*/ 1156518 h 1516602"/>
                  <a:gd name="connsiteX89" fmla="*/ 644454 w 1034979"/>
                  <a:gd name="connsiteY89" fmla="*/ 1139373 h 1516602"/>
                  <a:gd name="connsiteX90" fmla="*/ 646359 w 1034979"/>
                  <a:gd name="connsiteY90" fmla="*/ 1131753 h 1516602"/>
                  <a:gd name="connsiteX91" fmla="*/ 650169 w 1034979"/>
                  <a:gd name="connsiteY91" fmla="*/ 1114608 h 1516602"/>
                  <a:gd name="connsiteX92" fmla="*/ 653979 w 1034979"/>
                  <a:gd name="connsiteY92" fmla="*/ 1108893 h 1516602"/>
                  <a:gd name="connsiteX93" fmla="*/ 655884 w 1034979"/>
                  <a:gd name="connsiteY93" fmla="*/ 1103178 h 1516602"/>
                  <a:gd name="connsiteX94" fmla="*/ 661599 w 1034979"/>
                  <a:gd name="connsiteY94" fmla="*/ 1101273 h 1516602"/>
                  <a:gd name="connsiteX95" fmla="*/ 671124 w 1034979"/>
                  <a:gd name="connsiteY95" fmla="*/ 1089843 h 1516602"/>
                  <a:gd name="connsiteX96" fmla="*/ 724464 w 1034979"/>
                  <a:gd name="connsiteY96" fmla="*/ 1082223 h 1516602"/>
                  <a:gd name="connsiteX97" fmla="*/ 842574 w 1034979"/>
                  <a:gd name="connsiteY97" fmla="*/ 1084128 h 1516602"/>
                  <a:gd name="connsiteX98" fmla="*/ 871149 w 1034979"/>
                  <a:gd name="connsiteY98" fmla="*/ 1086033 h 1516602"/>
                  <a:gd name="connsiteX99" fmla="*/ 899724 w 1034979"/>
                  <a:gd name="connsiteY99" fmla="*/ 1091748 h 1516602"/>
                  <a:gd name="connsiteX100" fmla="*/ 922584 w 1034979"/>
                  <a:gd name="connsiteY100" fmla="*/ 1095558 h 1516602"/>
                  <a:gd name="connsiteX101" fmla="*/ 951159 w 1034979"/>
                  <a:gd name="connsiteY101" fmla="*/ 1101273 h 1516602"/>
                  <a:gd name="connsiteX102" fmla="*/ 956874 w 1034979"/>
                  <a:gd name="connsiteY102" fmla="*/ 1101273 h 1516602"/>
                  <a:gd name="connsiteX103" fmla="*/ 1002594 w 1034979"/>
                  <a:gd name="connsiteY103" fmla="*/ 1099368 h 1516602"/>
                  <a:gd name="connsiteX104" fmla="*/ 1031169 w 1034979"/>
                  <a:gd name="connsiteY104" fmla="*/ 1091748 h 1516602"/>
                  <a:gd name="connsiteX105" fmla="*/ 1034979 w 1034979"/>
                  <a:gd name="connsiteY105" fmla="*/ 1086033 h 1516602"/>
                  <a:gd name="connsiteX106" fmla="*/ 1033074 w 1034979"/>
                  <a:gd name="connsiteY106" fmla="*/ 1066983 h 1516602"/>
                  <a:gd name="connsiteX107" fmla="*/ 1027359 w 1034979"/>
                  <a:gd name="connsiteY107" fmla="*/ 1063173 h 1516602"/>
                  <a:gd name="connsiteX108" fmla="*/ 1012119 w 1034979"/>
                  <a:gd name="connsiteY108" fmla="*/ 1061268 h 1516602"/>
                  <a:gd name="connsiteX109" fmla="*/ 1006404 w 1034979"/>
                  <a:gd name="connsiteY109" fmla="*/ 1059363 h 1516602"/>
                  <a:gd name="connsiteX110" fmla="*/ 998784 w 1034979"/>
                  <a:gd name="connsiteY110" fmla="*/ 1057458 h 1516602"/>
                  <a:gd name="connsiteX111" fmla="*/ 987354 w 1034979"/>
                  <a:gd name="connsiteY111" fmla="*/ 1049838 h 1516602"/>
                  <a:gd name="connsiteX112" fmla="*/ 975924 w 1034979"/>
                  <a:gd name="connsiteY112" fmla="*/ 1046028 h 1516602"/>
                  <a:gd name="connsiteX113" fmla="*/ 970209 w 1034979"/>
                  <a:gd name="connsiteY113" fmla="*/ 1044123 h 1516602"/>
                  <a:gd name="connsiteX114" fmla="*/ 962589 w 1034979"/>
                  <a:gd name="connsiteY114" fmla="*/ 1042218 h 1516602"/>
                  <a:gd name="connsiteX115" fmla="*/ 956874 w 1034979"/>
                  <a:gd name="connsiteY115" fmla="*/ 1040313 h 1516602"/>
                  <a:gd name="connsiteX116" fmla="*/ 935919 w 1034979"/>
                  <a:gd name="connsiteY116" fmla="*/ 1034598 h 1516602"/>
                  <a:gd name="connsiteX117" fmla="*/ 825429 w 1034979"/>
                  <a:gd name="connsiteY117" fmla="*/ 1034598 h 1516602"/>
                  <a:gd name="connsiteX118" fmla="*/ 730179 w 1034979"/>
                  <a:gd name="connsiteY118" fmla="*/ 1038408 h 1516602"/>
                  <a:gd name="connsiteX119" fmla="*/ 669219 w 1034979"/>
                  <a:gd name="connsiteY119" fmla="*/ 1046028 h 1516602"/>
                  <a:gd name="connsiteX120" fmla="*/ 646359 w 1034979"/>
                  <a:gd name="connsiteY120" fmla="*/ 1049838 h 1516602"/>
                  <a:gd name="connsiteX121" fmla="*/ 642549 w 1034979"/>
                  <a:gd name="connsiteY121" fmla="*/ 1038408 h 1516602"/>
                  <a:gd name="connsiteX122" fmla="*/ 640644 w 1034979"/>
                  <a:gd name="connsiteY122" fmla="*/ 1032693 h 1516602"/>
                  <a:gd name="connsiteX123" fmla="*/ 642549 w 1034979"/>
                  <a:gd name="connsiteY123" fmla="*/ 1015548 h 1516602"/>
                  <a:gd name="connsiteX124" fmla="*/ 644454 w 1034979"/>
                  <a:gd name="connsiteY124" fmla="*/ 1009833 h 1516602"/>
                  <a:gd name="connsiteX125" fmla="*/ 661599 w 1034979"/>
                  <a:gd name="connsiteY125" fmla="*/ 1000308 h 1516602"/>
                  <a:gd name="connsiteX126" fmla="*/ 673029 w 1034979"/>
                  <a:gd name="connsiteY126" fmla="*/ 992688 h 1516602"/>
                  <a:gd name="connsiteX127" fmla="*/ 674934 w 1034979"/>
                  <a:gd name="connsiteY127" fmla="*/ 986973 h 1516602"/>
                  <a:gd name="connsiteX128" fmla="*/ 680649 w 1034979"/>
                  <a:gd name="connsiteY128" fmla="*/ 985068 h 1516602"/>
                  <a:gd name="connsiteX129" fmla="*/ 686364 w 1034979"/>
                  <a:gd name="connsiteY129" fmla="*/ 981258 h 1516602"/>
                  <a:gd name="connsiteX130" fmla="*/ 695889 w 1034979"/>
                  <a:gd name="connsiteY130" fmla="*/ 971733 h 1516602"/>
                  <a:gd name="connsiteX131" fmla="*/ 705414 w 1034979"/>
                  <a:gd name="connsiteY131" fmla="*/ 960303 h 1516602"/>
                  <a:gd name="connsiteX132" fmla="*/ 716844 w 1034979"/>
                  <a:gd name="connsiteY132" fmla="*/ 952683 h 1516602"/>
                  <a:gd name="connsiteX133" fmla="*/ 732084 w 1034979"/>
                  <a:gd name="connsiteY133" fmla="*/ 939348 h 1516602"/>
                  <a:gd name="connsiteX134" fmla="*/ 741609 w 1034979"/>
                  <a:gd name="connsiteY134" fmla="*/ 927918 h 1516602"/>
                  <a:gd name="connsiteX135" fmla="*/ 753039 w 1034979"/>
                  <a:gd name="connsiteY135" fmla="*/ 918393 h 1516602"/>
                  <a:gd name="connsiteX136" fmla="*/ 758754 w 1034979"/>
                  <a:gd name="connsiteY136" fmla="*/ 906963 h 1516602"/>
                  <a:gd name="connsiteX137" fmla="*/ 760659 w 1034979"/>
                  <a:gd name="connsiteY137" fmla="*/ 901248 h 1516602"/>
                  <a:gd name="connsiteX138" fmla="*/ 766374 w 1034979"/>
                  <a:gd name="connsiteY138" fmla="*/ 889818 h 1516602"/>
                  <a:gd name="connsiteX139" fmla="*/ 764469 w 1034979"/>
                  <a:gd name="connsiteY139" fmla="*/ 874578 h 1516602"/>
                  <a:gd name="connsiteX140" fmla="*/ 758754 w 1034979"/>
                  <a:gd name="connsiteY140" fmla="*/ 872673 h 1516602"/>
                  <a:gd name="connsiteX141" fmla="*/ 737799 w 1034979"/>
                  <a:gd name="connsiteY141" fmla="*/ 874578 h 1516602"/>
                  <a:gd name="connsiteX142" fmla="*/ 732084 w 1034979"/>
                  <a:gd name="connsiteY142" fmla="*/ 878388 h 1516602"/>
                  <a:gd name="connsiteX143" fmla="*/ 699699 w 1034979"/>
                  <a:gd name="connsiteY143" fmla="*/ 899343 h 1516602"/>
                  <a:gd name="connsiteX144" fmla="*/ 595181 w 1034979"/>
                  <a:gd name="connsiteY144" fmla="*/ 957831 h 1516602"/>
                  <a:gd name="connsiteX145" fmla="*/ 507294 w 1034979"/>
                  <a:gd name="connsiteY145" fmla="*/ 847908 h 1516602"/>
                  <a:gd name="connsiteX146" fmla="*/ 503484 w 1034979"/>
                  <a:gd name="connsiteY146" fmla="*/ 358323 h 1516602"/>
                  <a:gd name="connsiteX147" fmla="*/ 499674 w 1034979"/>
                  <a:gd name="connsiteY147" fmla="*/ 66858 h 1516602"/>
                  <a:gd name="connsiteX148" fmla="*/ 490149 w 1034979"/>
                  <a:gd name="connsiteY148" fmla="*/ 40188 h 1516602"/>
                  <a:gd name="connsiteX149" fmla="*/ 488244 w 1034979"/>
                  <a:gd name="connsiteY149" fmla="*/ 34473 h 1516602"/>
                  <a:gd name="connsiteX150" fmla="*/ 484434 w 1034979"/>
                  <a:gd name="connsiteY150" fmla="*/ 28758 h 1516602"/>
                  <a:gd name="connsiteX151" fmla="*/ 478719 w 1034979"/>
                  <a:gd name="connsiteY151" fmla="*/ 17328 h 1516602"/>
                  <a:gd name="connsiteX152" fmla="*/ 473004 w 1034979"/>
                  <a:gd name="connsiteY152" fmla="*/ 13518 h 1516602"/>
                  <a:gd name="connsiteX153" fmla="*/ 469194 w 1034979"/>
                  <a:gd name="connsiteY153" fmla="*/ 7803 h 1516602"/>
                  <a:gd name="connsiteX154" fmla="*/ 429189 w 1034979"/>
                  <a:gd name="connsiteY154" fmla="*/ 11613 h 1516602"/>
                  <a:gd name="connsiteX155" fmla="*/ 425379 w 1034979"/>
                  <a:gd name="connsiteY155" fmla="*/ 78288 h 1516602"/>
                  <a:gd name="connsiteX156" fmla="*/ 425379 w 1034979"/>
                  <a:gd name="connsiteY156" fmla="*/ 84003 h 1516602"/>
                  <a:gd name="connsiteX157" fmla="*/ 429189 w 1034979"/>
                  <a:gd name="connsiteY157" fmla="*/ 238308 h 1516602"/>
                  <a:gd name="connsiteX158" fmla="*/ 440619 w 1034979"/>
                  <a:gd name="connsiteY158" fmla="*/ 421188 h 1516602"/>
                  <a:gd name="connsiteX159" fmla="*/ 435265 w 1034979"/>
                  <a:gd name="connsiteY159" fmla="*/ 718368 h 1516602"/>
                  <a:gd name="connsiteX160" fmla="*/ 435059 w 1034979"/>
                  <a:gd name="connsiteY160" fmla="*/ 799046 h 1516602"/>
                  <a:gd name="connsiteX161" fmla="*/ 430322 w 1034979"/>
                  <a:gd name="connsiteY16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67264 w 1034979"/>
                  <a:gd name="connsiteY16" fmla="*/ 1021263 h 1516602"/>
                  <a:gd name="connsiteX17" fmla="*/ 272979 w 1034979"/>
                  <a:gd name="connsiteY17" fmla="*/ 1040313 h 1516602"/>
                  <a:gd name="connsiteX18" fmla="*/ 274884 w 1034979"/>
                  <a:gd name="connsiteY18" fmla="*/ 1046028 h 1516602"/>
                  <a:gd name="connsiteX19" fmla="*/ 276789 w 1034979"/>
                  <a:gd name="connsiteY19" fmla="*/ 1051743 h 1516602"/>
                  <a:gd name="connsiteX20" fmla="*/ 278694 w 1034979"/>
                  <a:gd name="connsiteY20" fmla="*/ 1076508 h 1516602"/>
                  <a:gd name="connsiteX21" fmla="*/ 280599 w 1034979"/>
                  <a:gd name="connsiteY21" fmla="*/ 1082223 h 1516602"/>
                  <a:gd name="connsiteX22" fmla="*/ 278694 w 1034979"/>
                  <a:gd name="connsiteY22" fmla="*/ 1101273 h 1516602"/>
                  <a:gd name="connsiteX23" fmla="*/ 276789 w 1034979"/>
                  <a:gd name="connsiteY23" fmla="*/ 1110798 h 1516602"/>
                  <a:gd name="connsiteX24" fmla="*/ 263454 w 1034979"/>
                  <a:gd name="connsiteY24" fmla="*/ 1124133 h 1516602"/>
                  <a:gd name="connsiteX25" fmla="*/ 252024 w 1034979"/>
                  <a:gd name="connsiteY25" fmla="*/ 1131753 h 1516602"/>
                  <a:gd name="connsiteX26" fmla="*/ 240594 w 1034979"/>
                  <a:gd name="connsiteY26" fmla="*/ 1135563 h 1516602"/>
                  <a:gd name="connsiteX27" fmla="*/ 27234 w 1034979"/>
                  <a:gd name="connsiteY27" fmla="*/ 1154613 h 1516602"/>
                  <a:gd name="connsiteX28" fmla="*/ 15804 w 1034979"/>
                  <a:gd name="connsiteY28" fmla="*/ 1160328 h 1516602"/>
                  <a:gd name="connsiteX29" fmla="*/ 6279 w 1034979"/>
                  <a:gd name="connsiteY29" fmla="*/ 1169853 h 1516602"/>
                  <a:gd name="connsiteX30" fmla="*/ 4374 w 1034979"/>
                  <a:gd name="connsiteY30" fmla="*/ 1175568 h 1516602"/>
                  <a:gd name="connsiteX31" fmla="*/ 564 w 1034979"/>
                  <a:gd name="connsiteY31" fmla="*/ 1181283 h 1516602"/>
                  <a:gd name="connsiteX32" fmla="*/ 6279 w 1034979"/>
                  <a:gd name="connsiteY32" fmla="*/ 1213668 h 1516602"/>
                  <a:gd name="connsiteX33" fmla="*/ 11994 w 1034979"/>
                  <a:gd name="connsiteY33" fmla="*/ 1217478 h 1516602"/>
                  <a:gd name="connsiteX34" fmla="*/ 17709 w 1034979"/>
                  <a:gd name="connsiteY34" fmla="*/ 1219383 h 1516602"/>
                  <a:gd name="connsiteX35" fmla="*/ 145344 w 1034979"/>
                  <a:gd name="connsiteY35" fmla="*/ 1217478 h 1516602"/>
                  <a:gd name="connsiteX36" fmla="*/ 239202 w 1034979"/>
                  <a:gd name="connsiteY36" fmla="*/ 1214801 h 1516602"/>
                  <a:gd name="connsiteX37" fmla="*/ 318699 w 1034979"/>
                  <a:gd name="connsiteY37" fmla="*/ 1217478 h 1516602"/>
                  <a:gd name="connsiteX38" fmla="*/ 330129 w 1034979"/>
                  <a:gd name="connsiteY38" fmla="*/ 1223193 h 1516602"/>
                  <a:gd name="connsiteX39" fmla="*/ 333939 w 1034979"/>
                  <a:gd name="connsiteY39" fmla="*/ 1228908 h 1516602"/>
                  <a:gd name="connsiteX40" fmla="*/ 339654 w 1034979"/>
                  <a:gd name="connsiteY40" fmla="*/ 1230813 h 1516602"/>
                  <a:gd name="connsiteX41" fmla="*/ 351084 w 1034979"/>
                  <a:gd name="connsiteY41" fmla="*/ 1238433 h 1516602"/>
                  <a:gd name="connsiteX42" fmla="*/ 356799 w 1034979"/>
                  <a:gd name="connsiteY42" fmla="*/ 1242243 h 1516602"/>
                  <a:gd name="connsiteX43" fmla="*/ 360609 w 1034979"/>
                  <a:gd name="connsiteY43" fmla="*/ 1247958 h 1516602"/>
                  <a:gd name="connsiteX44" fmla="*/ 366324 w 1034979"/>
                  <a:gd name="connsiteY44" fmla="*/ 1259388 h 1516602"/>
                  <a:gd name="connsiteX45" fmla="*/ 362514 w 1034979"/>
                  <a:gd name="connsiteY45" fmla="*/ 1286058 h 1516602"/>
                  <a:gd name="connsiteX46" fmla="*/ 358704 w 1034979"/>
                  <a:gd name="connsiteY46" fmla="*/ 1291773 h 1516602"/>
                  <a:gd name="connsiteX47" fmla="*/ 356799 w 1034979"/>
                  <a:gd name="connsiteY47" fmla="*/ 1297488 h 1516602"/>
                  <a:gd name="connsiteX48" fmla="*/ 352989 w 1034979"/>
                  <a:gd name="connsiteY48" fmla="*/ 1303203 h 1516602"/>
                  <a:gd name="connsiteX49" fmla="*/ 351084 w 1034979"/>
                  <a:gd name="connsiteY49" fmla="*/ 1308918 h 1516602"/>
                  <a:gd name="connsiteX50" fmla="*/ 347274 w 1034979"/>
                  <a:gd name="connsiteY50" fmla="*/ 1314633 h 1516602"/>
                  <a:gd name="connsiteX51" fmla="*/ 330129 w 1034979"/>
                  <a:gd name="connsiteY51" fmla="*/ 1381308 h 1516602"/>
                  <a:gd name="connsiteX52" fmla="*/ 328224 w 1034979"/>
                  <a:gd name="connsiteY52" fmla="*/ 1432743 h 1516602"/>
                  <a:gd name="connsiteX53" fmla="*/ 330129 w 1034979"/>
                  <a:gd name="connsiteY53" fmla="*/ 1457508 h 1516602"/>
                  <a:gd name="connsiteX54" fmla="*/ 332034 w 1034979"/>
                  <a:gd name="connsiteY54" fmla="*/ 1463223 h 1516602"/>
                  <a:gd name="connsiteX55" fmla="*/ 335844 w 1034979"/>
                  <a:gd name="connsiteY55" fmla="*/ 1467033 h 1516602"/>
                  <a:gd name="connsiteX56" fmla="*/ 364419 w 1034979"/>
                  <a:gd name="connsiteY56" fmla="*/ 1512753 h 1516602"/>
                  <a:gd name="connsiteX57" fmla="*/ 387279 w 1034979"/>
                  <a:gd name="connsiteY57" fmla="*/ 1514658 h 1516602"/>
                  <a:gd name="connsiteX58" fmla="*/ 392994 w 1034979"/>
                  <a:gd name="connsiteY58" fmla="*/ 1508943 h 1516602"/>
                  <a:gd name="connsiteX59" fmla="*/ 394899 w 1034979"/>
                  <a:gd name="connsiteY59" fmla="*/ 1497513 h 1516602"/>
                  <a:gd name="connsiteX60" fmla="*/ 396804 w 1034979"/>
                  <a:gd name="connsiteY60" fmla="*/ 1491798 h 1516602"/>
                  <a:gd name="connsiteX61" fmla="*/ 398709 w 1034979"/>
                  <a:gd name="connsiteY61" fmla="*/ 1474653 h 1516602"/>
                  <a:gd name="connsiteX62" fmla="*/ 400614 w 1034979"/>
                  <a:gd name="connsiteY62" fmla="*/ 1461318 h 1516602"/>
                  <a:gd name="connsiteX63" fmla="*/ 404424 w 1034979"/>
                  <a:gd name="connsiteY63" fmla="*/ 1404168 h 1516602"/>
                  <a:gd name="connsiteX64" fmla="*/ 410139 w 1034979"/>
                  <a:gd name="connsiteY64" fmla="*/ 1392738 h 1516602"/>
                  <a:gd name="connsiteX65" fmla="*/ 413949 w 1034979"/>
                  <a:gd name="connsiteY65" fmla="*/ 1379403 h 1516602"/>
                  <a:gd name="connsiteX66" fmla="*/ 415854 w 1034979"/>
                  <a:gd name="connsiteY66" fmla="*/ 1373688 h 1516602"/>
                  <a:gd name="connsiteX67" fmla="*/ 417759 w 1034979"/>
                  <a:gd name="connsiteY67" fmla="*/ 1360353 h 1516602"/>
                  <a:gd name="connsiteX68" fmla="*/ 421569 w 1034979"/>
                  <a:gd name="connsiteY68" fmla="*/ 1348923 h 1516602"/>
                  <a:gd name="connsiteX69" fmla="*/ 427284 w 1034979"/>
                  <a:gd name="connsiteY69" fmla="*/ 1335588 h 1516602"/>
                  <a:gd name="connsiteX70" fmla="*/ 467289 w 1034979"/>
                  <a:gd name="connsiteY70" fmla="*/ 1265103 h 1516602"/>
                  <a:gd name="connsiteX71" fmla="*/ 528455 w 1034979"/>
                  <a:gd name="connsiteY71" fmla="*/ 1230091 h 1516602"/>
                  <a:gd name="connsiteX72" fmla="*/ 601154 w 1034979"/>
                  <a:gd name="connsiteY72" fmla="*/ 1221700 h 1516602"/>
                  <a:gd name="connsiteX73" fmla="*/ 720654 w 1034979"/>
                  <a:gd name="connsiteY73" fmla="*/ 1316538 h 1516602"/>
                  <a:gd name="connsiteX74" fmla="*/ 733989 w 1034979"/>
                  <a:gd name="connsiteY74" fmla="*/ 1326063 h 1516602"/>
                  <a:gd name="connsiteX75" fmla="*/ 743514 w 1034979"/>
                  <a:gd name="connsiteY75" fmla="*/ 1327968 h 1516602"/>
                  <a:gd name="connsiteX76" fmla="*/ 749229 w 1034979"/>
                  <a:gd name="connsiteY76" fmla="*/ 1329873 h 1516602"/>
                  <a:gd name="connsiteX77" fmla="*/ 762564 w 1034979"/>
                  <a:gd name="connsiteY77" fmla="*/ 1335588 h 1516602"/>
                  <a:gd name="connsiteX78" fmla="*/ 777804 w 1034979"/>
                  <a:gd name="connsiteY78" fmla="*/ 1333683 h 1516602"/>
                  <a:gd name="connsiteX79" fmla="*/ 789234 w 1034979"/>
                  <a:gd name="connsiteY79" fmla="*/ 1327968 h 1516602"/>
                  <a:gd name="connsiteX80" fmla="*/ 794949 w 1034979"/>
                  <a:gd name="connsiteY80" fmla="*/ 1326063 h 1516602"/>
                  <a:gd name="connsiteX81" fmla="*/ 802569 w 1034979"/>
                  <a:gd name="connsiteY81" fmla="*/ 1308918 h 1516602"/>
                  <a:gd name="connsiteX82" fmla="*/ 800664 w 1034979"/>
                  <a:gd name="connsiteY82" fmla="*/ 1284153 h 1516602"/>
                  <a:gd name="connsiteX83" fmla="*/ 798759 w 1034979"/>
                  <a:gd name="connsiteY83" fmla="*/ 1278438 h 1516602"/>
                  <a:gd name="connsiteX84" fmla="*/ 796854 w 1034979"/>
                  <a:gd name="connsiteY84" fmla="*/ 1270818 h 1516602"/>
                  <a:gd name="connsiteX85" fmla="*/ 783519 w 1034979"/>
                  <a:gd name="connsiteY85" fmla="*/ 1253673 h 1516602"/>
                  <a:gd name="connsiteX86" fmla="*/ 773994 w 1034979"/>
                  <a:gd name="connsiteY86" fmla="*/ 1247958 h 1516602"/>
                  <a:gd name="connsiteX87" fmla="*/ 648264 w 1034979"/>
                  <a:gd name="connsiteY87" fmla="*/ 1156518 h 1516602"/>
                  <a:gd name="connsiteX88" fmla="*/ 644454 w 1034979"/>
                  <a:gd name="connsiteY88" fmla="*/ 1139373 h 1516602"/>
                  <a:gd name="connsiteX89" fmla="*/ 646359 w 1034979"/>
                  <a:gd name="connsiteY89" fmla="*/ 1131753 h 1516602"/>
                  <a:gd name="connsiteX90" fmla="*/ 650169 w 1034979"/>
                  <a:gd name="connsiteY90" fmla="*/ 1114608 h 1516602"/>
                  <a:gd name="connsiteX91" fmla="*/ 653979 w 1034979"/>
                  <a:gd name="connsiteY91" fmla="*/ 1108893 h 1516602"/>
                  <a:gd name="connsiteX92" fmla="*/ 655884 w 1034979"/>
                  <a:gd name="connsiteY92" fmla="*/ 1103178 h 1516602"/>
                  <a:gd name="connsiteX93" fmla="*/ 661599 w 1034979"/>
                  <a:gd name="connsiteY93" fmla="*/ 1101273 h 1516602"/>
                  <a:gd name="connsiteX94" fmla="*/ 671124 w 1034979"/>
                  <a:gd name="connsiteY94" fmla="*/ 1089843 h 1516602"/>
                  <a:gd name="connsiteX95" fmla="*/ 724464 w 1034979"/>
                  <a:gd name="connsiteY95" fmla="*/ 1082223 h 1516602"/>
                  <a:gd name="connsiteX96" fmla="*/ 842574 w 1034979"/>
                  <a:gd name="connsiteY96" fmla="*/ 1084128 h 1516602"/>
                  <a:gd name="connsiteX97" fmla="*/ 871149 w 1034979"/>
                  <a:gd name="connsiteY97" fmla="*/ 1086033 h 1516602"/>
                  <a:gd name="connsiteX98" fmla="*/ 899724 w 1034979"/>
                  <a:gd name="connsiteY98" fmla="*/ 1091748 h 1516602"/>
                  <a:gd name="connsiteX99" fmla="*/ 922584 w 1034979"/>
                  <a:gd name="connsiteY99" fmla="*/ 1095558 h 1516602"/>
                  <a:gd name="connsiteX100" fmla="*/ 951159 w 1034979"/>
                  <a:gd name="connsiteY100" fmla="*/ 1101273 h 1516602"/>
                  <a:gd name="connsiteX101" fmla="*/ 956874 w 1034979"/>
                  <a:gd name="connsiteY101" fmla="*/ 1101273 h 1516602"/>
                  <a:gd name="connsiteX102" fmla="*/ 1002594 w 1034979"/>
                  <a:gd name="connsiteY102" fmla="*/ 1099368 h 1516602"/>
                  <a:gd name="connsiteX103" fmla="*/ 1031169 w 1034979"/>
                  <a:gd name="connsiteY103" fmla="*/ 1091748 h 1516602"/>
                  <a:gd name="connsiteX104" fmla="*/ 1034979 w 1034979"/>
                  <a:gd name="connsiteY104" fmla="*/ 1086033 h 1516602"/>
                  <a:gd name="connsiteX105" fmla="*/ 1033074 w 1034979"/>
                  <a:gd name="connsiteY105" fmla="*/ 1066983 h 1516602"/>
                  <a:gd name="connsiteX106" fmla="*/ 1027359 w 1034979"/>
                  <a:gd name="connsiteY106" fmla="*/ 1063173 h 1516602"/>
                  <a:gd name="connsiteX107" fmla="*/ 1012119 w 1034979"/>
                  <a:gd name="connsiteY107" fmla="*/ 1061268 h 1516602"/>
                  <a:gd name="connsiteX108" fmla="*/ 1006404 w 1034979"/>
                  <a:gd name="connsiteY108" fmla="*/ 1059363 h 1516602"/>
                  <a:gd name="connsiteX109" fmla="*/ 998784 w 1034979"/>
                  <a:gd name="connsiteY109" fmla="*/ 1057458 h 1516602"/>
                  <a:gd name="connsiteX110" fmla="*/ 987354 w 1034979"/>
                  <a:gd name="connsiteY110" fmla="*/ 1049838 h 1516602"/>
                  <a:gd name="connsiteX111" fmla="*/ 975924 w 1034979"/>
                  <a:gd name="connsiteY111" fmla="*/ 1046028 h 1516602"/>
                  <a:gd name="connsiteX112" fmla="*/ 970209 w 1034979"/>
                  <a:gd name="connsiteY112" fmla="*/ 1044123 h 1516602"/>
                  <a:gd name="connsiteX113" fmla="*/ 962589 w 1034979"/>
                  <a:gd name="connsiteY113" fmla="*/ 1042218 h 1516602"/>
                  <a:gd name="connsiteX114" fmla="*/ 956874 w 1034979"/>
                  <a:gd name="connsiteY114" fmla="*/ 1040313 h 1516602"/>
                  <a:gd name="connsiteX115" fmla="*/ 935919 w 1034979"/>
                  <a:gd name="connsiteY115" fmla="*/ 1034598 h 1516602"/>
                  <a:gd name="connsiteX116" fmla="*/ 825429 w 1034979"/>
                  <a:gd name="connsiteY116" fmla="*/ 1034598 h 1516602"/>
                  <a:gd name="connsiteX117" fmla="*/ 730179 w 1034979"/>
                  <a:gd name="connsiteY117" fmla="*/ 1038408 h 1516602"/>
                  <a:gd name="connsiteX118" fmla="*/ 669219 w 1034979"/>
                  <a:gd name="connsiteY118" fmla="*/ 1046028 h 1516602"/>
                  <a:gd name="connsiteX119" fmla="*/ 646359 w 1034979"/>
                  <a:gd name="connsiteY119" fmla="*/ 1049838 h 1516602"/>
                  <a:gd name="connsiteX120" fmla="*/ 642549 w 1034979"/>
                  <a:gd name="connsiteY120" fmla="*/ 1038408 h 1516602"/>
                  <a:gd name="connsiteX121" fmla="*/ 640644 w 1034979"/>
                  <a:gd name="connsiteY121" fmla="*/ 1032693 h 1516602"/>
                  <a:gd name="connsiteX122" fmla="*/ 642549 w 1034979"/>
                  <a:gd name="connsiteY122" fmla="*/ 1015548 h 1516602"/>
                  <a:gd name="connsiteX123" fmla="*/ 644454 w 1034979"/>
                  <a:gd name="connsiteY123" fmla="*/ 1009833 h 1516602"/>
                  <a:gd name="connsiteX124" fmla="*/ 661599 w 1034979"/>
                  <a:gd name="connsiteY124" fmla="*/ 1000308 h 1516602"/>
                  <a:gd name="connsiteX125" fmla="*/ 673029 w 1034979"/>
                  <a:gd name="connsiteY125" fmla="*/ 992688 h 1516602"/>
                  <a:gd name="connsiteX126" fmla="*/ 674934 w 1034979"/>
                  <a:gd name="connsiteY126" fmla="*/ 986973 h 1516602"/>
                  <a:gd name="connsiteX127" fmla="*/ 680649 w 1034979"/>
                  <a:gd name="connsiteY127" fmla="*/ 985068 h 1516602"/>
                  <a:gd name="connsiteX128" fmla="*/ 686364 w 1034979"/>
                  <a:gd name="connsiteY128" fmla="*/ 981258 h 1516602"/>
                  <a:gd name="connsiteX129" fmla="*/ 695889 w 1034979"/>
                  <a:gd name="connsiteY129" fmla="*/ 971733 h 1516602"/>
                  <a:gd name="connsiteX130" fmla="*/ 705414 w 1034979"/>
                  <a:gd name="connsiteY130" fmla="*/ 960303 h 1516602"/>
                  <a:gd name="connsiteX131" fmla="*/ 716844 w 1034979"/>
                  <a:gd name="connsiteY131" fmla="*/ 952683 h 1516602"/>
                  <a:gd name="connsiteX132" fmla="*/ 732084 w 1034979"/>
                  <a:gd name="connsiteY132" fmla="*/ 939348 h 1516602"/>
                  <a:gd name="connsiteX133" fmla="*/ 741609 w 1034979"/>
                  <a:gd name="connsiteY133" fmla="*/ 927918 h 1516602"/>
                  <a:gd name="connsiteX134" fmla="*/ 753039 w 1034979"/>
                  <a:gd name="connsiteY134" fmla="*/ 918393 h 1516602"/>
                  <a:gd name="connsiteX135" fmla="*/ 758754 w 1034979"/>
                  <a:gd name="connsiteY135" fmla="*/ 906963 h 1516602"/>
                  <a:gd name="connsiteX136" fmla="*/ 760659 w 1034979"/>
                  <a:gd name="connsiteY136" fmla="*/ 901248 h 1516602"/>
                  <a:gd name="connsiteX137" fmla="*/ 766374 w 1034979"/>
                  <a:gd name="connsiteY137" fmla="*/ 889818 h 1516602"/>
                  <a:gd name="connsiteX138" fmla="*/ 764469 w 1034979"/>
                  <a:gd name="connsiteY138" fmla="*/ 874578 h 1516602"/>
                  <a:gd name="connsiteX139" fmla="*/ 758754 w 1034979"/>
                  <a:gd name="connsiteY139" fmla="*/ 872673 h 1516602"/>
                  <a:gd name="connsiteX140" fmla="*/ 737799 w 1034979"/>
                  <a:gd name="connsiteY140" fmla="*/ 874578 h 1516602"/>
                  <a:gd name="connsiteX141" fmla="*/ 732084 w 1034979"/>
                  <a:gd name="connsiteY141" fmla="*/ 878388 h 1516602"/>
                  <a:gd name="connsiteX142" fmla="*/ 699699 w 1034979"/>
                  <a:gd name="connsiteY142" fmla="*/ 899343 h 1516602"/>
                  <a:gd name="connsiteX143" fmla="*/ 595181 w 1034979"/>
                  <a:gd name="connsiteY143" fmla="*/ 957831 h 1516602"/>
                  <a:gd name="connsiteX144" fmla="*/ 507294 w 1034979"/>
                  <a:gd name="connsiteY144" fmla="*/ 847908 h 1516602"/>
                  <a:gd name="connsiteX145" fmla="*/ 503484 w 1034979"/>
                  <a:gd name="connsiteY145" fmla="*/ 358323 h 1516602"/>
                  <a:gd name="connsiteX146" fmla="*/ 499674 w 1034979"/>
                  <a:gd name="connsiteY146" fmla="*/ 66858 h 1516602"/>
                  <a:gd name="connsiteX147" fmla="*/ 490149 w 1034979"/>
                  <a:gd name="connsiteY147" fmla="*/ 40188 h 1516602"/>
                  <a:gd name="connsiteX148" fmla="*/ 488244 w 1034979"/>
                  <a:gd name="connsiteY148" fmla="*/ 34473 h 1516602"/>
                  <a:gd name="connsiteX149" fmla="*/ 484434 w 1034979"/>
                  <a:gd name="connsiteY149" fmla="*/ 28758 h 1516602"/>
                  <a:gd name="connsiteX150" fmla="*/ 478719 w 1034979"/>
                  <a:gd name="connsiteY150" fmla="*/ 17328 h 1516602"/>
                  <a:gd name="connsiteX151" fmla="*/ 473004 w 1034979"/>
                  <a:gd name="connsiteY151" fmla="*/ 13518 h 1516602"/>
                  <a:gd name="connsiteX152" fmla="*/ 469194 w 1034979"/>
                  <a:gd name="connsiteY152" fmla="*/ 7803 h 1516602"/>
                  <a:gd name="connsiteX153" fmla="*/ 429189 w 1034979"/>
                  <a:gd name="connsiteY153" fmla="*/ 11613 h 1516602"/>
                  <a:gd name="connsiteX154" fmla="*/ 425379 w 1034979"/>
                  <a:gd name="connsiteY154" fmla="*/ 78288 h 1516602"/>
                  <a:gd name="connsiteX155" fmla="*/ 425379 w 1034979"/>
                  <a:gd name="connsiteY155" fmla="*/ 84003 h 1516602"/>
                  <a:gd name="connsiteX156" fmla="*/ 429189 w 1034979"/>
                  <a:gd name="connsiteY156" fmla="*/ 238308 h 1516602"/>
                  <a:gd name="connsiteX157" fmla="*/ 440619 w 1034979"/>
                  <a:gd name="connsiteY157" fmla="*/ 421188 h 1516602"/>
                  <a:gd name="connsiteX158" fmla="*/ 435265 w 1034979"/>
                  <a:gd name="connsiteY158" fmla="*/ 718368 h 1516602"/>
                  <a:gd name="connsiteX159" fmla="*/ 435059 w 1034979"/>
                  <a:gd name="connsiteY159" fmla="*/ 799046 h 1516602"/>
                  <a:gd name="connsiteX160" fmla="*/ 430322 w 1034979"/>
                  <a:gd name="connsiteY16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67264 w 1034979"/>
                  <a:gd name="connsiteY15" fmla="*/ 1021263 h 1516602"/>
                  <a:gd name="connsiteX16" fmla="*/ 272979 w 1034979"/>
                  <a:gd name="connsiteY16" fmla="*/ 1040313 h 1516602"/>
                  <a:gd name="connsiteX17" fmla="*/ 274884 w 1034979"/>
                  <a:gd name="connsiteY17" fmla="*/ 1046028 h 1516602"/>
                  <a:gd name="connsiteX18" fmla="*/ 276789 w 1034979"/>
                  <a:gd name="connsiteY18" fmla="*/ 1051743 h 1516602"/>
                  <a:gd name="connsiteX19" fmla="*/ 278694 w 1034979"/>
                  <a:gd name="connsiteY19" fmla="*/ 1076508 h 1516602"/>
                  <a:gd name="connsiteX20" fmla="*/ 280599 w 1034979"/>
                  <a:gd name="connsiteY20" fmla="*/ 1082223 h 1516602"/>
                  <a:gd name="connsiteX21" fmla="*/ 278694 w 1034979"/>
                  <a:gd name="connsiteY21" fmla="*/ 1101273 h 1516602"/>
                  <a:gd name="connsiteX22" fmla="*/ 276789 w 1034979"/>
                  <a:gd name="connsiteY22" fmla="*/ 1110798 h 1516602"/>
                  <a:gd name="connsiteX23" fmla="*/ 263454 w 1034979"/>
                  <a:gd name="connsiteY23" fmla="*/ 1124133 h 1516602"/>
                  <a:gd name="connsiteX24" fmla="*/ 252024 w 1034979"/>
                  <a:gd name="connsiteY24" fmla="*/ 1131753 h 1516602"/>
                  <a:gd name="connsiteX25" fmla="*/ 240594 w 1034979"/>
                  <a:gd name="connsiteY25" fmla="*/ 1135563 h 1516602"/>
                  <a:gd name="connsiteX26" fmla="*/ 27234 w 1034979"/>
                  <a:gd name="connsiteY26" fmla="*/ 1154613 h 1516602"/>
                  <a:gd name="connsiteX27" fmla="*/ 15804 w 1034979"/>
                  <a:gd name="connsiteY27" fmla="*/ 1160328 h 1516602"/>
                  <a:gd name="connsiteX28" fmla="*/ 6279 w 1034979"/>
                  <a:gd name="connsiteY28" fmla="*/ 1169853 h 1516602"/>
                  <a:gd name="connsiteX29" fmla="*/ 4374 w 1034979"/>
                  <a:gd name="connsiteY29" fmla="*/ 1175568 h 1516602"/>
                  <a:gd name="connsiteX30" fmla="*/ 564 w 1034979"/>
                  <a:gd name="connsiteY30" fmla="*/ 1181283 h 1516602"/>
                  <a:gd name="connsiteX31" fmla="*/ 6279 w 1034979"/>
                  <a:gd name="connsiteY31" fmla="*/ 1213668 h 1516602"/>
                  <a:gd name="connsiteX32" fmla="*/ 11994 w 1034979"/>
                  <a:gd name="connsiteY32" fmla="*/ 1217478 h 1516602"/>
                  <a:gd name="connsiteX33" fmla="*/ 17709 w 1034979"/>
                  <a:gd name="connsiteY33" fmla="*/ 1219383 h 1516602"/>
                  <a:gd name="connsiteX34" fmla="*/ 145344 w 1034979"/>
                  <a:gd name="connsiteY34" fmla="*/ 1217478 h 1516602"/>
                  <a:gd name="connsiteX35" fmla="*/ 239202 w 1034979"/>
                  <a:gd name="connsiteY35" fmla="*/ 1214801 h 1516602"/>
                  <a:gd name="connsiteX36" fmla="*/ 318699 w 1034979"/>
                  <a:gd name="connsiteY36" fmla="*/ 1217478 h 1516602"/>
                  <a:gd name="connsiteX37" fmla="*/ 330129 w 1034979"/>
                  <a:gd name="connsiteY37" fmla="*/ 1223193 h 1516602"/>
                  <a:gd name="connsiteX38" fmla="*/ 333939 w 1034979"/>
                  <a:gd name="connsiteY38" fmla="*/ 1228908 h 1516602"/>
                  <a:gd name="connsiteX39" fmla="*/ 339654 w 1034979"/>
                  <a:gd name="connsiteY39" fmla="*/ 1230813 h 1516602"/>
                  <a:gd name="connsiteX40" fmla="*/ 351084 w 1034979"/>
                  <a:gd name="connsiteY40" fmla="*/ 1238433 h 1516602"/>
                  <a:gd name="connsiteX41" fmla="*/ 356799 w 1034979"/>
                  <a:gd name="connsiteY41" fmla="*/ 1242243 h 1516602"/>
                  <a:gd name="connsiteX42" fmla="*/ 360609 w 1034979"/>
                  <a:gd name="connsiteY42" fmla="*/ 1247958 h 1516602"/>
                  <a:gd name="connsiteX43" fmla="*/ 366324 w 1034979"/>
                  <a:gd name="connsiteY43" fmla="*/ 1259388 h 1516602"/>
                  <a:gd name="connsiteX44" fmla="*/ 362514 w 1034979"/>
                  <a:gd name="connsiteY44" fmla="*/ 1286058 h 1516602"/>
                  <a:gd name="connsiteX45" fmla="*/ 358704 w 1034979"/>
                  <a:gd name="connsiteY45" fmla="*/ 1291773 h 1516602"/>
                  <a:gd name="connsiteX46" fmla="*/ 356799 w 1034979"/>
                  <a:gd name="connsiteY46" fmla="*/ 1297488 h 1516602"/>
                  <a:gd name="connsiteX47" fmla="*/ 352989 w 1034979"/>
                  <a:gd name="connsiteY47" fmla="*/ 1303203 h 1516602"/>
                  <a:gd name="connsiteX48" fmla="*/ 351084 w 1034979"/>
                  <a:gd name="connsiteY48" fmla="*/ 1308918 h 1516602"/>
                  <a:gd name="connsiteX49" fmla="*/ 347274 w 1034979"/>
                  <a:gd name="connsiteY49" fmla="*/ 1314633 h 1516602"/>
                  <a:gd name="connsiteX50" fmla="*/ 330129 w 1034979"/>
                  <a:gd name="connsiteY50" fmla="*/ 1381308 h 1516602"/>
                  <a:gd name="connsiteX51" fmla="*/ 328224 w 1034979"/>
                  <a:gd name="connsiteY51" fmla="*/ 1432743 h 1516602"/>
                  <a:gd name="connsiteX52" fmla="*/ 330129 w 1034979"/>
                  <a:gd name="connsiteY52" fmla="*/ 1457508 h 1516602"/>
                  <a:gd name="connsiteX53" fmla="*/ 332034 w 1034979"/>
                  <a:gd name="connsiteY53" fmla="*/ 1463223 h 1516602"/>
                  <a:gd name="connsiteX54" fmla="*/ 335844 w 1034979"/>
                  <a:gd name="connsiteY54" fmla="*/ 1467033 h 1516602"/>
                  <a:gd name="connsiteX55" fmla="*/ 364419 w 1034979"/>
                  <a:gd name="connsiteY55" fmla="*/ 1512753 h 1516602"/>
                  <a:gd name="connsiteX56" fmla="*/ 387279 w 1034979"/>
                  <a:gd name="connsiteY56" fmla="*/ 1514658 h 1516602"/>
                  <a:gd name="connsiteX57" fmla="*/ 392994 w 1034979"/>
                  <a:gd name="connsiteY57" fmla="*/ 1508943 h 1516602"/>
                  <a:gd name="connsiteX58" fmla="*/ 394899 w 1034979"/>
                  <a:gd name="connsiteY58" fmla="*/ 1497513 h 1516602"/>
                  <a:gd name="connsiteX59" fmla="*/ 396804 w 1034979"/>
                  <a:gd name="connsiteY59" fmla="*/ 1491798 h 1516602"/>
                  <a:gd name="connsiteX60" fmla="*/ 398709 w 1034979"/>
                  <a:gd name="connsiteY60" fmla="*/ 1474653 h 1516602"/>
                  <a:gd name="connsiteX61" fmla="*/ 400614 w 1034979"/>
                  <a:gd name="connsiteY61" fmla="*/ 1461318 h 1516602"/>
                  <a:gd name="connsiteX62" fmla="*/ 404424 w 1034979"/>
                  <a:gd name="connsiteY62" fmla="*/ 1404168 h 1516602"/>
                  <a:gd name="connsiteX63" fmla="*/ 410139 w 1034979"/>
                  <a:gd name="connsiteY63" fmla="*/ 1392738 h 1516602"/>
                  <a:gd name="connsiteX64" fmla="*/ 413949 w 1034979"/>
                  <a:gd name="connsiteY64" fmla="*/ 1379403 h 1516602"/>
                  <a:gd name="connsiteX65" fmla="*/ 415854 w 1034979"/>
                  <a:gd name="connsiteY65" fmla="*/ 1373688 h 1516602"/>
                  <a:gd name="connsiteX66" fmla="*/ 417759 w 1034979"/>
                  <a:gd name="connsiteY66" fmla="*/ 1360353 h 1516602"/>
                  <a:gd name="connsiteX67" fmla="*/ 421569 w 1034979"/>
                  <a:gd name="connsiteY67" fmla="*/ 1348923 h 1516602"/>
                  <a:gd name="connsiteX68" fmla="*/ 427284 w 1034979"/>
                  <a:gd name="connsiteY68" fmla="*/ 1335588 h 1516602"/>
                  <a:gd name="connsiteX69" fmla="*/ 467289 w 1034979"/>
                  <a:gd name="connsiteY69" fmla="*/ 1265103 h 1516602"/>
                  <a:gd name="connsiteX70" fmla="*/ 528455 w 1034979"/>
                  <a:gd name="connsiteY70" fmla="*/ 1230091 h 1516602"/>
                  <a:gd name="connsiteX71" fmla="*/ 601154 w 1034979"/>
                  <a:gd name="connsiteY71" fmla="*/ 1221700 h 1516602"/>
                  <a:gd name="connsiteX72" fmla="*/ 720654 w 1034979"/>
                  <a:gd name="connsiteY72" fmla="*/ 1316538 h 1516602"/>
                  <a:gd name="connsiteX73" fmla="*/ 733989 w 1034979"/>
                  <a:gd name="connsiteY73" fmla="*/ 1326063 h 1516602"/>
                  <a:gd name="connsiteX74" fmla="*/ 743514 w 1034979"/>
                  <a:gd name="connsiteY74" fmla="*/ 1327968 h 1516602"/>
                  <a:gd name="connsiteX75" fmla="*/ 749229 w 1034979"/>
                  <a:gd name="connsiteY75" fmla="*/ 1329873 h 1516602"/>
                  <a:gd name="connsiteX76" fmla="*/ 762564 w 1034979"/>
                  <a:gd name="connsiteY76" fmla="*/ 1335588 h 1516602"/>
                  <a:gd name="connsiteX77" fmla="*/ 777804 w 1034979"/>
                  <a:gd name="connsiteY77" fmla="*/ 1333683 h 1516602"/>
                  <a:gd name="connsiteX78" fmla="*/ 789234 w 1034979"/>
                  <a:gd name="connsiteY78" fmla="*/ 1327968 h 1516602"/>
                  <a:gd name="connsiteX79" fmla="*/ 794949 w 1034979"/>
                  <a:gd name="connsiteY79" fmla="*/ 1326063 h 1516602"/>
                  <a:gd name="connsiteX80" fmla="*/ 802569 w 1034979"/>
                  <a:gd name="connsiteY80" fmla="*/ 1308918 h 1516602"/>
                  <a:gd name="connsiteX81" fmla="*/ 800664 w 1034979"/>
                  <a:gd name="connsiteY81" fmla="*/ 1284153 h 1516602"/>
                  <a:gd name="connsiteX82" fmla="*/ 798759 w 1034979"/>
                  <a:gd name="connsiteY82" fmla="*/ 1278438 h 1516602"/>
                  <a:gd name="connsiteX83" fmla="*/ 796854 w 1034979"/>
                  <a:gd name="connsiteY83" fmla="*/ 1270818 h 1516602"/>
                  <a:gd name="connsiteX84" fmla="*/ 783519 w 1034979"/>
                  <a:gd name="connsiteY84" fmla="*/ 1253673 h 1516602"/>
                  <a:gd name="connsiteX85" fmla="*/ 773994 w 1034979"/>
                  <a:gd name="connsiteY85" fmla="*/ 1247958 h 1516602"/>
                  <a:gd name="connsiteX86" fmla="*/ 648264 w 1034979"/>
                  <a:gd name="connsiteY86" fmla="*/ 1156518 h 1516602"/>
                  <a:gd name="connsiteX87" fmla="*/ 644454 w 1034979"/>
                  <a:gd name="connsiteY87" fmla="*/ 1139373 h 1516602"/>
                  <a:gd name="connsiteX88" fmla="*/ 646359 w 1034979"/>
                  <a:gd name="connsiteY88" fmla="*/ 1131753 h 1516602"/>
                  <a:gd name="connsiteX89" fmla="*/ 650169 w 1034979"/>
                  <a:gd name="connsiteY89" fmla="*/ 1114608 h 1516602"/>
                  <a:gd name="connsiteX90" fmla="*/ 653979 w 1034979"/>
                  <a:gd name="connsiteY90" fmla="*/ 1108893 h 1516602"/>
                  <a:gd name="connsiteX91" fmla="*/ 655884 w 1034979"/>
                  <a:gd name="connsiteY91" fmla="*/ 1103178 h 1516602"/>
                  <a:gd name="connsiteX92" fmla="*/ 661599 w 1034979"/>
                  <a:gd name="connsiteY92" fmla="*/ 1101273 h 1516602"/>
                  <a:gd name="connsiteX93" fmla="*/ 671124 w 1034979"/>
                  <a:gd name="connsiteY93" fmla="*/ 1089843 h 1516602"/>
                  <a:gd name="connsiteX94" fmla="*/ 724464 w 1034979"/>
                  <a:gd name="connsiteY94" fmla="*/ 1082223 h 1516602"/>
                  <a:gd name="connsiteX95" fmla="*/ 842574 w 1034979"/>
                  <a:gd name="connsiteY95" fmla="*/ 1084128 h 1516602"/>
                  <a:gd name="connsiteX96" fmla="*/ 871149 w 1034979"/>
                  <a:gd name="connsiteY96" fmla="*/ 1086033 h 1516602"/>
                  <a:gd name="connsiteX97" fmla="*/ 899724 w 1034979"/>
                  <a:gd name="connsiteY97" fmla="*/ 1091748 h 1516602"/>
                  <a:gd name="connsiteX98" fmla="*/ 922584 w 1034979"/>
                  <a:gd name="connsiteY98" fmla="*/ 1095558 h 1516602"/>
                  <a:gd name="connsiteX99" fmla="*/ 951159 w 1034979"/>
                  <a:gd name="connsiteY99" fmla="*/ 1101273 h 1516602"/>
                  <a:gd name="connsiteX100" fmla="*/ 956874 w 1034979"/>
                  <a:gd name="connsiteY100" fmla="*/ 1101273 h 1516602"/>
                  <a:gd name="connsiteX101" fmla="*/ 1002594 w 1034979"/>
                  <a:gd name="connsiteY101" fmla="*/ 1099368 h 1516602"/>
                  <a:gd name="connsiteX102" fmla="*/ 1031169 w 1034979"/>
                  <a:gd name="connsiteY102" fmla="*/ 1091748 h 1516602"/>
                  <a:gd name="connsiteX103" fmla="*/ 1034979 w 1034979"/>
                  <a:gd name="connsiteY103" fmla="*/ 1086033 h 1516602"/>
                  <a:gd name="connsiteX104" fmla="*/ 1033074 w 1034979"/>
                  <a:gd name="connsiteY104" fmla="*/ 1066983 h 1516602"/>
                  <a:gd name="connsiteX105" fmla="*/ 1027359 w 1034979"/>
                  <a:gd name="connsiteY105" fmla="*/ 1063173 h 1516602"/>
                  <a:gd name="connsiteX106" fmla="*/ 1012119 w 1034979"/>
                  <a:gd name="connsiteY106" fmla="*/ 1061268 h 1516602"/>
                  <a:gd name="connsiteX107" fmla="*/ 1006404 w 1034979"/>
                  <a:gd name="connsiteY107" fmla="*/ 1059363 h 1516602"/>
                  <a:gd name="connsiteX108" fmla="*/ 998784 w 1034979"/>
                  <a:gd name="connsiteY108" fmla="*/ 1057458 h 1516602"/>
                  <a:gd name="connsiteX109" fmla="*/ 987354 w 1034979"/>
                  <a:gd name="connsiteY109" fmla="*/ 1049838 h 1516602"/>
                  <a:gd name="connsiteX110" fmla="*/ 975924 w 1034979"/>
                  <a:gd name="connsiteY110" fmla="*/ 1046028 h 1516602"/>
                  <a:gd name="connsiteX111" fmla="*/ 970209 w 1034979"/>
                  <a:gd name="connsiteY111" fmla="*/ 1044123 h 1516602"/>
                  <a:gd name="connsiteX112" fmla="*/ 962589 w 1034979"/>
                  <a:gd name="connsiteY112" fmla="*/ 1042218 h 1516602"/>
                  <a:gd name="connsiteX113" fmla="*/ 956874 w 1034979"/>
                  <a:gd name="connsiteY113" fmla="*/ 1040313 h 1516602"/>
                  <a:gd name="connsiteX114" fmla="*/ 935919 w 1034979"/>
                  <a:gd name="connsiteY114" fmla="*/ 1034598 h 1516602"/>
                  <a:gd name="connsiteX115" fmla="*/ 825429 w 1034979"/>
                  <a:gd name="connsiteY115" fmla="*/ 1034598 h 1516602"/>
                  <a:gd name="connsiteX116" fmla="*/ 730179 w 1034979"/>
                  <a:gd name="connsiteY116" fmla="*/ 1038408 h 1516602"/>
                  <a:gd name="connsiteX117" fmla="*/ 669219 w 1034979"/>
                  <a:gd name="connsiteY117" fmla="*/ 1046028 h 1516602"/>
                  <a:gd name="connsiteX118" fmla="*/ 646359 w 1034979"/>
                  <a:gd name="connsiteY118" fmla="*/ 1049838 h 1516602"/>
                  <a:gd name="connsiteX119" fmla="*/ 642549 w 1034979"/>
                  <a:gd name="connsiteY119" fmla="*/ 1038408 h 1516602"/>
                  <a:gd name="connsiteX120" fmla="*/ 640644 w 1034979"/>
                  <a:gd name="connsiteY120" fmla="*/ 1032693 h 1516602"/>
                  <a:gd name="connsiteX121" fmla="*/ 642549 w 1034979"/>
                  <a:gd name="connsiteY121" fmla="*/ 1015548 h 1516602"/>
                  <a:gd name="connsiteX122" fmla="*/ 644454 w 1034979"/>
                  <a:gd name="connsiteY122" fmla="*/ 1009833 h 1516602"/>
                  <a:gd name="connsiteX123" fmla="*/ 661599 w 1034979"/>
                  <a:gd name="connsiteY123" fmla="*/ 1000308 h 1516602"/>
                  <a:gd name="connsiteX124" fmla="*/ 673029 w 1034979"/>
                  <a:gd name="connsiteY124" fmla="*/ 992688 h 1516602"/>
                  <a:gd name="connsiteX125" fmla="*/ 674934 w 1034979"/>
                  <a:gd name="connsiteY125" fmla="*/ 986973 h 1516602"/>
                  <a:gd name="connsiteX126" fmla="*/ 680649 w 1034979"/>
                  <a:gd name="connsiteY126" fmla="*/ 985068 h 1516602"/>
                  <a:gd name="connsiteX127" fmla="*/ 686364 w 1034979"/>
                  <a:gd name="connsiteY127" fmla="*/ 981258 h 1516602"/>
                  <a:gd name="connsiteX128" fmla="*/ 695889 w 1034979"/>
                  <a:gd name="connsiteY128" fmla="*/ 971733 h 1516602"/>
                  <a:gd name="connsiteX129" fmla="*/ 705414 w 1034979"/>
                  <a:gd name="connsiteY129" fmla="*/ 960303 h 1516602"/>
                  <a:gd name="connsiteX130" fmla="*/ 716844 w 1034979"/>
                  <a:gd name="connsiteY130" fmla="*/ 952683 h 1516602"/>
                  <a:gd name="connsiteX131" fmla="*/ 732084 w 1034979"/>
                  <a:gd name="connsiteY131" fmla="*/ 939348 h 1516602"/>
                  <a:gd name="connsiteX132" fmla="*/ 741609 w 1034979"/>
                  <a:gd name="connsiteY132" fmla="*/ 927918 h 1516602"/>
                  <a:gd name="connsiteX133" fmla="*/ 753039 w 1034979"/>
                  <a:gd name="connsiteY133" fmla="*/ 918393 h 1516602"/>
                  <a:gd name="connsiteX134" fmla="*/ 758754 w 1034979"/>
                  <a:gd name="connsiteY134" fmla="*/ 906963 h 1516602"/>
                  <a:gd name="connsiteX135" fmla="*/ 760659 w 1034979"/>
                  <a:gd name="connsiteY135" fmla="*/ 901248 h 1516602"/>
                  <a:gd name="connsiteX136" fmla="*/ 766374 w 1034979"/>
                  <a:gd name="connsiteY136" fmla="*/ 889818 h 1516602"/>
                  <a:gd name="connsiteX137" fmla="*/ 764469 w 1034979"/>
                  <a:gd name="connsiteY137" fmla="*/ 874578 h 1516602"/>
                  <a:gd name="connsiteX138" fmla="*/ 758754 w 1034979"/>
                  <a:gd name="connsiteY138" fmla="*/ 872673 h 1516602"/>
                  <a:gd name="connsiteX139" fmla="*/ 737799 w 1034979"/>
                  <a:gd name="connsiteY139" fmla="*/ 874578 h 1516602"/>
                  <a:gd name="connsiteX140" fmla="*/ 732084 w 1034979"/>
                  <a:gd name="connsiteY140" fmla="*/ 878388 h 1516602"/>
                  <a:gd name="connsiteX141" fmla="*/ 699699 w 1034979"/>
                  <a:gd name="connsiteY141" fmla="*/ 899343 h 1516602"/>
                  <a:gd name="connsiteX142" fmla="*/ 595181 w 1034979"/>
                  <a:gd name="connsiteY142" fmla="*/ 957831 h 1516602"/>
                  <a:gd name="connsiteX143" fmla="*/ 507294 w 1034979"/>
                  <a:gd name="connsiteY143" fmla="*/ 847908 h 1516602"/>
                  <a:gd name="connsiteX144" fmla="*/ 503484 w 1034979"/>
                  <a:gd name="connsiteY144" fmla="*/ 358323 h 1516602"/>
                  <a:gd name="connsiteX145" fmla="*/ 499674 w 1034979"/>
                  <a:gd name="connsiteY145" fmla="*/ 66858 h 1516602"/>
                  <a:gd name="connsiteX146" fmla="*/ 490149 w 1034979"/>
                  <a:gd name="connsiteY146" fmla="*/ 40188 h 1516602"/>
                  <a:gd name="connsiteX147" fmla="*/ 488244 w 1034979"/>
                  <a:gd name="connsiteY147" fmla="*/ 34473 h 1516602"/>
                  <a:gd name="connsiteX148" fmla="*/ 484434 w 1034979"/>
                  <a:gd name="connsiteY148" fmla="*/ 28758 h 1516602"/>
                  <a:gd name="connsiteX149" fmla="*/ 478719 w 1034979"/>
                  <a:gd name="connsiteY149" fmla="*/ 17328 h 1516602"/>
                  <a:gd name="connsiteX150" fmla="*/ 473004 w 1034979"/>
                  <a:gd name="connsiteY150" fmla="*/ 13518 h 1516602"/>
                  <a:gd name="connsiteX151" fmla="*/ 469194 w 1034979"/>
                  <a:gd name="connsiteY151" fmla="*/ 7803 h 1516602"/>
                  <a:gd name="connsiteX152" fmla="*/ 429189 w 1034979"/>
                  <a:gd name="connsiteY152" fmla="*/ 11613 h 1516602"/>
                  <a:gd name="connsiteX153" fmla="*/ 425379 w 1034979"/>
                  <a:gd name="connsiteY153" fmla="*/ 78288 h 1516602"/>
                  <a:gd name="connsiteX154" fmla="*/ 425379 w 1034979"/>
                  <a:gd name="connsiteY154" fmla="*/ 84003 h 1516602"/>
                  <a:gd name="connsiteX155" fmla="*/ 429189 w 1034979"/>
                  <a:gd name="connsiteY155" fmla="*/ 238308 h 1516602"/>
                  <a:gd name="connsiteX156" fmla="*/ 440619 w 1034979"/>
                  <a:gd name="connsiteY156" fmla="*/ 421188 h 1516602"/>
                  <a:gd name="connsiteX157" fmla="*/ 435265 w 1034979"/>
                  <a:gd name="connsiteY157" fmla="*/ 718368 h 1516602"/>
                  <a:gd name="connsiteX158" fmla="*/ 435059 w 1034979"/>
                  <a:gd name="connsiteY158" fmla="*/ 799046 h 1516602"/>
                  <a:gd name="connsiteX159" fmla="*/ 430322 w 1034979"/>
                  <a:gd name="connsiteY15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6789 w 1034979"/>
                  <a:gd name="connsiteY17" fmla="*/ 1051743 h 1516602"/>
                  <a:gd name="connsiteX18" fmla="*/ 278694 w 1034979"/>
                  <a:gd name="connsiteY18" fmla="*/ 1076508 h 1516602"/>
                  <a:gd name="connsiteX19" fmla="*/ 280599 w 1034979"/>
                  <a:gd name="connsiteY19" fmla="*/ 1082223 h 1516602"/>
                  <a:gd name="connsiteX20" fmla="*/ 278694 w 1034979"/>
                  <a:gd name="connsiteY20" fmla="*/ 1101273 h 1516602"/>
                  <a:gd name="connsiteX21" fmla="*/ 276789 w 1034979"/>
                  <a:gd name="connsiteY21" fmla="*/ 1110798 h 1516602"/>
                  <a:gd name="connsiteX22" fmla="*/ 263454 w 1034979"/>
                  <a:gd name="connsiteY22" fmla="*/ 1124133 h 1516602"/>
                  <a:gd name="connsiteX23" fmla="*/ 252024 w 1034979"/>
                  <a:gd name="connsiteY23" fmla="*/ 1131753 h 1516602"/>
                  <a:gd name="connsiteX24" fmla="*/ 240594 w 1034979"/>
                  <a:gd name="connsiteY24" fmla="*/ 1135563 h 1516602"/>
                  <a:gd name="connsiteX25" fmla="*/ 27234 w 1034979"/>
                  <a:gd name="connsiteY25" fmla="*/ 1154613 h 1516602"/>
                  <a:gd name="connsiteX26" fmla="*/ 15804 w 1034979"/>
                  <a:gd name="connsiteY26" fmla="*/ 1160328 h 1516602"/>
                  <a:gd name="connsiteX27" fmla="*/ 6279 w 1034979"/>
                  <a:gd name="connsiteY27" fmla="*/ 1169853 h 1516602"/>
                  <a:gd name="connsiteX28" fmla="*/ 4374 w 1034979"/>
                  <a:gd name="connsiteY28" fmla="*/ 1175568 h 1516602"/>
                  <a:gd name="connsiteX29" fmla="*/ 564 w 1034979"/>
                  <a:gd name="connsiteY29" fmla="*/ 1181283 h 1516602"/>
                  <a:gd name="connsiteX30" fmla="*/ 6279 w 1034979"/>
                  <a:gd name="connsiteY30" fmla="*/ 1213668 h 1516602"/>
                  <a:gd name="connsiteX31" fmla="*/ 11994 w 1034979"/>
                  <a:gd name="connsiteY31" fmla="*/ 1217478 h 1516602"/>
                  <a:gd name="connsiteX32" fmla="*/ 17709 w 1034979"/>
                  <a:gd name="connsiteY32" fmla="*/ 1219383 h 1516602"/>
                  <a:gd name="connsiteX33" fmla="*/ 145344 w 1034979"/>
                  <a:gd name="connsiteY33" fmla="*/ 1217478 h 1516602"/>
                  <a:gd name="connsiteX34" fmla="*/ 239202 w 1034979"/>
                  <a:gd name="connsiteY34" fmla="*/ 1214801 h 1516602"/>
                  <a:gd name="connsiteX35" fmla="*/ 318699 w 1034979"/>
                  <a:gd name="connsiteY35" fmla="*/ 1217478 h 1516602"/>
                  <a:gd name="connsiteX36" fmla="*/ 330129 w 1034979"/>
                  <a:gd name="connsiteY36" fmla="*/ 1223193 h 1516602"/>
                  <a:gd name="connsiteX37" fmla="*/ 333939 w 1034979"/>
                  <a:gd name="connsiteY37" fmla="*/ 1228908 h 1516602"/>
                  <a:gd name="connsiteX38" fmla="*/ 339654 w 1034979"/>
                  <a:gd name="connsiteY38" fmla="*/ 1230813 h 1516602"/>
                  <a:gd name="connsiteX39" fmla="*/ 351084 w 1034979"/>
                  <a:gd name="connsiteY39" fmla="*/ 1238433 h 1516602"/>
                  <a:gd name="connsiteX40" fmla="*/ 356799 w 1034979"/>
                  <a:gd name="connsiteY40" fmla="*/ 1242243 h 1516602"/>
                  <a:gd name="connsiteX41" fmla="*/ 360609 w 1034979"/>
                  <a:gd name="connsiteY41" fmla="*/ 1247958 h 1516602"/>
                  <a:gd name="connsiteX42" fmla="*/ 366324 w 1034979"/>
                  <a:gd name="connsiteY42" fmla="*/ 1259388 h 1516602"/>
                  <a:gd name="connsiteX43" fmla="*/ 362514 w 1034979"/>
                  <a:gd name="connsiteY43" fmla="*/ 1286058 h 1516602"/>
                  <a:gd name="connsiteX44" fmla="*/ 358704 w 1034979"/>
                  <a:gd name="connsiteY44" fmla="*/ 1291773 h 1516602"/>
                  <a:gd name="connsiteX45" fmla="*/ 356799 w 1034979"/>
                  <a:gd name="connsiteY45" fmla="*/ 1297488 h 1516602"/>
                  <a:gd name="connsiteX46" fmla="*/ 352989 w 1034979"/>
                  <a:gd name="connsiteY46" fmla="*/ 1303203 h 1516602"/>
                  <a:gd name="connsiteX47" fmla="*/ 351084 w 1034979"/>
                  <a:gd name="connsiteY47" fmla="*/ 1308918 h 1516602"/>
                  <a:gd name="connsiteX48" fmla="*/ 347274 w 1034979"/>
                  <a:gd name="connsiteY48" fmla="*/ 1314633 h 1516602"/>
                  <a:gd name="connsiteX49" fmla="*/ 330129 w 1034979"/>
                  <a:gd name="connsiteY49" fmla="*/ 1381308 h 1516602"/>
                  <a:gd name="connsiteX50" fmla="*/ 328224 w 1034979"/>
                  <a:gd name="connsiteY50" fmla="*/ 1432743 h 1516602"/>
                  <a:gd name="connsiteX51" fmla="*/ 330129 w 1034979"/>
                  <a:gd name="connsiteY51" fmla="*/ 1457508 h 1516602"/>
                  <a:gd name="connsiteX52" fmla="*/ 332034 w 1034979"/>
                  <a:gd name="connsiteY52" fmla="*/ 1463223 h 1516602"/>
                  <a:gd name="connsiteX53" fmla="*/ 335844 w 1034979"/>
                  <a:gd name="connsiteY53" fmla="*/ 1467033 h 1516602"/>
                  <a:gd name="connsiteX54" fmla="*/ 364419 w 1034979"/>
                  <a:gd name="connsiteY54" fmla="*/ 1512753 h 1516602"/>
                  <a:gd name="connsiteX55" fmla="*/ 387279 w 1034979"/>
                  <a:gd name="connsiteY55" fmla="*/ 1514658 h 1516602"/>
                  <a:gd name="connsiteX56" fmla="*/ 392994 w 1034979"/>
                  <a:gd name="connsiteY56" fmla="*/ 1508943 h 1516602"/>
                  <a:gd name="connsiteX57" fmla="*/ 394899 w 1034979"/>
                  <a:gd name="connsiteY57" fmla="*/ 1497513 h 1516602"/>
                  <a:gd name="connsiteX58" fmla="*/ 396804 w 1034979"/>
                  <a:gd name="connsiteY58" fmla="*/ 1491798 h 1516602"/>
                  <a:gd name="connsiteX59" fmla="*/ 398709 w 1034979"/>
                  <a:gd name="connsiteY59" fmla="*/ 1474653 h 1516602"/>
                  <a:gd name="connsiteX60" fmla="*/ 400614 w 1034979"/>
                  <a:gd name="connsiteY60" fmla="*/ 1461318 h 1516602"/>
                  <a:gd name="connsiteX61" fmla="*/ 404424 w 1034979"/>
                  <a:gd name="connsiteY61" fmla="*/ 1404168 h 1516602"/>
                  <a:gd name="connsiteX62" fmla="*/ 410139 w 1034979"/>
                  <a:gd name="connsiteY62" fmla="*/ 1392738 h 1516602"/>
                  <a:gd name="connsiteX63" fmla="*/ 413949 w 1034979"/>
                  <a:gd name="connsiteY63" fmla="*/ 1379403 h 1516602"/>
                  <a:gd name="connsiteX64" fmla="*/ 415854 w 1034979"/>
                  <a:gd name="connsiteY64" fmla="*/ 1373688 h 1516602"/>
                  <a:gd name="connsiteX65" fmla="*/ 417759 w 1034979"/>
                  <a:gd name="connsiteY65" fmla="*/ 1360353 h 1516602"/>
                  <a:gd name="connsiteX66" fmla="*/ 421569 w 1034979"/>
                  <a:gd name="connsiteY66" fmla="*/ 1348923 h 1516602"/>
                  <a:gd name="connsiteX67" fmla="*/ 427284 w 1034979"/>
                  <a:gd name="connsiteY67" fmla="*/ 1335588 h 1516602"/>
                  <a:gd name="connsiteX68" fmla="*/ 467289 w 1034979"/>
                  <a:gd name="connsiteY68" fmla="*/ 1265103 h 1516602"/>
                  <a:gd name="connsiteX69" fmla="*/ 528455 w 1034979"/>
                  <a:gd name="connsiteY69" fmla="*/ 1230091 h 1516602"/>
                  <a:gd name="connsiteX70" fmla="*/ 601154 w 1034979"/>
                  <a:gd name="connsiteY70" fmla="*/ 1221700 h 1516602"/>
                  <a:gd name="connsiteX71" fmla="*/ 720654 w 1034979"/>
                  <a:gd name="connsiteY71" fmla="*/ 1316538 h 1516602"/>
                  <a:gd name="connsiteX72" fmla="*/ 733989 w 1034979"/>
                  <a:gd name="connsiteY72" fmla="*/ 1326063 h 1516602"/>
                  <a:gd name="connsiteX73" fmla="*/ 743514 w 1034979"/>
                  <a:gd name="connsiteY73" fmla="*/ 1327968 h 1516602"/>
                  <a:gd name="connsiteX74" fmla="*/ 749229 w 1034979"/>
                  <a:gd name="connsiteY74" fmla="*/ 1329873 h 1516602"/>
                  <a:gd name="connsiteX75" fmla="*/ 762564 w 1034979"/>
                  <a:gd name="connsiteY75" fmla="*/ 1335588 h 1516602"/>
                  <a:gd name="connsiteX76" fmla="*/ 777804 w 1034979"/>
                  <a:gd name="connsiteY76" fmla="*/ 1333683 h 1516602"/>
                  <a:gd name="connsiteX77" fmla="*/ 789234 w 1034979"/>
                  <a:gd name="connsiteY77" fmla="*/ 1327968 h 1516602"/>
                  <a:gd name="connsiteX78" fmla="*/ 794949 w 1034979"/>
                  <a:gd name="connsiteY78" fmla="*/ 1326063 h 1516602"/>
                  <a:gd name="connsiteX79" fmla="*/ 802569 w 1034979"/>
                  <a:gd name="connsiteY79" fmla="*/ 1308918 h 1516602"/>
                  <a:gd name="connsiteX80" fmla="*/ 800664 w 1034979"/>
                  <a:gd name="connsiteY80" fmla="*/ 1284153 h 1516602"/>
                  <a:gd name="connsiteX81" fmla="*/ 798759 w 1034979"/>
                  <a:gd name="connsiteY81" fmla="*/ 1278438 h 1516602"/>
                  <a:gd name="connsiteX82" fmla="*/ 796854 w 1034979"/>
                  <a:gd name="connsiteY82" fmla="*/ 1270818 h 1516602"/>
                  <a:gd name="connsiteX83" fmla="*/ 783519 w 1034979"/>
                  <a:gd name="connsiteY83" fmla="*/ 1253673 h 1516602"/>
                  <a:gd name="connsiteX84" fmla="*/ 773994 w 1034979"/>
                  <a:gd name="connsiteY84" fmla="*/ 1247958 h 1516602"/>
                  <a:gd name="connsiteX85" fmla="*/ 648264 w 1034979"/>
                  <a:gd name="connsiteY85" fmla="*/ 1156518 h 1516602"/>
                  <a:gd name="connsiteX86" fmla="*/ 644454 w 1034979"/>
                  <a:gd name="connsiteY86" fmla="*/ 1139373 h 1516602"/>
                  <a:gd name="connsiteX87" fmla="*/ 646359 w 1034979"/>
                  <a:gd name="connsiteY87" fmla="*/ 1131753 h 1516602"/>
                  <a:gd name="connsiteX88" fmla="*/ 650169 w 1034979"/>
                  <a:gd name="connsiteY88" fmla="*/ 1114608 h 1516602"/>
                  <a:gd name="connsiteX89" fmla="*/ 653979 w 1034979"/>
                  <a:gd name="connsiteY89" fmla="*/ 1108893 h 1516602"/>
                  <a:gd name="connsiteX90" fmla="*/ 655884 w 1034979"/>
                  <a:gd name="connsiteY90" fmla="*/ 1103178 h 1516602"/>
                  <a:gd name="connsiteX91" fmla="*/ 661599 w 1034979"/>
                  <a:gd name="connsiteY91" fmla="*/ 1101273 h 1516602"/>
                  <a:gd name="connsiteX92" fmla="*/ 671124 w 1034979"/>
                  <a:gd name="connsiteY92" fmla="*/ 1089843 h 1516602"/>
                  <a:gd name="connsiteX93" fmla="*/ 724464 w 1034979"/>
                  <a:gd name="connsiteY93" fmla="*/ 1082223 h 1516602"/>
                  <a:gd name="connsiteX94" fmla="*/ 842574 w 1034979"/>
                  <a:gd name="connsiteY94" fmla="*/ 1084128 h 1516602"/>
                  <a:gd name="connsiteX95" fmla="*/ 871149 w 1034979"/>
                  <a:gd name="connsiteY95" fmla="*/ 1086033 h 1516602"/>
                  <a:gd name="connsiteX96" fmla="*/ 899724 w 1034979"/>
                  <a:gd name="connsiteY96" fmla="*/ 1091748 h 1516602"/>
                  <a:gd name="connsiteX97" fmla="*/ 922584 w 1034979"/>
                  <a:gd name="connsiteY97" fmla="*/ 1095558 h 1516602"/>
                  <a:gd name="connsiteX98" fmla="*/ 951159 w 1034979"/>
                  <a:gd name="connsiteY98" fmla="*/ 1101273 h 1516602"/>
                  <a:gd name="connsiteX99" fmla="*/ 956874 w 1034979"/>
                  <a:gd name="connsiteY99" fmla="*/ 1101273 h 1516602"/>
                  <a:gd name="connsiteX100" fmla="*/ 1002594 w 1034979"/>
                  <a:gd name="connsiteY100" fmla="*/ 1099368 h 1516602"/>
                  <a:gd name="connsiteX101" fmla="*/ 1031169 w 1034979"/>
                  <a:gd name="connsiteY101" fmla="*/ 1091748 h 1516602"/>
                  <a:gd name="connsiteX102" fmla="*/ 1034979 w 1034979"/>
                  <a:gd name="connsiteY102" fmla="*/ 1086033 h 1516602"/>
                  <a:gd name="connsiteX103" fmla="*/ 1033074 w 1034979"/>
                  <a:gd name="connsiteY103" fmla="*/ 1066983 h 1516602"/>
                  <a:gd name="connsiteX104" fmla="*/ 1027359 w 1034979"/>
                  <a:gd name="connsiteY104" fmla="*/ 1063173 h 1516602"/>
                  <a:gd name="connsiteX105" fmla="*/ 1012119 w 1034979"/>
                  <a:gd name="connsiteY105" fmla="*/ 1061268 h 1516602"/>
                  <a:gd name="connsiteX106" fmla="*/ 1006404 w 1034979"/>
                  <a:gd name="connsiteY106" fmla="*/ 1059363 h 1516602"/>
                  <a:gd name="connsiteX107" fmla="*/ 998784 w 1034979"/>
                  <a:gd name="connsiteY107" fmla="*/ 1057458 h 1516602"/>
                  <a:gd name="connsiteX108" fmla="*/ 987354 w 1034979"/>
                  <a:gd name="connsiteY108" fmla="*/ 1049838 h 1516602"/>
                  <a:gd name="connsiteX109" fmla="*/ 975924 w 1034979"/>
                  <a:gd name="connsiteY109" fmla="*/ 1046028 h 1516602"/>
                  <a:gd name="connsiteX110" fmla="*/ 970209 w 1034979"/>
                  <a:gd name="connsiteY110" fmla="*/ 1044123 h 1516602"/>
                  <a:gd name="connsiteX111" fmla="*/ 962589 w 1034979"/>
                  <a:gd name="connsiteY111" fmla="*/ 1042218 h 1516602"/>
                  <a:gd name="connsiteX112" fmla="*/ 956874 w 1034979"/>
                  <a:gd name="connsiteY112" fmla="*/ 1040313 h 1516602"/>
                  <a:gd name="connsiteX113" fmla="*/ 935919 w 1034979"/>
                  <a:gd name="connsiteY113" fmla="*/ 1034598 h 1516602"/>
                  <a:gd name="connsiteX114" fmla="*/ 825429 w 1034979"/>
                  <a:gd name="connsiteY114" fmla="*/ 1034598 h 1516602"/>
                  <a:gd name="connsiteX115" fmla="*/ 730179 w 1034979"/>
                  <a:gd name="connsiteY115" fmla="*/ 1038408 h 1516602"/>
                  <a:gd name="connsiteX116" fmla="*/ 669219 w 1034979"/>
                  <a:gd name="connsiteY116" fmla="*/ 1046028 h 1516602"/>
                  <a:gd name="connsiteX117" fmla="*/ 646359 w 1034979"/>
                  <a:gd name="connsiteY117" fmla="*/ 1049838 h 1516602"/>
                  <a:gd name="connsiteX118" fmla="*/ 642549 w 1034979"/>
                  <a:gd name="connsiteY118" fmla="*/ 1038408 h 1516602"/>
                  <a:gd name="connsiteX119" fmla="*/ 640644 w 1034979"/>
                  <a:gd name="connsiteY119" fmla="*/ 1032693 h 1516602"/>
                  <a:gd name="connsiteX120" fmla="*/ 642549 w 1034979"/>
                  <a:gd name="connsiteY120" fmla="*/ 1015548 h 1516602"/>
                  <a:gd name="connsiteX121" fmla="*/ 644454 w 1034979"/>
                  <a:gd name="connsiteY121" fmla="*/ 1009833 h 1516602"/>
                  <a:gd name="connsiteX122" fmla="*/ 661599 w 1034979"/>
                  <a:gd name="connsiteY122" fmla="*/ 1000308 h 1516602"/>
                  <a:gd name="connsiteX123" fmla="*/ 673029 w 1034979"/>
                  <a:gd name="connsiteY123" fmla="*/ 992688 h 1516602"/>
                  <a:gd name="connsiteX124" fmla="*/ 674934 w 1034979"/>
                  <a:gd name="connsiteY124" fmla="*/ 986973 h 1516602"/>
                  <a:gd name="connsiteX125" fmla="*/ 680649 w 1034979"/>
                  <a:gd name="connsiteY125" fmla="*/ 985068 h 1516602"/>
                  <a:gd name="connsiteX126" fmla="*/ 686364 w 1034979"/>
                  <a:gd name="connsiteY126" fmla="*/ 981258 h 1516602"/>
                  <a:gd name="connsiteX127" fmla="*/ 695889 w 1034979"/>
                  <a:gd name="connsiteY127" fmla="*/ 971733 h 1516602"/>
                  <a:gd name="connsiteX128" fmla="*/ 705414 w 1034979"/>
                  <a:gd name="connsiteY128" fmla="*/ 960303 h 1516602"/>
                  <a:gd name="connsiteX129" fmla="*/ 716844 w 1034979"/>
                  <a:gd name="connsiteY129" fmla="*/ 952683 h 1516602"/>
                  <a:gd name="connsiteX130" fmla="*/ 732084 w 1034979"/>
                  <a:gd name="connsiteY130" fmla="*/ 939348 h 1516602"/>
                  <a:gd name="connsiteX131" fmla="*/ 741609 w 1034979"/>
                  <a:gd name="connsiteY131" fmla="*/ 927918 h 1516602"/>
                  <a:gd name="connsiteX132" fmla="*/ 753039 w 1034979"/>
                  <a:gd name="connsiteY132" fmla="*/ 918393 h 1516602"/>
                  <a:gd name="connsiteX133" fmla="*/ 758754 w 1034979"/>
                  <a:gd name="connsiteY133" fmla="*/ 906963 h 1516602"/>
                  <a:gd name="connsiteX134" fmla="*/ 760659 w 1034979"/>
                  <a:gd name="connsiteY134" fmla="*/ 901248 h 1516602"/>
                  <a:gd name="connsiteX135" fmla="*/ 766374 w 1034979"/>
                  <a:gd name="connsiteY135" fmla="*/ 889818 h 1516602"/>
                  <a:gd name="connsiteX136" fmla="*/ 764469 w 1034979"/>
                  <a:gd name="connsiteY136" fmla="*/ 874578 h 1516602"/>
                  <a:gd name="connsiteX137" fmla="*/ 758754 w 1034979"/>
                  <a:gd name="connsiteY137" fmla="*/ 872673 h 1516602"/>
                  <a:gd name="connsiteX138" fmla="*/ 737799 w 1034979"/>
                  <a:gd name="connsiteY138" fmla="*/ 874578 h 1516602"/>
                  <a:gd name="connsiteX139" fmla="*/ 732084 w 1034979"/>
                  <a:gd name="connsiteY139" fmla="*/ 878388 h 1516602"/>
                  <a:gd name="connsiteX140" fmla="*/ 699699 w 1034979"/>
                  <a:gd name="connsiteY140" fmla="*/ 899343 h 1516602"/>
                  <a:gd name="connsiteX141" fmla="*/ 595181 w 1034979"/>
                  <a:gd name="connsiteY141" fmla="*/ 957831 h 1516602"/>
                  <a:gd name="connsiteX142" fmla="*/ 507294 w 1034979"/>
                  <a:gd name="connsiteY142" fmla="*/ 847908 h 1516602"/>
                  <a:gd name="connsiteX143" fmla="*/ 503484 w 1034979"/>
                  <a:gd name="connsiteY143" fmla="*/ 358323 h 1516602"/>
                  <a:gd name="connsiteX144" fmla="*/ 499674 w 1034979"/>
                  <a:gd name="connsiteY144" fmla="*/ 66858 h 1516602"/>
                  <a:gd name="connsiteX145" fmla="*/ 490149 w 1034979"/>
                  <a:gd name="connsiteY145" fmla="*/ 40188 h 1516602"/>
                  <a:gd name="connsiteX146" fmla="*/ 488244 w 1034979"/>
                  <a:gd name="connsiteY146" fmla="*/ 34473 h 1516602"/>
                  <a:gd name="connsiteX147" fmla="*/ 484434 w 1034979"/>
                  <a:gd name="connsiteY147" fmla="*/ 28758 h 1516602"/>
                  <a:gd name="connsiteX148" fmla="*/ 478719 w 1034979"/>
                  <a:gd name="connsiteY148" fmla="*/ 17328 h 1516602"/>
                  <a:gd name="connsiteX149" fmla="*/ 473004 w 1034979"/>
                  <a:gd name="connsiteY149" fmla="*/ 13518 h 1516602"/>
                  <a:gd name="connsiteX150" fmla="*/ 469194 w 1034979"/>
                  <a:gd name="connsiteY150" fmla="*/ 7803 h 1516602"/>
                  <a:gd name="connsiteX151" fmla="*/ 429189 w 1034979"/>
                  <a:gd name="connsiteY151" fmla="*/ 11613 h 1516602"/>
                  <a:gd name="connsiteX152" fmla="*/ 425379 w 1034979"/>
                  <a:gd name="connsiteY152" fmla="*/ 78288 h 1516602"/>
                  <a:gd name="connsiteX153" fmla="*/ 425379 w 1034979"/>
                  <a:gd name="connsiteY153" fmla="*/ 84003 h 1516602"/>
                  <a:gd name="connsiteX154" fmla="*/ 429189 w 1034979"/>
                  <a:gd name="connsiteY154" fmla="*/ 238308 h 1516602"/>
                  <a:gd name="connsiteX155" fmla="*/ 440619 w 1034979"/>
                  <a:gd name="connsiteY155" fmla="*/ 421188 h 1516602"/>
                  <a:gd name="connsiteX156" fmla="*/ 435265 w 1034979"/>
                  <a:gd name="connsiteY156" fmla="*/ 718368 h 1516602"/>
                  <a:gd name="connsiteX157" fmla="*/ 435059 w 1034979"/>
                  <a:gd name="connsiteY157" fmla="*/ 799046 h 1516602"/>
                  <a:gd name="connsiteX158" fmla="*/ 430322 w 1034979"/>
                  <a:gd name="connsiteY15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8694 w 1034979"/>
                  <a:gd name="connsiteY17" fmla="*/ 1076508 h 1516602"/>
                  <a:gd name="connsiteX18" fmla="*/ 280599 w 1034979"/>
                  <a:gd name="connsiteY18" fmla="*/ 1082223 h 1516602"/>
                  <a:gd name="connsiteX19" fmla="*/ 278694 w 1034979"/>
                  <a:gd name="connsiteY19" fmla="*/ 1101273 h 1516602"/>
                  <a:gd name="connsiteX20" fmla="*/ 276789 w 1034979"/>
                  <a:gd name="connsiteY20" fmla="*/ 1110798 h 1516602"/>
                  <a:gd name="connsiteX21" fmla="*/ 263454 w 1034979"/>
                  <a:gd name="connsiteY21" fmla="*/ 1124133 h 1516602"/>
                  <a:gd name="connsiteX22" fmla="*/ 252024 w 1034979"/>
                  <a:gd name="connsiteY22" fmla="*/ 1131753 h 1516602"/>
                  <a:gd name="connsiteX23" fmla="*/ 240594 w 1034979"/>
                  <a:gd name="connsiteY23" fmla="*/ 1135563 h 1516602"/>
                  <a:gd name="connsiteX24" fmla="*/ 27234 w 1034979"/>
                  <a:gd name="connsiteY24" fmla="*/ 1154613 h 1516602"/>
                  <a:gd name="connsiteX25" fmla="*/ 15804 w 1034979"/>
                  <a:gd name="connsiteY25" fmla="*/ 1160328 h 1516602"/>
                  <a:gd name="connsiteX26" fmla="*/ 6279 w 1034979"/>
                  <a:gd name="connsiteY26" fmla="*/ 1169853 h 1516602"/>
                  <a:gd name="connsiteX27" fmla="*/ 4374 w 1034979"/>
                  <a:gd name="connsiteY27" fmla="*/ 1175568 h 1516602"/>
                  <a:gd name="connsiteX28" fmla="*/ 564 w 1034979"/>
                  <a:gd name="connsiteY28" fmla="*/ 1181283 h 1516602"/>
                  <a:gd name="connsiteX29" fmla="*/ 6279 w 1034979"/>
                  <a:gd name="connsiteY29" fmla="*/ 1213668 h 1516602"/>
                  <a:gd name="connsiteX30" fmla="*/ 11994 w 1034979"/>
                  <a:gd name="connsiteY30" fmla="*/ 1217478 h 1516602"/>
                  <a:gd name="connsiteX31" fmla="*/ 17709 w 1034979"/>
                  <a:gd name="connsiteY31" fmla="*/ 1219383 h 1516602"/>
                  <a:gd name="connsiteX32" fmla="*/ 145344 w 1034979"/>
                  <a:gd name="connsiteY32" fmla="*/ 1217478 h 1516602"/>
                  <a:gd name="connsiteX33" fmla="*/ 239202 w 1034979"/>
                  <a:gd name="connsiteY33" fmla="*/ 1214801 h 1516602"/>
                  <a:gd name="connsiteX34" fmla="*/ 318699 w 1034979"/>
                  <a:gd name="connsiteY34" fmla="*/ 1217478 h 1516602"/>
                  <a:gd name="connsiteX35" fmla="*/ 330129 w 1034979"/>
                  <a:gd name="connsiteY35" fmla="*/ 1223193 h 1516602"/>
                  <a:gd name="connsiteX36" fmla="*/ 333939 w 1034979"/>
                  <a:gd name="connsiteY36" fmla="*/ 1228908 h 1516602"/>
                  <a:gd name="connsiteX37" fmla="*/ 339654 w 1034979"/>
                  <a:gd name="connsiteY37" fmla="*/ 1230813 h 1516602"/>
                  <a:gd name="connsiteX38" fmla="*/ 351084 w 1034979"/>
                  <a:gd name="connsiteY38" fmla="*/ 1238433 h 1516602"/>
                  <a:gd name="connsiteX39" fmla="*/ 356799 w 1034979"/>
                  <a:gd name="connsiteY39" fmla="*/ 1242243 h 1516602"/>
                  <a:gd name="connsiteX40" fmla="*/ 360609 w 1034979"/>
                  <a:gd name="connsiteY40" fmla="*/ 1247958 h 1516602"/>
                  <a:gd name="connsiteX41" fmla="*/ 366324 w 1034979"/>
                  <a:gd name="connsiteY41" fmla="*/ 1259388 h 1516602"/>
                  <a:gd name="connsiteX42" fmla="*/ 362514 w 1034979"/>
                  <a:gd name="connsiteY42" fmla="*/ 1286058 h 1516602"/>
                  <a:gd name="connsiteX43" fmla="*/ 358704 w 1034979"/>
                  <a:gd name="connsiteY43" fmla="*/ 1291773 h 1516602"/>
                  <a:gd name="connsiteX44" fmla="*/ 356799 w 1034979"/>
                  <a:gd name="connsiteY44" fmla="*/ 1297488 h 1516602"/>
                  <a:gd name="connsiteX45" fmla="*/ 352989 w 1034979"/>
                  <a:gd name="connsiteY45" fmla="*/ 1303203 h 1516602"/>
                  <a:gd name="connsiteX46" fmla="*/ 351084 w 1034979"/>
                  <a:gd name="connsiteY46" fmla="*/ 1308918 h 1516602"/>
                  <a:gd name="connsiteX47" fmla="*/ 347274 w 1034979"/>
                  <a:gd name="connsiteY47" fmla="*/ 1314633 h 1516602"/>
                  <a:gd name="connsiteX48" fmla="*/ 330129 w 1034979"/>
                  <a:gd name="connsiteY48" fmla="*/ 1381308 h 1516602"/>
                  <a:gd name="connsiteX49" fmla="*/ 328224 w 1034979"/>
                  <a:gd name="connsiteY49" fmla="*/ 1432743 h 1516602"/>
                  <a:gd name="connsiteX50" fmla="*/ 330129 w 1034979"/>
                  <a:gd name="connsiteY50" fmla="*/ 1457508 h 1516602"/>
                  <a:gd name="connsiteX51" fmla="*/ 332034 w 1034979"/>
                  <a:gd name="connsiteY51" fmla="*/ 1463223 h 1516602"/>
                  <a:gd name="connsiteX52" fmla="*/ 335844 w 1034979"/>
                  <a:gd name="connsiteY52" fmla="*/ 1467033 h 1516602"/>
                  <a:gd name="connsiteX53" fmla="*/ 364419 w 1034979"/>
                  <a:gd name="connsiteY53" fmla="*/ 1512753 h 1516602"/>
                  <a:gd name="connsiteX54" fmla="*/ 387279 w 1034979"/>
                  <a:gd name="connsiteY54" fmla="*/ 1514658 h 1516602"/>
                  <a:gd name="connsiteX55" fmla="*/ 392994 w 1034979"/>
                  <a:gd name="connsiteY55" fmla="*/ 1508943 h 1516602"/>
                  <a:gd name="connsiteX56" fmla="*/ 394899 w 1034979"/>
                  <a:gd name="connsiteY56" fmla="*/ 1497513 h 1516602"/>
                  <a:gd name="connsiteX57" fmla="*/ 396804 w 1034979"/>
                  <a:gd name="connsiteY57" fmla="*/ 1491798 h 1516602"/>
                  <a:gd name="connsiteX58" fmla="*/ 398709 w 1034979"/>
                  <a:gd name="connsiteY58" fmla="*/ 1474653 h 1516602"/>
                  <a:gd name="connsiteX59" fmla="*/ 400614 w 1034979"/>
                  <a:gd name="connsiteY59" fmla="*/ 1461318 h 1516602"/>
                  <a:gd name="connsiteX60" fmla="*/ 404424 w 1034979"/>
                  <a:gd name="connsiteY60" fmla="*/ 1404168 h 1516602"/>
                  <a:gd name="connsiteX61" fmla="*/ 410139 w 1034979"/>
                  <a:gd name="connsiteY61" fmla="*/ 1392738 h 1516602"/>
                  <a:gd name="connsiteX62" fmla="*/ 413949 w 1034979"/>
                  <a:gd name="connsiteY62" fmla="*/ 1379403 h 1516602"/>
                  <a:gd name="connsiteX63" fmla="*/ 415854 w 1034979"/>
                  <a:gd name="connsiteY63" fmla="*/ 1373688 h 1516602"/>
                  <a:gd name="connsiteX64" fmla="*/ 417759 w 1034979"/>
                  <a:gd name="connsiteY64" fmla="*/ 1360353 h 1516602"/>
                  <a:gd name="connsiteX65" fmla="*/ 421569 w 1034979"/>
                  <a:gd name="connsiteY65" fmla="*/ 1348923 h 1516602"/>
                  <a:gd name="connsiteX66" fmla="*/ 427284 w 1034979"/>
                  <a:gd name="connsiteY66" fmla="*/ 1335588 h 1516602"/>
                  <a:gd name="connsiteX67" fmla="*/ 467289 w 1034979"/>
                  <a:gd name="connsiteY67" fmla="*/ 1265103 h 1516602"/>
                  <a:gd name="connsiteX68" fmla="*/ 528455 w 1034979"/>
                  <a:gd name="connsiteY68" fmla="*/ 1230091 h 1516602"/>
                  <a:gd name="connsiteX69" fmla="*/ 601154 w 1034979"/>
                  <a:gd name="connsiteY69" fmla="*/ 1221700 h 1516602"/>
                  <a:gd name="connsiteX70" fmla="*/ 720654 w 1034979"/>
                  <a:gd name="connsiteY70" fmla="*/ 1316538 h 1516602"/>
                  <a:gd name="connsiteX71" fmla="*/ 733989 w 1034979"/>
                  <a:gd name="connsiteY71" fmla="*/ 1326063 h 1516602"/>
                  <a:gd name="connsiteX72" fmla="*/ 743514 w 1034979"/>
                  <a:gd name="connsiteY72" fmla="*/ 1327968 h 1516602"/>
                  <a:gd name="connsiteX73" fmla="*/ 749229 w 1034979"/>
                  <a:gd name="connsiteY73" fmla="*/ 1329873 h 1516602"/>
                  <a:gd name="connsiteX74" fmla="*/ 762564 w 1034979"/>
                  <a:gd name="connsiteY74" fmla="*/ 1335588 h 1516602"/>
                  <a:gd name="connsiteX75" fmla="*/ 777804 w 1034979"/>
                  <a:gd name="connsiteY75" fmla="*/ 1333683 h 1516602"/>
                  <a:gd name="connsiteX76" fmla="*/ 789234 w 1034979"/>
                  <a:gd name="connsiteY76" fmla="*/ 1327968 h 1516602"/>
                  <a:gd name="connsiteX77" fmla="*/ 794949 w 1034979"/>
                  <a:gd name="connsiteY77" fmla="*/ 1326063 h 1516602"/>
                  <a:gd name="connsiteX78" fmla="*/ 802569 w 1034979"/>
                  <a:gd name="connsiteY78" fmla="*/ 1308918 h 1516602"/>
                  <a:gd name="connsiteX79" fmla="*/ 800664 w 1034979"/>
                  <a:gd name="connsiteY79" fmla="*/ 1284153 h 1516602"/>
                  <a:gd name="connsiteX80" fmla="*/ 798759 w 1034979"/>
                  <a:gd name="connsiteY80" fmla="*/ 1278438 h 1516602"/>
                  <a:gd name="connsiteX81" fmla="*/ 796854 w 1034979"/>
                  <a:gd name="connsiteY81" fmla="*/ 1270818 h 1516602"/>
                  <a:gd name="connsiteX82" fmla="*/ 783519 w 1034979"/>
                  <a:gd name="connsiteY82" fmla="*/ 1253673 h 1516602"/>
                  <a:gd name="connsiteX83" fmla="*/ 773994 w 1034979"/>
                  <a:gd name="connsiteY83" fmla="*/ 1247958 h 1516602"/>
                  <a:gd name="connsiteX84" fmla="*/ 648264 w 1034979"/>
                  <a:gd name="connsiteY84" fmla="*/ 1156518 h 1516602"/>
                  <a:gd name="connsiteX85" fmla="*/ 644454 w 1034979"/>
                  <a:gd name="connsiteY85" fmla="*/ 1139373 h 1516602"/>
                  <a:gd name="connsiteX86" fmla="*/ 646359 w 1034979"/>
                  <a:gd name="connsiteY86" fmla="*/ 1131753 h 1516602"/>
                  <a:gd name="connsiteX87" fmla="*/ 650169 w 1034979"/>
                  <a:gd name="connsiteY87" fmla="*/ 1114608 h 1516602"/>
                  <a:gd name="connsiteX88" fmla="*/ 653979 w 1034979"/>
                  <a:gd name="connsiteY88" fmla="*/ 1108893 h 1516602"/>
                  <a:gd name="connsiteX89" fmla="*/ 655884 w 1034979"/>
                  <a:gd name="connsiteY89" fmla="*/ 1103178 h 1516602"/>
                  <a:gd name="connsiteX90" fmla="*/ 661599 w 1034979"/>
                  <a:gd name="connsiteY90" fmla="*/ 1101273 h 1516602"/>
                  <a:gd name="connsiteX91" fmla="*/ 671124 w 1034979"/>
                  <a:gd name="connsiteY91" fmla="*/ 1089843 h 1516602"/>
                  <a:gd name="connsiteX92" fmla="*/ 724464 w 1034979"/>
                  <a:gd name="connsiteY92" fmla="*/ 1082223 h 1516602"/>
                  <a:gd name="connsiteX93" fmla="*/ 842574 w 1034979"/>
                  <a:gd name="connsiteY93" fmla="*/ 1084128 h 1516602"/>
                  <a:gd name="connsiteX94" fmla="*/ 871149 w 1034979"/>
                  <a:gd name="connsiteY94" fmla="*/ 1086033 h 1516602"/>
                  <a:gd name="connsiteX95" fmla="*/ 899724 w 1034979"/>
                  <a:gd name="connsiteY95" fmla="*/ 1091748 h 1516602"/>
                  <a:gd name="connsiteX96" fmla="*/ 922584 w 1034979"/>
                  <a:gd name="connsiteY96" fmla="*/ 1095558 h 1516602"/>
                  <a:gd name="connsiteX97" fmla="*/ 951159 w 1034979"/>
                  <a:gd name="connsiteY97" fmla="*/ 1101273 h 1516602"/>
                  <a:gd name="connsiteX98" fmla="*/ 956874 w 1034979"/>
                  <a:gd name="connsiteY98" fmla="*/ 1101273 h 1516602"/>
                  <a:gd name="connsiteX99" fmla="*/ 1002594 w 1034979"/>
                  <a:gd name="connsiteY99" fmla="*/ 1099368 h 1516602"/>
                  <a:gd name="connsiteX100" fmla="*/ 1031169 w 1034979"/>
                  <a:gd name="connsiteY100" fmla="*/ 1091748 h 1516602"/>
                  <a:gd name="connsiteX101" fmla="*/ 1034979 w 1034979"/>
                  <a:gd name="connsiteY101" fmla="*/ 1086033 h 1516602"/>
                  <a:gd name="connsiteX102" fmla="*/ 1033074 w 1034979"/>
                  <a:gd name="connsiteY102" fmla="*/ 1066983 h 1516602"/>
                  <a:gd name="connsiteX103" fmla="*/ 1027359 w 1034979"/>
                  <a:gd name="connsiteY103" fmla="*/ 1063173 h 1516602"/>
                  <a:gd name="connsiteX104" fmla="*/ 1012119 w 1034979"/>
                  <a:gd name="connsiteY104" fmla="*/ 1061268 h 1516602"/>
                  <a:gd name="connsiteX105" fmla="*/ 1006404 w 1034979"/>
                  <a:gd name="connsiteY105" fmla="*/ 1059363 h 1516602"/>
                  <a:gd name="connsiteX106" fmla="*/ 998784 w 1034979"/>
                  <a:gd name="connsiteY106" fmla="*/ 1057458 h 1516602"/>
                  <a:gd name="connsiteX107" fmla="*/ 987354 w 1034979"/>
                  <a:gd name="connsiteY107" fmla="*/ 1049838 h 1516602"/>
                  <a:gd name="connsiteX108" fmla="*/ 975924 w 1034979"/>
                  <a:gd name="connsiteY108" fmla="*/ 1046028 h 1516602"/>
                  <a:gd name="connsiteX109" fmla="*/ 970209 w 1034979"/>
                  <a:gd name="connsiteY109" fmla="*/ 1044123 h 1516602"/>
                  <a:gd name="connsiteX110" fmla="*/ 962589 w 1034979"/>
                  <a:gd name="connsiteY110" fmla="*/ 1042218 h 1516602"/>
                  <a:gd name="connsiteX111" fmla="*/ 956874 w 1034979"/>
                  <a:gd name="connsiteY111" fmla="*/ 1040313 h 1516602"/>
                  <a:gd name="connsiteX112" fmla="*/ 935919 w 1034979"/>
                  <a:gd name="connsiteY112" fmla="*/ 1034598 h 1516602"/>
                  <a:gd name="connsiteX113" fmla="*/ 825429 w 1034979"/>
                  <a:gd name="connsiteY113" fmla="*/ 1034598 h 1516602"/>
                  <a:gd name="connsiteX114" fmla="*/ 730179 w 1034979"/>
                  <a:gd name="connsiteY114" fmla="*/ 1038408 h 1516602"/>
                  <a:gd name="connsiteX115" fmla="*/ 669219 w 1034979"/>
                  <a:gd name="connsiteY115" fmla="*/ 1046028 h 1516602"/>
                  <a:gd name="connsiteX116" fmla="*/ 646359 w 1034979"/>
                  <a:gd name="connsiteY116" fmla="*/ 1049838 h 1516602"/>
                  <a:gd name="connsiteX117" fmla="*/ 642549 w 1034979"/>
                  <a:gd name="connsiteY117" fmla="*/ 1038408 h 1516602"/>
                  <a:gd name="connsiteX118" fmla="*/ 640644 w 1034979"/>
                  <a:gd name="connsiteY118" fmla="*/ 1032693 h 1516602"/>
                  <a:gd name="connsiteX119" fmla="*/ 642549 w 1034979"/>
                  <a:gd name="connsiteY119" fmla="*/ 1015548 h 1516602"/>
                  <a:gd name="connsiteX120" fmla="*/ 644454 w 1034979"/>
                  <a:gd name="connsiteY120" fmla="*/ 1009833 h 1516602"/>
                  <a:gd name="connsiteX121" fmla="*/ 661599 w 1034979"/>
                  <a:gd name="connsiteY121" fmla="*/ 1000308 h 1516602"/>
                  <a:gd name="connsiteX122" fmla="*/ 673029 w 1034979"/>
                  <a:gd name="connsiteY122" fmla="*/ 992688 h 1516602"/>
                  <a:gd name="connsiteX123" fmla="*/ 674934 w 1034979"/>
                  <a:gd name="connsiteY123" fmla="*/ 986973 h 1516602"/>
                  <a:gd name="connsiteX124" fmla="*/ 680649 w 1034979"/>
                  <a:gd name="connsiteY124" fmla="*/ 985068 h 1516602"/>
                  <a:gd name="connsiteX125" fmla="*/ 686364 w 1034979"/>
                  <a:gd name="connsiteY125" fmla="*/ 981258 h 1516602"/>
                  <a:gd name="connsiteX126" fmla="*/ 695889 w 1034979"/>
                  <a:gd name="connsiteY126" fmla="*/ 971733 h 1516602"/>
                  <a:gd name="connsiteX127" fmla="*/ 705414 w 1034979"/>
                  <a:gd name="connsiteY127" fmla="*/ 960303 h 1516602"/>
                  <a:gd name="connsiteX128" fmla="*/ 716844 w 1034979"/>
                  <a:gd name="connsiteY128" fmla="*/ 952683 h 1516602"/>
                  <a:gd name="connsiteX129" fmla="*/ 732084 w 1034979"/>
                  <a:gd name="connsiteY129" fmla="*/ 939348 h 1516602"/>
                  <a:gd name="connsiteX130" fmla="*/ 741609 w 1034979"/>
                  <a:gd name="connsiteY130" fmla="*/ 927918 h 1516602"/>
                  <a:gd name="connsiteX131" fmla="*/ 753039 w 1034979"/>
                  <a:gd name="connsiteY131" fmla="*/ 918393 h 1516602"/>
                  <a:gd name="connsiteX132" fmla="*/ 758754 w 1034979"/>
                  <a:gd name="connsiteY132" fmla="*/ 906963 h 1516602"/>
                  <a:gd name="connsiteX133" fmla="*/ 760659 w 1034979"/>
                  <a:gd name="connsiteY133" fmla="*/ 901248 h 1516602"/>
                  <a:gd name="connsiteX134" fmla="*/ 766374 w 1034979"/>
                  <a:gd name="connsiteY134" fmla="*/ 889818 h 1516602"/>
                  <a:gd name="connsiteX135" fmla="*/ 764469 w 1034979"/>
                  <a:gd name="connsiteY135" fmla="*/ 874578 h 1516602"/>
                  <a:gd name="connsiteX136" fmla="*/ 758754 w 1034979"/>
                  <a:gd name="connsiteY136" fmla="*/ 872673 h 1516602"/>
                  <a:gd name="connsiteX137" fmla="*/ 737799 w 1034979"/>
                  <a:gd name="connsiteY137" fmla="*/ 874578 h 1516602"/>
                  <a:gd name="connsiteX138" fmla="*/ 732084 w 1034979"/>
                  <a:gd name="connsiteY138" fmla="*/ 878388 h 1516602"/>
                  <a:gd name="connsiteX139" fmla="*/ 699699 w 1034979"/>
                  <a:gd name="connsiteY139" fmla="*/ 899343 h 1516602"/>
                  <a:gd name="connsiteX140" fmla="*/ 595181 w 1034979"/>
                  <a:gd name="connsiteY140" fmla="*/ 957831 h 1516602"/>
                  <a:gd name="connsiteX141" fmla="*/ 507294 w 1034979"/>
                  <a:gd name="connsiteY141" fmla="*/ 847908 h 1516602"/>
                  <a:gd name="connsiteX142" fmla="*/ 503484 w 1034979"/>
                  <a:gd name="connsiteY142" fmla="*/ 358323 h 1516602"/>
                  <a:gd name="connsiteX143" fmla="*/ 499674 w 1034979"/>
                  <a:gd name="connsiteY143" fmla="*/ 66858 h 1516602"/>
                  <a:gd name="connsiteX144" fmla="*/ 490149 w 1034979"/>
                  <a:gd name="connsiteY144" fmla="*/ 40188 h 1516602"/>
                  <a:gd name="connsiteX145" fmla="*/ 488244 w 1034979"/>
                  <a:gd name="connsiteY145" fmla="*/ 34473 h 1516602"/>
                  <a:gd name="connsiteX146" fmla="*/ 484434 w 1034979"/>
                  <a:gd name="connsiteY146" fmla="*/ 28758 h 1516602"/>
                  <a:gd name="connsiteX147" fmla="*/ 478719 w 1034979"/>
                  <a:gd name="connsiteY147" fmla="*/ 17328 h 1516602"/>
                  <a:gd name="connsiteX148" fmla="*/ 473004 w 1034979"/>
                  <a:gd name="connsiteY148" fmla="*/ 13518 h 1516602"/>
                  <a:gd name="connsiteX149" fmla="*/ 469194 w 1034979"/>
                  <a:gd name="connsiteY149" fmla="*/ 7803 h 1516602"/>
                  <a:gd name="connsiteX150" fmla="*/ 429189 w 1034979"/>
                  <a:gd name="connsiteY150" fmla="*/ 11613 h 1516602"/>
                  <a:gd name="connsiteX151" fmla="*/ 425379 w 1034979"/>
                  <a:gd name="connsiteY151" fmla="*/ 78288 h 1516602"/>
                  <a:gd name="connsiteX152" fmla="*/ 425379 w 1034979"/>
                  <a:gd name="connsiteY152" fmla="*/ 84003 h 1516602"/>
                  <a:gd name="connsiteX153" fmla="*/ 429189 w 1034979"/>
                  <a:gd name="connsiteY153" fmla="*/ 238308 h 1516602"/>
                  <a:gd name="connsiteX154" fmla="*/ 440619 w 1034979"/>
                  <a:gd name="connsiteY154" fmla="*/ 421188 h 1516602"/>
                  <a:gd name="connsiteX155" fmla="*/ 435265 w 1034979"/>
                  <a:gd name="connsiteY155" fmla="*/ 718368 h 1516602"/>
                  <a:gd name="connsiteX156" fmla="*/ 435059 w 1034979"/>
                  <a:gd name="connsiteY156" fmla="*/ 799046 h 1516602"/>
                  <a:gd name="connsiteX157" fmla="*/ 430322 w 1034979"/>
                  <a:gd name="connsiteY15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8694 w 1034979"/>
                  <a:gd name="connsiteY16" fmla="*/ 1076508 h 1516602"/>
                  <a:gd name="connsiteX17" fmla="*/ 280599 w 1034979"/>
                  <a:gd name="connsiteY17" fmla="*/ 1082223 h 1516602"/>
                  <a:gd name="connsiteX18" fmla="*/ 278694 w 1034979"/>
                  <a:gd name="connsiteY18" fmla="*/ 1101273 h 1516602"/>
                  <a:gd name="connsiteX19" fmla="*/ 276789 w 1034979"/>
                  <a:gd name="connsiteY19" fmla="*/ 1110798 h 1516602"/>
                  <a:gd name="connsiteX20" fmla="*/ 263454 w 1034979"/>
                  <a:gd name="connsiteY20" fmla="*/ 1124133 h 1516602"/>
                  <a:gd name="connsiteX21" fmla="*/ 252024 w 1034979"/>
                  <a:gd name="connsiteY21" fmla="*/ 1131753 h 1516602"/>
                  <a:gd name="connsiteX22" fmla="*/ 240594 w 1034979"/>
                  <a:gd name="connsiteY22" fmla="*/ 1135563 h 1516602"/>
                  <a:gd name="connsiteX23" fmla="*/ 27234 w 1034979"/>
                  <a:gd name="connsiteY23" fmla="*/ 1154613 h 1516602"/>
                  <a:gd name="connsiteX24" fmla="*/ 15804 w 1034979"/>
                  <a:gd name="connsiteY24" fmla="*/ 1160328 h 1516602"/>
                  <a:gd name="connsiteX25" fmla="*/ 6279 w 1034979"/>
                  <a:gd name="connsiteY25" fmla="*/ 1169853 h 1516602"/>
                  <a:gd name="connsiteX26" fmla="*/ 4374 w 1034979"/>
                  <a:gd name="connsiteY26" fmla="*/ 1175568 h 1516602"/>
                  <a:gd name="connsiteX27" fmla="*/ 564 w 1034979"/>
                  <a:gd name="connsiteY27" fmla="*/ 1181283 h 1516602"/>
                  <a:gd name="connsiteX28" fmla="*/ 6279 w 1034979"/>
                  <a:gd name="connsiteY28" fmla="*/ 1213668 h 1516602"/>
                  <a:gd name="connsiteX29" fmla="*/ 11994 w 1034979"/>
                  <a:gd name="connsiteY29" fmla="*/ 1217478 h 1516602"/>
                  <a:gd name="connsiteX30" fmla="*/ 17709 w 1034979"/>
                  <a:gd name="connsiteY30" fmla="*/ 1219383 h 1516602"/>
                  <a:gd name="connsiteX31" fmla="*/ 145344 w 1034979"/>
                  <a:gd name="connsiteY31" fmla="*/ 1217478 h 1516602"/>
                  <a:gd name="connsiteX32" fmla="*/ 239202 w 1034979"/>
                  <a:gd name="connsiteY32" fmla="*/ 1214801 h 1516602"/>
                  <a:gd name="connsiteX33" fmla="*/ 318699 w 1034979"/>
                  <a:gd name="connsiteY33" fmla="*/ 1217478 h 1516602"/>
                  <a:gd name="connsiteX34" fmla="*/ 330129 w 1034979"/>
                  <a:gd name="connsiteY34" fmla="*/ 1223193 h 1516602"/>
                  <a:gd name="connsiteX35" fmla="*/ 333939 w 1034979"/>
                  <a:gd name="connsiteY35" fmla="*/ 1228908 h 1516602"/>
                  <a:gd name="connsiteX36" fmla="*/ 339654 w 1034979"/>
                  <a:gd name="connsiteY36" fmla="*/ 1230813 h 1516602"/>
                  <a:gd name="connsiteX37" fmla="*/ 351084 w 1034979"/>
                  <a:gd name="connsiteY37" fmla="*/ 1238433 h 1516602"/>
                  <a:gd name="connsiteX38" fmla="*/ 356799 w 1034979"/>
                  <a:gd name="connsiteY38" fmla="*/ 1242243 h 1516602"/>
                  <a:gd name="connsiteX39" fmla="*/ 360609 w 1034979"/>
                  <a:gd name="connsiteY39" fmla="*/ 1247958 h 1516602"/>
                  <a:gd name="connsiteX40" fmla="*/ 366324 w 1034979"/>
                  <a:gd name="connsiteY40" fmla="*/ 1259388 h 1516602"/>
                  <a:gd name="connsiteX41" fmla="*/ 362514 w 1034979"/>
                  <a:gd name="connsiteY41" fmla="*/ 1286058 h 1516602"/>
                  <a:gd name="connsiteX42" fmla="*/ 358704 w 1034979"/>
                  <a:gd name="connsiteY42" fmla="*/ 1291773 h 1516602"/>
                  <a:gd name="connsiteX43" fmla="*/ 356799 w 1034979"/>
                  <a:gd name="connsiteY43" fmla="*/ 1297488 h 1516602"/>
                  <a:gd name="connsiteX44" fmla="*/ 352989 w 1034979"/>
                  <a:gd name="connsiteY44" fmla="*/ 1303203 h 1516602"/>
                  <a:gd name="connsiteX45" fmla="*/ 351084 w 1034979"/>
                  <a:gd name="connsiteY45" fmla="*/ 1308918 h 1516602"/>
                  <a:gd name="connsiteX46" fmla="*/ 347274 w 1034979"/>
                  <a:gd name="connsiteY46" fmla="*/ 1314633 h 1516602"/>
                  <a:gd name="connsiteX47" fmla="*/ 330129 w 1034979"/>
                  <a:gd name="connsiteY47" fmla="*/ 1381308 h 1516602"/>
                  <a:gd name="connsiteX48" fmla="*/ 328224 w 1034979"/>
                  <a:gd name="connsiteY48" fmla="*/ 1432743 h 1516602"/>
                  <a:gd name="connsiteX49" fmla="*/ 330129 w 1034979"/>
                  <a:gd name="connsiteY49" fmla="*/ 1457508 h 1516602"/>
                  <a:gd name="connsiteX50" fmla="*/ 332034 w 1034979"/>
                  <a:gd name="connsiteY50" fmla="*/ 1463223 h 1516602"/>
                  <a:gd name="connsiteX51" fmla="*/ 335844 w 1034979"/>
                  <a:gd name="connsiteY51" fmla="*/ 1467033 h 1516602"/>
                  <a:gd name="connsiteX52" fmla="*/ 364419 w 1034979"/>
                  <a:gd name="connsiteY52" fmla="*/ 1512753 h 1516602"/>
                  <a:gd name="connsiteX53" fmla="*/ 387279 w 1034979"/>
                  <a:gd name="connsiteY53" fmla="*/ 1514658 h 1516602"/>
                  <a:gd name="connsiteX54" fmla="*/ 392994 w 1034979"/>
                  <a:gd name="connsiteY54" fmla="*/ 1508943 h 1516602"/>
                  <a:gd name="connsiteX55" fmla="*/ 394899 w 1034979"/>
                  <a:gd name="connsiteY55" fmla="*/ 1497513 h 1516602"/>
                  <a:gd name="connsiteX56" fmla="*/ 396804 w 1034979"/>
                  <a:gd name="connsiteY56" fmla="*/ 1491798 h 1516602"/>
                  <a:gd name="connsiteX57" fmla="*/ 398709 w 1034979"/>
                  <a:gd name="connsiteY57" fmla="*/ 1474653 h 1516602"/>
                  <a:gd name="connsiteX58" fmla="*/ 400614 w 1034979"/>
                  <a:gd name="connsiteY58" fmla="*/ 1461318 h 1516602"/>
                  <a:gd name="connsiteX59" fmla="*/ 404424 w 1034979"/>
                  <a:gd name="connsiteY59" fmla="*/ 1404168 h 1516602"/>
                  <a:gd name="connsiteX60" fmla="*/ 410139 w 1034979"/>
                  <a:gd name="connsiteY60" fmla="*/ 1392738 h 1516602"/>
                  <a:gd name="connsiteX61" fmla="*/ 413949 w 1034979"/>
                  <a:gd name="connsiteY61" fmla="*/ 1379403 h 1516602"/>
                  <a:gd name="connsiteX62" fmla="*/ 415854 w 1034979"/>
                  <a:gd name="connsiteY62" fmla="*/ 1373688 h 1516602"/>
                  <a:gd name="connsiteX63" fmla="*/ 417759 w 1034979"/>
                  <a:gd name="connsiteY63" fmla="*/ 1360353 h 1516602"/>
                  <a:gd name="connsiteX64" fmla="*/ 421569 w 1034979"/>
                  <a:gd name="connsiteY64" fmla="*/ 1348923 h 1516602"/>
                  <a:gd name="connsiteX65" fmla="*/ 427284 w 1034979"/>
                  <a:gd name="connsiteY65" fmla="*/ 1335588 h 1516602"/>
                  <a:gd name="connsiteX66" fmla="*/ 467289 w 1034979"/>
                  <a:gd name="connsiteY66" fmla="*/ 1265103 h 1516602"/>
                  <a:gd name="connsiteX67" fmla="*/ 528455 w 1034979"/>
                  <a:gd name="connsiteY67" fmla="*/ 1230091 h 1516602"/>
                  <a:gd name="connsiteX68" fmla="*/ 601154 w 1034979"/>
                  <a:gd name="connsiteY68" fmla="*/ 1221700 h 1516602"/>
                  <a:gd name="connsiteX69" fmla="*/ 720654 w 1034979"/>
                  <a:gd name="connsiteY69" fmla="*/ 1316538 h 1516602"/>
                  <a:gd name="connsiteX70" fmla="*/ 733989 w 1034979"/>
                  <a:gd name="connsiteY70" fmla="*/ 1326063 h 1516602"/>
                  <a:gd name="connsiteX71" fmla="*/ 743514 w 1034979"/>
                  <a:gd name="connsiteY71" fmla="*/ 1327968 h 1516602"/>
                  <a:gd name="connsiteX72" fmla="*/ 749229 w 1034979"/>
                  <a:gd name="connsiteY72" fmla="*/ 1329873 h 1516602"/>
                  <a:gd name="connsiteX73" fmla="*/ 762564 w 1034979"/>
                  <a:gd name="connsiteY73" fmla="*/ 1335588 h 1516602"/>
                  <a:gd name="connsiteX74" fmla="*/ 777804 w 1034979"/>
                  <a:gd name="connsiteY74" fmla="*/ 1333683 h 1516602"/>
                  <a:gd name="connsiteX75" fmla="*/ 789234 w 1034979"/>
                  <a:gd name="connsiteY75" fmla="*/ 1327968 h 1516602"/>
                  <a:gd name="connsiteX76" fmla="*/ 794949 w 1034979"/>
                  <a:gd name="connsiteY76" fmla="*/ 1326063 h 1516602"/>
                  <a:gd name="connsiteX77" fmla="*/ 802569 w 1034979"/>
                  <a:gd name="connsiteY77" fmla="*/ 1308918 h 1516602"/>
                  <a:gd name="connsiteX78" fmla="*/ 800664 w 1034979"/>
                  <a:gd name="connsiteY78" fmla="*/ 1284153 h 1516602"/>
                  <a:gd name="connsiteX79" fmla="*/ 798759 w 1034979"/>
                  <a:gd name="connsiteY79" fmla="*/ 1278438 h 1516602"/>
                  <a:gd name="connsiteX80" fmla="*/ 796854 w 1034979"/>
                  <a:gd name="connsiteY80" fmla="*/ 1270818 h 1516602"/>
                  <a:gd name="connsiteX81" fmla="*/ 783519 w 1034979"/>
                  <a:gd name="connsiteY81" fmla="*/ 1253673 h 1516602"/>
                  <a:gd name="connsiteX82" fmla="*/ 773994 w 1034979"/>
                  <a:gd name="connsiteY82" fmla="*/ 1247958 h 1516602"/>
                  <a:gd name="connsiteX83" fmla="*/ 648264 w 1034979"/>
                  <a:gd name="connsiteY83" fmla="*/ 1156518 h 1516602"/>
                  <a:gd name="connsiteX84" fmla="*/ 644454 w 1034979"/>
                  <a:gd name="connsiteY84" fmla="*/ 1139373 h 1516602"/>
                  <a:gd name="connsiteX85" fmla="*/ 646359 w 1034979"/>
                  <a:gd name="connsiteY85" fmla="*/ 1131753 h 1516602"/>
                  <a:gd name="connsiteX86" fmla="*/ 650169 w 1034979"/>
                  <a:gd name="connsiteY86" fmla="*/ 1114608 h 1516602"/>
                  <a:gd name="connsiteX87" fmla="*/ 653979 w 1034979"/>
                  <a:gd name="connsiteY87" fmla="*/ 1108893 h 1516602"/>
                  <a:gd name="connsiteX88" fmla="*/ 655884 w 1034979"/>
                  <a:gd name="connsiteY88" fmla="*/ 1103178 h 1516602"/>
                  <a:gd name="connsiteX89" fmla="*/ 661599 w 1034979"/>
                  <a:gd name="connsiteY89" fmla="*/ 1101273 h 1516602"/>
                  <a:gd name="connsiteX90" fmla="*/ 671124 w 1034979"/>
                  <a:gd name="connsiteY90" fmla="*/ 1089843 h 1516602"/>
                  <a:gd name="connsiteX91" fmla="*/ 724464 w 1034979"/>
                  <a:gd name="connsiteY91" fmla="*/ 1082223 h 1516602"/>
                  <a:gd name="connsiteX92" fmla="*/ 842574 w 1034979"/>
                  <a:gd name="connsiteY92" fmla="*/ 1084128 h 1516602"/>
                  <a:gd name="connsiteX93" fmla="*/ 871149 w 1034979"/>
                  <a:gd name="connsiteY93" fmla="*/ 1086033 h 1516602"/>
                  <a:gd name="connsiteX94" fmla="*/ 899724 w 1034979"/>
                  <a:gd name="connsiteY94" fmla="*/ 1091748 h 1516602"/>
                  <a:gd name="connsiteX95" fmla="*/ 922584 w 1034979"/>
                  <a:gd name="connsiteY95" fmla="*/ 1095558 h 1516602"/>
                  <a:gd name="connsiteX96" fmla="*/ 951159 w 1034979"/>
                  <a:gd name="connsiteY96" fmla="*/ 1101273 h 1516602"/>
                  <a:gd name="connsiteX97" fmla="*/ 956874 w 1034979"/>
                  <a:gd name="connsiteY97" fmla="*/ 1101273 h 1516602"/>
                  <a:gd name="connsiteX98" fmla="*/ 1002594 w 1034979"/>
                  <a:gd name="connsiteY98" fmla="*/ 1099368 h 1516602"/>
                  <a:gd name="connsiteX99" fmla="*/ 1031169 w 1034979"/>
                  <a:gd name="connsiteY99" fmla="*/ 1091748 h 1516602"/>
                  <a:gd name="connsiteX100" fmla="*/ 1034979 w 1034979"/>
                  <a:gd name="connsiteY100" fmla="*/ 1086033 h 1516602"/>
                  <a:gd name="connsiteX101" fmla="*/ 1033074 w 1034979"/>
                  <a:gd name="connsiteY101" fmla="*/ 1066983 h 1516602"/>
                  <a:gd name="connsiteX102" fmla="*/ 1027359 w 1034979"/>
                  <a:gd name="connsiteY102" fmla="*/ 1063173 h 1516602"/>
                  <a:gd name="connsiteX103" fmla="*/ 1012119 w 1034979"/>
                  <a:gd name="connsiteY103" fmla="*/ 1061268 h 1516602"/>
                  <a:gd name="connsiteX104" fmla="*/ 1006404 w 1034979"/>
                  <a:gd name="connsiteY104" fmla="*/ 1059363 h 1516602"/>
                  <a:gd name="connsiteX105" fmla="*/ 998784 w 1034979"/>
                  <a:gd name="connsiteY105" fmla="*/ 1057458 h 1516602"/>
                  <a:gd name="connsiteX106" fmla="*/ 987354 w 1034979"/>
                  <a:gd name="connsiteY106" fmla="*/ 1049838 h 1516602"/>
                  <a:gd name="connsiteX107" fmla="*/ 975924 w 1034979"/>
                  <a:gd name="connsiteY107" fmla="*/ 1046028 h 1516602"/>
                  <a:gd name="connsiteX108" fmla="*/ 970209 w 1034979"/>
                  <a:gd name="connsiteY108" fmla="*/ 1044123 h 1516602"/>
                  <a:gd name="connsiteX109" fmla="*/ 962589 w 1034979"/>
                  <a:gd name="connsiteY109" fmla="*/ 1042218 h 1516602"/>
                  <a:gd name="connsiteX110" fmla="*/ 956874 w 1034979"/>
                  <a:gd name="connsiteY110" fmla="*/ 1040313 h 1516602"/>
                  <a:gd name="connsiteX111" fmla="*/ 935919 w 1034979"/>
                  <a:gd name="connsiteY111" fmla="*/ 1034598 h 1516602"/>
                  <a:gd name="connsiteX112" fmla="*/ 825429 w 1034979"/>
                  <a:gd name="connsiteY112" fmla="*/ 1034598 h 1516602"/>
                  <a:gd name="connsiteX113" fmla="*/ 730179 w 1034979"/>
                  <a:gd name="connsiteY113" fmla="*/ 1038408 h 1516602"/>
                  <a:gd name="connsiteX114" fmla="*/ 669219 w 1034979"/>
                  <a:gd name="connsiteY114" fmla="*/ 1046028 h 1516602"/>
                  <a:gd name="connsiteX115" fmla="*/ 646359 w 1034979"/>
                  <a:gd name="connsiteY115" fmla="*/ 1049838 h 1516602"/>
                  <a:gd name="connsiteX116" fmla="*/ 642549 w 1034979"/>
                  <a:gd name="connsiteY116" fmla="*/ 1038408 h 1516602"/>
                  <a:gd name="connsiteX117" fmla="*/ 640644 w 1034979"/>
                  <a:gd name="connsiteY117" fmla="*/ 1032693 h 1516602"/>
                  <a:gd name="connsiteX118" fmla="*/ 642549 w 1034979"/>
                  <a:gd name="connsiteY118" fmla="*/ 1015548 h 1516602"/>
                  <a:gd name="connsiteX119" fmla="*/ 644454 w 1034979"/>
                  <a:gd name="connsiteY119" fmla="*/ 1009833 h 1516602"/>
                  <a:gd name="connsiteX120" fmla="*/ 661599 w 1034979"/>
                  <a:gd name="connsiteY120" fmla="*/ 1000308 h 1516602"/>
                  <a:gd name="connsiteX121" fmla="*/ 673029 w 1034979"/>
                  <a:gd name="connsiteY121" fmla="*/ 992688 h 1516602"/>
                  <a:gd name="connsiteX122" fmla="*/ 674934 w 1034979"/>
                  <a:gd name="connsiteY122" fmla="*/ 986973 h 1516602"/>
                  <a:gd name="connsiteX123" fmla="*/ 680649 w 1034979"/>
                  <a:gd name="connsiteY123" fmla="*/ 985068 h 1516602"/>
                  <a:gd name="connsiteX124" fmla="*/ 686364 w 1034979"/>
                  <a:gd name="connsiteY124" fmla="*/ 981258 h 1516602"/>
                  <a:gd name="connsiteX125" fmla="*/ 695889 w 1034979"/>
                  <a:gd name="connsiteY125" fmla="*/ 971733 h 1516602"/>
                  <a:gd name="connsiteX126" fmla="*/ 705414 w 1034979"/>
                  <a:gd name="connsiteY126" fmla="*/ 960303 h 1516602"/>
                  <a:gd name="connsiteX127" fmla="*/ 716844 w 1034979"/>
                  <a:gd name="connsiteY127" fmla="*/ 952683 h 1516602"/>
                  <a:gd name="connsiteX128" fmla="*/ 732084 w 1034979"/>
                  <a:gd name="connsiteY128" fmla="*/ 939348 h 1516602"/>
                  <a:gd name="connsiteX129" fmla="*/ 741609 w 1034979"/>
                  <a:gd name="connsiteY129" fmla="*/ 927918 h 1516602"/>
                  <a:gd name="connsiteX130" fmla="*/ 753039 w 1034979"/>
                  <a:gd name="connsiteY130" fmla="*/ 918393 h 1516602"/>
                  <a:gd name="connsiteX131" fmla="*/ 758754 w 1034979"/>
                  <a:gd name="connsiteY131" fmla="*/ 906963 h 1516602"/>
                  <a:gd name="connsiteX132" fmla="*/ 760659 w 1034979"/>
                  <a:gd name="connsiteY132" fmla="*/ 901248 h 1516602"/>
                  <a:gd name="connsiteX133" fmla="*/ 766374 w 1034979"/>
                  <a:gd name="connsiteY133" fmla="*/ 889818 h 1516602"/>
                  <a:gd name="connsiteX134" fmla="*/ 764469 w 1034979"/>
                  <a:gd name="connsiteY134" fmla="*/ 874578 h 1516602"/>
                  <a:gd name="connsiteX135" fmla="*/ 758754 w 1034979"/>
                  <a:gd name="connsiteY135" fmla="*/ 872673 h 1516602"/>
                  <a:gd name="connsiteX136" fmla="*/ 737799 w 1034979"/>
                  <a:gd name="connsiteY136" fmla="*/ 874578 h 1516602"/>
                  <a:gd name="connsiteX137" fmla="*/ 732084 w 1034979"/>
                  <a:gd name="connsiteY137" fmla="*/ 878388 h 1516602"/>
                  <a:gd name="connsiteX138" fmla="*/ 699699 w 1034979"/>
                  <a:gd name="connsiteY138" fmla="*/ 899343 h 1516602"/>
                  <a:gd name="connsiteX139" fmla="*/ 595181 w 1034979"/>
                  <a:gd name="connsiteY139" fmla="*/ 957831 h 1516602"/>
                  <a:gd name="connsiteX140" fmla="*/ 507294 w 1034979"/>
                  <a:gd name="connsiteY140" fmla="*/ 847908 h 1516602"/>
                  <a:gd name="connsiteX141" fmla="*/ 503484 w 1034979"/>
                  <a:gd name="connsiteY141" fmla="*/ 358323 h 1516602"/>
                  <a:gd name="connsiteX142" fmla="*/ 499674 w 1034979"/>
                  <a:gd name="connsiteY142" fmla="*/ 66858 h 1516602"/>
                  <a:gd name="connsiteX143" fmla="*/ 490149 w 1034979"/>
                  <a:gd name="connsiteY143" fmla="*/ 40188 h 1516602"/>
                  <a:gd name="connsiteX144" fmla="*/ 488244 w 1034979"/>
                  <a:gd name="connsiteY144" fmla="*/ 34473 h 1516602"/>
                  <a:gd name="connsiteX145" fmla="*/ 484434 w 1034979"/>
                  <a:gd name="connsiteY145" fmla="*/ 28758 h 1516602"/>
                  <a:gd name="connsiteX146" fmla="*/ 478719 w 1034979"/>
                  <a:gd name="connsiteY146" fmla="*/ 17328 h 1516602"/>
                  <a:gd name="connsiteX147" fmla="*/ 473004 w 1034979"/>
                  <a:gd name="connsiteY147" fmla="*/ 13518 h 1516602"/>
                  <a:gd name="connsiteX148" fmla="*/ 469194 w 1034979"/>
                  <a:gd name="connsiteY148" fmla="*/ 7803 h 1516602"/>
                  <a:gd name="connsiteX149" fmla="*/ 429189 w 1034979"/>
                  <a:gd name="connsiteY149" fmla="*/ 11613 h 1516602"/>
                  <a:gd name="connsiteX150" fmla="*/ 425379 w 1034979"/>
                  <a:gd name="connsiteY150" fmla="*/ 78288 h 1516602"/>
                  <a:gd name="connsiteX151" fmla="*/ 425379 w 1034979"/>
                  <a:gd name="connsiteY151" fmla="*/ 84003 h 1516602"/>
                  <a:gd name="connsiteX152" fmla="*/ 429189 w 1034979"/>
                  <a:gd name="connsiteY152" fmla="*/ 238308 h 1516602"/>
                  <a:gd name="connsiteX153" fmla="*/ 440619 w 1034979"/>
                  <a:gd name="connsiteY153" fmla="*/ 421188 h 1516602"/>
                  <a:gd name="connsiteX154" fmla="*/ 435265 w 1034979"/>
                  <a:gd name="connsiteY154" fmla="*/ 718368 h 1516602"/>
                  <a:gd name="connsiteX155" fmla="*/ 435059 w 1034979"/>
                  <a:gd name="connsiteY155" fmla="*/ 799046 h 1516602"/>
                  <a:gd name="connsiteX156" fmla="*/ 430322 w 1034979"/>
                  <a:gd name="connsiteY15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80599 w 1034979"/>
                  <a:gd name="connsiteY16" fmla="*/ 1082223 h 1516602"/>
                  <a:gd name="connsiteX17" fmla="*/ 278694 w 1034979"/>
                  <a:gd name="connsiteY17" fmla="*/ 1101273 h 1516602"/>
                  <a:gd name="connsiteX18" fmla="*/ 276789 w 1034979"/>
                  <a:gd name="connsiteY18" fmla="*/ 1110798 h 1516602"/>
                  <a:gd name="connsiteX19" fmla="*/ 263454 w 1034979"/>
                  <a:gd name="connsiteY19" fmla="*/ 1124133 h 1516602"/>
                  <a:gd name="connsiteX20" fmla="*/ 252024 w 1034979"/>
                  <a:gd name="connsiteY20" fmla="*/ 1131753 h 1516602"/>
                  <a:gd name="connsiteX21" fmla="*/ 240594 w 1034979"/>
                  <a:gd name="connsiteY21" fmla="*/ 1135563 h 1516602"/>
                  <a:gd name="connsiteX22" fmla="*/ 27234 w 1034979"/>
                  <a:gd name="connsiteY22" fmla="*/ 1154613 h 1516602"/>
                  <a:gd name="connsiteX23" fmla="*/ 15804 w 1034979"/>
                  <a:gd name="connsiteY23" fmla="*/ 1160328 h 1516602"/>
                  <a:gd name="connsiteX24" fmla="*/ 6279 w 1034979"/>
                  <a:gd name="connsiteY24" fmla="*/ 1169853 h 1516602"/>
                  <a:gd name="connsiteX25" fmla="*/ 4374 w 1034979"/>
                  <a:gd name="connsiteY25" fmla="*/ 1175568 h 1516602"/>
                  <a:gd name="connsiteX26" fmla="*/ 564 w 1034979"/>
                  <a:gd name="connsiteY26" fmla="*/ 1181283 h 1516602"/>
                  <a:gd name="connsiteX27" fmla="*/ 6279 w 1034979"/>
                  <a:gd name="connsiteY27" fmla="*/ 1213668 h 1516602"/>
                  <a:gd name="connsiteX28" fmla="*/ 11994 w 1034979"/>
                  <a:gd name="connsiteY28" fmla="*/ 1217478 h 1516602"/>
                  <a:gd name="connsiteX29" fmla="*/ 17709 w 1034979"/>
                  <a:gd name="connsiteY29" fmla="*/ 1219383 h 1516602"/>
                  <a:gd name="connsiteX30" fmla="*/ 145344 w 1034979"/>
                  <a:gd name="connsiteY30" fmla="*/ 1217478 h 1516602"/>
                  <a:gd name="connsiteX31" fmla="*/ 239202 w 1034979"/>
                  <a:gd name="connsiteY31" fmla="*/ 1214801 h 1516602"/>
                  <a:gd name="connsiteX32" fmla="*/ 318699 w 1034979"/>
                  <a:gd name="connsiteY32" fmla="*/ 1217478 h 1516602"/>
                  <a:gd name="connsiteX33" fmla="*/ 330129 w 1034979"/>
                  <a:gd name="connsiteY33" fmla="*/ 1223193 h 1516602"/>
                  <a:gd name="connsiteX34" fmla="*/ 333939 w 1034979"/>
                  <a:gd name="connsiteY34" fmla="*/ 1228908 h 1516602"/>
                  <a:gd name="connsiteX35" fmla="*/ 339654 w 1034979"/>
                  <a:gd name="connsiteY35" fmla="*/ 1230813 h 1516602"/>
                  <a:gd name="connsiteX36" fmla="*/ 351084 w 1034979"/>
                  <a:gd name="connsiteY36" fmla="*/ 1238433 h 1516602"/>
                  <a:gd name="connsiteX37" fmla="*/ 356799 w 1034979"/>
                  <a:gd name="connsiteY37" fmla="*/ 1242243 h 1516602"/>
                  <a:gd name="connsiteX38" fmla="*/ 360609 w 1034979"/>
                  <a:gd name="connsiteY38" fmla="*/ 1247958 h 1516602"/>
                  <a:gd name="connsiteX39" fmla="*/ 366324 w 1034979"/>
                  <a:gd name="connsiteY39" fmla="*/ 1259388 h 1516602"/>
                  <a:gd name="connsiteX40" fmla="*/ 362514 w 1034979"/>
                  <a:gd name="connsiteY40" fmla="*/ 1286058 h 1516602"/>
                  <a:gd name="connsiteX41" fmla="*/ 358704 w 1034979"/>
                  <a:gd name="connsiteY41" fmla="*/ 1291773 h 1516602"/>
                  <a:gd name="connsiteX42" fmla="*/ 356799 w 1034979"/>
                  <a:gd name="connsiteY42" fmla="*/ 1297488 h 1516602"/>
                  <a:gd name="connsiteX43" fmla="*/ 352989 w 1034979"/>
                  <a:gd name="connsiteY43" fmla="*/ 1303203 h 1516602"/>
                  <a:gd name="connsiteX44" fmla="*/ 351084 w 1034979"/>
                  <a:gd name="connsiteY44" fmla="*/ 1308918 h 1516602"/>
                  <a:gd name="connsiteX45" fmla="*/ 347274 w 1034979"/>
                  <a:gd name="connsiteY45" fmla="*/ 1314633 h 1516602"/>
                  <a:gd name="connsiteX46" fmla="*/ 330129 w 1034979"/>
                  <a:gd name="connsiteY46" fmla="*/ 1381308 h 1516602"/>
                  <a:gd name="connsiteX47" fmla="*/ 328224 w 1034979"/>
                  <a:gd name="connsiteY47" fmla="*/ 1432743 h 1516602"/>
                  <a:gd name="connsiteX48" fmla="*/ 330129 w 1034979"/>
                  <a:gd name="connsiteY48" fmla="*/ 1457508 h 1516602"/>
                  <a:gd name="connsiteX49" fmla="*/ 332034 w 1034979"/>
                  <a:gd name="connsiteY49" fmla="*/ 1463223 h 1516602"/>
                  <a:gd name="connsiteX50" fmla="*/ 335844 w 1034979"/>
                  <a:gd name="connsiteY50" fmla="*/ 1467033 h 1516602"/>
                  <a:gd name="connsiteX51" fmla="*/ 364419 w 1034979"/>
                  <a:gd name="connsiteY51" fmla="*/ 1512753 h 1516602"/>
                  <a:gd name="connsiteX52" fmla="*/ 387279 w 1034979"/>
                  <a:gd name="connsiteY52" fmla="*/ 1514658 h 1516602"/>
                  <a:gd name="connsiteX53" fmla="*/ 392994 w 1034979"/>
                  <a:gd name="connsiteY53" fmla="*/ 1508943 h 1516602"/>
                  <a:gd name="connsiteX54" fmla="*/ 394899 w 1034979"/>
                  <a:gd name="connsiteY54" fmla="*/ 1497513 h 1516602"/>
                  <a:gd name="connsiteX55" fmla="*/ 396804 w 1034979"/>
                  <a:gd name="connsiteY55" fmla="*/ 1491798 h 1516602"/>
                  <a:gd name="connsiteX56" fmla="*/ 398709 w 1034979"/>
                  <a:gd name="connsiteY56" fmla="*/ 1474653 h 1516602"/>
                  <a:gd name="connsiteX57" fmla="*/ 400614 w 1034979"/>
                  <a:gd name="connsiteY57" fmla="*/ 1461318 h 1516602"/>
                  <a:gd name="connsiteX58" fmla="*/ 404424 w 1034979"/>
                  <a:gd name="connsiteY58" fmla="*/ 1404168 h 1516602"/>
                  <a:gd name="connsiteX59" fmla="*/ 410139 w 1034979"/>
                  <a:gd name="connsiteY59" fmla="*/ 1392738 h 1516602"/>
                  <a:gd name="connsiteX60" fmla="*/ 413949 w 1034979"/>
                  <a:gd name="connsiteY60" fmla="*/ 1379403 h 1516602"/>
                  <a:gd name="connsiteX61" fmla="*/ 415854 w 1034979"/>
                  <a:gd name="connsiteY61" fmla="*/ 1373688 h 1516602"/>
                  <a:gd name="connsiteX62" fmla="*/ 417759 w 1034979"/>
                  <a:gd name="connsiteY62" fmla="*/ 1360353 h 1516602"/>
                  <a:gd name="connsiteX63" fmla="*/ 421569 w 1034979"/>
                  <a:gd name="connsiteY63" fmla="*/ 1348923 h 1516602"/>
                  <a:gd name="connsiteX64" fmla="*/ 427284 w 1034979"/>
                  <a:gd name="connsiteY64" fmla="*/ 1335588 h 1516602"/>
                  <a:gd name="connsiteX65" fmla="*/ 467289 w 1034979"/>
                  <a:gd name="connsiteY65" fmla="*/ 1265103 h 1516602"/>
                  <a:gd name="connsiteX66" fmla="*/ 528455 w 1034979"/>
                  <a:gd name="connsiteY66" fmla="*/ 1230091 h 1516602"/>
                  <a:gd name="connsiteX67" fmla="*/ 601154 w 1034979"/>
                  <a:gd name="connsiteY67" fmla="*/ 1221700 h 1516602"/>
                  <a:gd name="connsiteX68" fmla="*/ 720654 w 1034979"/>
                  <a:gd name="connsiteY68" fmla="*/ 1316538 h 1516602"/>
                  <a:gd name="connsiteX69" fmla="*/ 733989 w 1034979"/>
                  <a:gd name="connsiteY69" fmla="*/ 1326063 h 1516602"/>
                  <a:gd name="connsiteX70" fmla="*/ 743514 w 1034979"/>
                  <a:gd name="connsiteY70" fmla="*/ 1327968 h 1516602"/>
                  <a:gd name="connsiteX71" fmla="*/ 749229 w 1034979"/>
                  <a:gd name="connsiteY71" fmla="*/ 1329873 h 1516602"/>
                  <a:gd name="connsiteX72" fmla="*/ 762564 w 1034979"/>
                  <a:gd name="connsiteY72" fmla="*/ 1335588 h 1516602"/>
                  <a:gd name="connsiteX73" fmla="*/ 777804 w 1034979"/>
                  <a:gd name="connsiteY73" fmla="*/ 1333683 h 1516602"/>
                  <a:gd name="connsiteX74" fmla="*/ 789234 w 1034979"/>
                  <a:gd name="connsiteY74" fmla="*/ 1327968 h 1516602"/>
                  <a:gd name="connsiteX75" fmla="*/ 794949 w 1034979"/>
                  <a:gd name="connsiteY75" fmla="*/ 1326063 h 1516602"/>
                  <a:gd name="connsiteX76" fmla="*/ 802569 w 1034979"/>
                  <a:gd name="connsiteY76" fmla="*/ 1308918 h 1516602"/>
                  <a:gd name="connsiteX77" fmla="*/ 800664 w 1034979"/>
                  <a:gd name="connsiteY77" fmla="*/ 1284153 h 1516602"/>
                  <a:gd name="connsiteX78" fmla="*/ 798759 w 1034979"/>
                  <a:gd name="connsiteY78" fmla="*/ 1278438 h 1516602"/>
                  <a:gd name="connsiteX79" fmla="*/ 796854 w 1034979"/>
                  <a:gd name="connsiteY79" fmla="*/ 1270818 h 1516602"/>
                  <a:gd name="connsiteX80" fmla="*/ 783519 w 1034979"/>
                  <a:gd name="connsiteY80" fmla="*/ 1253673 h 1516602"/>
                  <a:gd name="connsiteX81" fmla="*/ 773994 w 1034979"/>
                  <a:gd name="connsiteY81" fmla="*/ 1247958 h 1516602"/>
                  <a:gd name="connsiteX82" fmla="*/ 648264 w 1034979"/>
                  <a:gd name="connsiteY82" fmla="*/ 1156518 h 1516602"/>
                  <a:gd name="connsiteX83" fmla="*/ 644454 w 1034979"/>
                  <a:gd name="connsiteY83" fmla="*/ 1139373 h 1516602"/>
                  <a:gd name="connsiteX84" fmla="*/ 646359 w 1034979"/>
                  <a:gd name="connsiteY84" fmla="*/ 1131753 h 1516602"/>
                  <a:gd name="connsiteX85" fmla="*/ 650169 w 1034979"/>
                  <a:gd name="connsiteY85" fmla="*/ 1114608 h 1516602"/>
                  <a:gd name="connsiteX86" fmla="*/ 653979 w 1034979"/>
                  <a:gd name="connsiteY86" fmla="*/ 1108893 h 1516602"/>
                  <a:gd name="connsiteX87" fmla="*/ 655884 w 1034979"/>
                  <a:gd name="connsiteY87" fmla="*/ 1103178 h 1516602"/>
                  <a:gd name="connsiteX88" fmla="*/ 661599 w 1034979"/>
                  <a:gd name="connsiteY88" fmla="*/ 1101273 h 1516602"/>
                  <a:gd name="connsiteX89" fmla="*/ 671124 w 1034979"/>
                  <a:gd name="connsiteY89" fmla="*/ 1089843 h 1516602"/>
                  <a:gd name="connsiteX90" fmla="*/ 724464 w 1034979"/>
                  <a:gd name="connsiteY90" fmla="*/ 1082223 h 1516602"/>
                  <a:gd name="connsiteX91" fmla="*/ 842574 w 1034979"/>
                  <a:gd name="connsiteY91" fmla="*/ 1084128 h 1516602"/>
                  <a:gd name="connsiteX92" fmla="*/ 871149 w 1034979"/>
                  <a:gd name="connsiteY92" fmla="*/ 1086033 h 1516602"/>
                  <a:gd name="connsiteX93" fmla="*/ 899724 w 1034979"/>
                  <a:gd name="connsiteY93" fmla="*/ 1091748 h 1516602"/>
                  <a:gd name="connsiteX94" fmla="*/ 922584 w 1034979"/>
                  <a:gd name="connsiteY94" fmla="*/ 1095558 h 1516602"/>
                  <a:gd name="connsiteX95" fmla="*/ 951159 w 1034979"/>
                  <a:gd name="connsiteY95" fmla="*/ 1101273 h 1516602"/>
                  <a:gd name="connsiteX96" fmla="*/ 956874 w 1034979"/>
                  <a:gd name="connsiteY96" fmla="*/ 1101273 h 1516602"/>
                  <a:gd name="connsiteX97" fmla="*/ 1002594 w 1034979"/>
                  <a:gd name="connsiteY97" fmla="*/ 1099368 h 1516602"/>
                  <a:gd name="connsiteX98" fmla="*/ 1031169 w 1034979"/>
                  <a:gd name="connsiteY98" fmla="*/ 1091748 h 1516602"/>
                  <a:gd name="connsiteX99" fmla="*/ 1034979 w 1034979"/>
                  <a:gd name="connsiteY99" fmla="*/ 1086033 h 1516602"/>
                  <a:gd name="connsiteX100" fmla="*/ 1033074 w 1034979"/>
                  <a:gd name="connsiteY100" fmla="*/ 1066983 h 1516602"/>
                  <a:gd name="connsiteX101" fmla="*/ 1027359 w 1034979"/>
                  <a:gd name="connsiteY101" fmla="*/ 1063173 h 1516602"/>
                  <a:gd name="connsiteX102" fmla="*/ 1012119 w 1034979"/>
                  <a:gd name="connsiteY102" fmla="*/ 1061268 h 1516602"/>
                  <a:gd name="connsiteX103" fmla="*/ 1006404 w 1034979"/>
                  <a:gd name="connsiteY103" fmla="*/ 1059363 h 1516602"/>
                  <a:gd name="connsiteX104" fmla="*/ 998784 w 1034979"/>
                  <a:gd name="connsiteY104" fmla="*/ 1057458 h 1516602"/>
                  <a:gd name="connsiteX105" fmla="*/ 987354 w 1034979"/>
                  <a:gd name="connsiteY105" fmla="*/ 1049838 h 1516602"/>
                  <a:gd name="connsiteX106" fmla="*/ 975924 w 1034979"/>
                  <a:gd name="connsiteY106" fmla="*/ 1046028 h 1516602"/>
                  <a:gd name="connsiteX107" fmla="*/ 970209 w 1034979"/>
                  <a:gd name="connsiteY107" fmla="*/ 1044123 h 1516602"/>
                  <a:gd name="connsiteX108" fmla="*/ 962589 w 1034979"/>
                  <a:gd name="connsiteY108" fmla="*/ 1042218 h 1516602"/>
                  <a:gd name="connsiteX109" fmla="*/ 956874 w 1034979"/>
                  <a:gd name="connsiteY109" fmla="*/ 1040313 h 1516602"/>
                  <a:gd name="connsiteX110" fmla="*/ 935919 w 1034979"/>
                  <a:gd name="connsiteY110" fmla="*/ 1034598 h 1516602"/>
                  <a:gd name="connsiteX111" fmla="*/ 825429 w 1034979"/>
                  <a:gd name="connsiteY111" fmla="*/ 1034598 h 1516602"/>
                  <a:gd name="connsiteX112" fmla="*/ 730179 w 1034979"/>
                  <a:gd name="connsiteY112" fmla="*/ 1038408 h 1516602"/>
                  <a:gd name="connsiteX113" fmla="*/ 669219 w 1034979"/>
                  <a:gd name="connsiteY113" fmla="*/ 1046028 h 1516602"/>
                  <a:gd name="connsiteX114" fmla="*/ 646359 w 1034979"/>
                  <a:gd name="connsiteY114" fmla="*/ 1049838 h 1516602"/>
                  <a:gd name="connsiteX115" fmla="*/ 642549 w 1034979"/>
                  <a:gd name="connsiteY115" fmla="*/ 1038408 h 1516602"/>
                  <a:gd name="connsiteX116" fmla="*/ 640644 w 1034979"/>
                  <a:gd name="connsiteY116" fmla="*/ 1032693 h 1516602"/>
                  <a:gd name="connsiteX117" fmla="*/ 642549 w 1034979"/>
                  <a:gd name="connsiteY117" fmla="*/ 1015548 h 1516602"/>
                  <a:gd name="connsiteX118" fmla="*/ 644454 w 1034979"/>
                  <a:gd name="connsiteY118" fmla="*/ 1009833 h 1516602"/>
                  <a:gd name="connsiteX119" fmla="*/ 661599 w 1034979"/>
                  <a:gd name="connsiteY119" fmla="*/ 1000308 h 1516602"/>
                  <a:gd name="connsiteX120" fmla="*/ 673029 w 1034979"/>
                  <a:gd name="connsiteY120" fmla="*/ 992688 h 1516602"/>
                  <a:gd name="connsiteX121" fmla="*/ 674934 w 1034979"/>
                  <a:gd name="connsiteY121" fmla="*/ 986973 h 1516602"/>
                  <a:gd name="connsiteX122" fmla="*/ 680649 w 1034979"/>
                  <a:gd name="connsiteY122" fmla="*/ 985068 h 1516602"/>
                  <a:gd name="connsiteX123" fmla="*/ 686364 w 1034979"/>
                  <a:gd name="connsiteY123" fmla="*/ 981258 h 1516602"/>
                  <a:gd name="connsiteX124" fmla="*/ 695889 w 1034979"/>
                  <a:gd name="connsiteY124" fmla="*/ 971733 h 1516602"/>
                  <a:gd name="connsiteX125" fmla="*/ 705414 w 1034979"/>
                  <a:gd name="connsiteY125" fmla="*/ 960303 h 1516602"/>
                  <a:gd name="connsiteX126" fmla="*/ 716844 w 1034979"/>
                  <a:gd name="connsiteY126" fmla="*/ 952683 h 1516602"/>
                  <a:gd name="connsiteX127" fmla="*/ 732084 w 1034979"/>
                  <a:gd name="connsiteY127" fmla="*/ 939348 h 1516602"/>
                  <a:gd name="connsiteX128" fmla="*/ 741609 w 1034979"/>
                  <a:gd name="connsiteY128" fmla="*/ 927918 h 1516602"/>
                  <a:gd name="connsiteX129" fmla="*/ 753039 w 1034979"/>
                  <a:gd name="connsiteY129" fmla="*/ 918393 h 1516602"/>
                  <a:gd name="connsiteX130" fmla="*/ 758754 w 1034979"/>
                  <a:gd name="connsiteY130" fmla="*/ 906963 h 1516602"/>
                  <a:gd name="connsiteX131" fmla="*/ 760659 w 1034979"/>
                  <a:gd name="connsiteY131" fmla="*/ 901248 h 1516602"/>
                  <a:gd name="connsiteX132" fmla="*/ 766374 w 1034979"/>
                  <a:gd name="connsiteY132" fmla="*/ 889818 h 1516602"/>
                  <a:gd name="connsiteX133" fmla="*/ 764469 w 1034979"/>
                  <a:gd name="connsiteY133" fmla="*/ 874578 h 1516602"/>
                  <a:gd name="connsiteX134" fmla="*/ 758754 w 1034979"/>
                  <a:gd name="connsiteY134" fmla="*/ 872673 h 1516602"/>
                  <a:gd name="connsiteX135" fmla="*/ 737799 w 1034979"/>
                  <a:gd name="connsiteY135" fmla="*/ 874578 h 1516602"/>
                  <a:gd name="connsiteX136" fmla="*/ 732084 w 1034979"/>
                  <a:gd name="connsiteY136" fmla="*/ 878388 h 1516602"/>
                  <a:gd name="connsiteX137" fmla="*/ 699699 w 1034979"/>
                  <a:gd name="connsiteY137" fmla="*/ 899343 h 1516602"/>
                  <a:gd name="connsiteX138" fmla="*/ 595181 w 1034979"/>
                  <a:gd name="connsiteY138" fmla="*/ 957831 h 1516602"/>
                  <a:gd name="connsiteX139" fmla="*/ 507294 w 1034979"/>
                  <a:gd name="connsiteY139" fmla="*/ 847908 h 1516602"/>
                  <a:gd name="connsiteX140" fmla="*/ 503484 w 1034979"/>
                  <a:gd name="connsiteY140" fmla="*/ 358323 h 1516602"/>
                  <a:gd name="connsiteX141" fmla="*/ 499674 w 1034979"/>
                  <a:gd name="connsiteY141" fmla="*/ 66858 h 1516602"/>
                  <a:gd name="connsiteX142" fmla="*/ 490149 w 1034979"/>
                  <a:gd name="connsiteY142" fmla="*/ 40188 h 1516602"/>
                  <a:gd name="connsiteX143" fmla="*/ 488244 w 1034979"/>
                  <a:gd name="connsiteY143" fmla="*/ 34473 h 1516602"/>
                  <a:gd name="connsiteX144" fmla="*/ 484434 w 1034979"/>
                  <a:gd name="connsiteY144" fmla="*/ 28758 h 1516602"/>
                  <a:gd name="connsiteX145" fmla="*/ 478719 w 1034979"/>
                  <a:gd name="connsiteY145" fmla="*/ 17328 h 1516602"/>
                  <a:gd name="connsiteX146" fmla="*/ 473004 w 1034979"/>
                  <a:gd name="connsiteY146" fmla="*/ 13518 h 1516602"/>
                  <a:gd name="connsiteX147" fmla="*/ 469194 w 1034979"/>
                  <a:gd name="connsiteY147" fmla="*/ 7803 h 1516602"/>
                  <a:gd name="connsiteX148" fmla="*/ 429189 w 1034979"/>
                  <a:gd name="connsiteY148" fmla="*/ 11613 h 1516602"/>
                  <a:gd name="connsiteX149" fmla="*/ 425379 w 1034979"/>
                  <a:gd name="connsiteY149" fmla="*/ 78288 h 1516602"/>
                  <a:gd name="connsiteX150" fmla="*/ 425379 w 1034979"/>
                  <a:gd name="connsiteY150" fmla="*/ 84003 h 1516602"/>
                  <a:gd name="connsiteX151" fmla="*/ 429189 w 1034979"/>
                  <a:gd name="connsiteY151" fmla="*/ 238308 h 1516602"/>
                  <a:gd name="connsiteX152" fmla="*/ 440619 w 1034979"/>
                  <a:gd name="connsiteY152" fmla="*/ 421188 h 1516602"/>
                  <a:gd name="connsiteX153" fmla="*/ 435265 w 1034979"/>
                  <a:gd name="connsiteY153" fmla="*/ 718368 h 1516602"/>
                  <a:gd name="connsiteX154" fmla="*/ 435059 w 1034979"/>
                  <a:gd name="connsiteY154" fmla="*/ 799046 h 1516602"/>
                  <a:gd name="connsiteX155" fmla="*/ 430322 w 1034979"/>
                  <a:gd name="connsiteY15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8694 w 1034979"/>
                  <a:gd name="connsiteY16" fmla="*/ 1101273 h 1516602"/>
                  <a:gd name="connsiteX17" fmla="*/ 276789 w 1034979"/>
                  <a:gd name="connsiteY17" fmla="*/ 1110798 h 1516602"/>
                  <a:gd name="connsiteX18" fmla="*/ 263454 w 1034979"/>
                  <a:gd name="connsiteY18" fmla="*/ 1124133 h 1516602"/>
                  <a:gd name="connsiteX19" fmla="*/ 252024 w 1034979"/>
                  <a:gd name="connsiteY19" fmla="*/ 1131753 h 1516602"/>
                  <a:gd name="connsiteX20" fmla="*/ 240594 w 1034979"/>
                  <a:gd name="connsiteY20" fmla="*/ 1135563 h 1516602"/>
                  <a:gd name="connsiteX21" fmla="*/ 27234 w 1034979"/>
                  <a:gd name="connsiteY21" fmla="*/ 1154613 h 1516602"/>
                  <a:gd name="connsiteX22" fmla="*/ 15804 w 1034979"/>
                  <a:gd name="connsiteY22" fmla="*/ 1160328 h 1516602"/>
                  <a:gd name="connsiteX23" fmla="*/ 6279 w 1034979"/>
                  <a:gd name="connsiteY23" fmla="*/ 1169853 h 1516602"/>
                  <a:gd name="connsiteX24" fmla="*/ 4374 w 1034979"/>
                  <a:gd name="connsiteY24" fmla="*/ 1175568 h 1516602"/>
                  <a:gd name="connsiteX25" fmla="*/ 564 w 1034979"/>
                  <a:gd name="connsiteY25" fmla="*/ 1181283 h 1516602"/>
                  <a:gd name="connsiteX26" fmla="*/ 6279 w 1034979"/>
                  <a:gd name="connsiteY26" fmla="*/ 1213668 h 1516602"/>
                  <a:gd name="connsiteX27" fmla="*/ 11994 w 1034979"/>
                  <a:gd name="connsiteY27" fmla="*/ 1217478 h 1516602"/>
                  <a:gd name="connsiteX28" fmla="*/ 17709 w 1034979"/>
                  <a:gd name="connsiteY28" fmla="*/ 1219383 h 1516602"/>
                  <a:gd name="connsiteX29" fmla="*/ 145344 w 1034979"/>
                  <a:gd name="connsiteY29" fmla="*/ 1217478 h 1516602"/>
                  <a:gd name="connsiteX30" fmla="*/ 239202 w 1034979"/>
                  <a:gd name="connsiteY30" fmla="*/ 1214801 h 1516602"/>
                  <a:gd name="connsiteX31" fmla="*/ 318699 w 1034979"/>
                  <a:gd name="connsiteY31" fmla="*/ 1217478 h 1516602"/>
                  <a:gd name="connsiteX32" fmla="*/ 330129 w 1034979"/>
                  <a:gd name="connsiteY32" fmla="*/ 1223193 h 1516602"/>
                  <a:gd name="connsiteX33" fmla="*/ 333939 w 1034979"/>
                  <a:gd name="connsiteY33" fmla="*/ 1228908 h 1516602"/>
                  <a:gd name="connsiteX34" fmla="*/ 339654 w 1034979"/>
                  <a:gd name="connsiteY34" fmla="*/ 1230813 h 1516602"/>
                  <a:gd name="connsiteX35" fmla="*/ 351084 w 1034979"/>
                  <a:gd name="connsiteY35" fmla="*/ 1238433 h 1516602"/>
                  <a:gd name="connsiteX36" fmla="*/ 356799 w 1034979"/>
                  <a:gd name="connsiteY36" fmla="*/ 1242243 h 1516602"/>
                  <a:gd name="connsiteX37" fmla="*/ 360609 w 1034979"/>
                  <a:gd name="connsiteY37" fmla="*/ 1247958 h 1516602"/>
                  <a:gd name="connsiteX38" fmla="*/ 366324 w 1034979"/>
                  <a:gd name="connsiteY38" fmla="*/ 1259388 h 1516602"/>
                  <a:gd name="connsiteX39" fmla="*/ 362514 w 1034979"/>
                  <a:gd name="connsiteY39" fmla="*/ 1286058 h 1516602"/>
                  <a:gd name="connsiteX40" fmla="*/ 358704 w 1034979"/>
                  <a:gd name="connsiteY40" fmla="*/ 1291773 h 1516602"/>
                  <a:gd name="connsiteX41" fmla="*/ 356799 w 1034979"/>
                  <a:gd name="connsiteY41" fmla="*/ 1297488 h 1516602"/>
                  <a:gd name="connsiteX42" fmla="*/ 352989 w 1034979"/>
                  <a:gd name="connsiteY42" fmla="*/ 1303203 h 1516602"/>
                  <a:gd name="connsiteX43" fmla="*/ 351084 w 1034979"/>
                  <a:gd name="connsiteY43" fmla="*/ 1308918 h 1516602"/>
                  <a:gd name="connsiteX44" fmla="*/ 347274 w 1034979"/>
                  <a:gd name="connsiteY44" fmla="*/ 1314633 h 1516602"/>
                  <a:gd name="connsiteX45" fmla="*/ 330129 w 1034979"/>
                  <a:gd name="connsiteY45" fmla="*/ 1381308 h 1516602"/>
                  <a:gd name="connsiteX46" fmla="*/ 328224 w 1034979"/>
                  <a:gd name="connsiteY46" fmla="*/ 1432743 h 1516602"/>
                  <a:gd name="connsiteX47" fmla="*/ 330129 w 1034979"/>
                  <a:gd name="connsiteY47" fmla="*/ 1457508 h 1516602"/>
                  <a:gd name="connsiteX48" fmla="*/ 332034 w 1034979"/>
                  <a:gd name="connsiteY48" fmla="*/ 1463223 h 1516602"/>
                  <a:gd name="connsiteX49" fmla="*/ 335844 w 1034979"/>
                  <a:gd name="connsiteY49" fmla="*/ 1467033 h 1516602"/>
                  <a:gd name="connsiteX50" fmla="*/ 364419 w 1034979"/>
                  <a:gd name="connsiteY50" fmla="*/ 1512753 h 1516602"/>
                  <a:gd name="connsiteX51" fmla="*/ 387279 w 1034979"/>
                  <a:gd name="connsiteY51" fmla="*/ 1514658 h 1516602"/>
                  <a:gd name="connsiteX52" fmla="*/ 392994 w 1034979"/>
                  <a:gd name="connsiteY52" fmla="*/ 1508943 h 1516602"/>
                  <a:gd name="connsiteX53" fmla="*/ 394899 w 1034979"/>
                  <a:gd name="connsiteY53" fmla="*/ 1497513 h 1516602"/>
                  <a:gd name="connsiteX54" fmla="*/ 396804 w 1034979"/>
                  <a:gd name="connsiteY54" fmla="*/ 1491798 h 1516602"/>
                  <a:gd name="connsiteX55" fmla="*/ 398709 w 1034979"/>
                  <a:gd name="connsiteY55" fmla="*/ 1474653 h 1516602"/>
                  <a:gd name="connsiteX56" fmla="*/ 400614 w 1034979"/>
                  <a:gd name="connsiteY56" fmla="*/ 1461318 h 1516602"/>
                  <a:gd name="connsiteX57" fmla="*/ 404424 w 1034979"/>
                  <a:gd name="connsiteY57" fmla="*/ 1404168 h 1516602"/>
                  <a:gd name="connsiteX58" fmla="*/ 410139 w 1034979"/>
                  <a:gd name="connsiteY58" fmla="*/ 1392738 h 1516602"/>
                  <a:gd name="connsiteX59" fmla="*/ 413949 w 1034979"/>
                  <a:gd name="connsiteY59" fmla="*/ 1379403 h 1516602"/>
                  <a:gd name="connsiteX60" fmla="*/ 415854 w 1034979"/>
                  <a:gd name="connsiteY60" fmla="*/ 1373688 h 1516602"/>
                  <a:gd name="connsiteX61" fmla="*/ 417759 w 1034979"/>
                  <a:gd name="connsiteY61" fmla="*/ 1360353 h 1516602"/>
                  <a:gd name="connsiteX62" fmla="*/ 421569 w 1034979"/>
                  <a:gd name="connsiteY62" fmla="*/ 1348923 h 1516602"/>
                  <a:gd name="connsiteX63" fmla="*/ 427284 w 1034979"/>
                  <a:gd name="connsiteY63" fmla="*/ 1335588 h 1516602"/>
                  <a:gd name="connsiteX64" fmla="*/ 467289 w 1034979"/>
                  <a:gd name="connsiteY64" fmla="*/ 1265103 h 1516602"/>
                  <a:gd name="connsiteX65" fmla="*/ 528455 w 1034979"/>
                  <a:gd name="connsiteY65" fmla="*/ 1230091 h 1516602"/>
                  <a:gd name="connsiteX66" fmla="*/ 601154 w 1034979"/>
                  <a:gd name="connsiteY66" fmla="*/ 1221700 h 1516602"/>
                  <a:gd name="connsiteX67" fmla="*/ 720654 w 1034979"/>
                  <a:gd name="connsiteY67" fmla="*/ 1316538 h 1516602"/>
                  <a:gd name="connsiteX68" fmla="*/ 733989 w 1034979"/>
                  <a:gd name="connsiteY68" fmla="*/ 1326063 h 1516602"/>
                  <a:gd name="connsiteX69" fmla="*/ 743514 w 1034979"/>
                  <a:gd name="connsiteY69" fmla="*/ 1327968 h 1516602"/>
                  <a:gd name="connsiteX70" fmla="*/ 749229 w 1034979"/>
                  <a:gd name="connsiteY70" fmla="*/ 1329873 h 1516602"/>
                  <a:gd name="connsiteX71" fmla="*/ 762564 w 1034979"/>
                  <a:gd name="connsiteY71" fmla="*/ 1335588 h 1516602"/>
                  <a:gd name="connsiteX72" fmla="*/ 777804 w 1034979"/>
                  <a:gd name="connsiteY72" fmla="*/ 1333683 h 1516602"/>
                  <a:gd name="connsiteX73" fmla="*/ 789234 w 1034979"/>
                  <a:gd name="connsiteY73" fmla="*/ 1327968 h 1516602"/>
                  <a:gd name="connsiteX74" fmla="*/ 794949 w 1034979"/>
                  <a:gd name="connsiteY74" fmla="*/ 1326063 h 1516602"/>
                  <a:gd name="connsiteX75" fmla="*/ 802569 w 1034979"/>
                  <a:gd name="connsiteY75" fmla="*/ 1308918 h 1516602"/>
                  <a:gd name="connsiteX76" fmla="*/ 800664 w 1034979"/>
                  <a:gd name="connsiteY76" fmla="*/ 1284153 h 1516602"/>
                  <a:gd name="connsiteX77" fmla="*/ 798759 w 1034979"/>
                  <a:gd name="connsiteY77" fmla="*/ 1278438 h 1516602"/>
                  <a:gd name="connsiteX78" fmla="*/ 796854 w 1034979"/>
                  <a:gd name="connsiteY78" fmla="*/ 1270818 h 1516602"/>
                  <a:gd name="connsiteX79" fmla="*/ 783519 w 1034979"/>
                  <a:gd name="connsiteY79" fmla="*/ 1253673 h 1516602"/>
                  <a:gd name="connsiteX80" fmla="*/ 773994 w 1034979"/>
                  <a:gd name="connsiteY80" fmla="*/ 1247958 h 1516602"/>
                  <a:gd name="connsiteX81" fmla="*/ 648264 w 1034979"/>
                  <a:gd name="connsiteY81" fmla="*/ 1156518 h 1516602"/>
                  <a:gd name="connsiteX82" fmla="*/ 644454 w 1034979"/>
                  <a:gd name="connsiteY82" fmla="*/ 1139373 h 1516602"/>
                  <a:gd name="connsiteX83" fmla="*/ 646359 w 1034979"/>
                  <a:gd name="connsiteY83" fmla="*/ 1131753 h 1516602"/>
                  <a:gd name="connsiteX84" fmla="*/ 650169 w 1034979"/>
                  <a:gd name="connsiteY84" fmla="*/ 1114608 h 1516602"/>
                  <a:gd name="connsiteX85" fmla="*/ 653979 w 1034979"/>
                  <a:gd name="connsiteY85" fmla="*/ 1108893 h 1516602"/>
                  <a:gd name="connsiteX86" fmla="*/ 655884 w 1034979"/>
                  <a:gd name="connsiteY86" fmla="*/ 1103178 h 1516602"/>
                  <a:gd name="connsiteX87" fmla="*/ 661599 w 1034979"/>
                  <a:gd name="connsiteY87" fmla="*/ 1101273 h 1516602"/>
                  <a:gd name="connsiteX88" fmla="*/ 671124 w 1034979"/>
                  <a:gd name="connsiteY88" fmla="*/ 1089843 h 1516602"/>
                  <a:gd name="connsiteX89" fmla="*/ 724464 w 1034979"/>
                  <a:gd name="connsiteY89" fmla="*/ 1082223 h 1516602"/>
                  <a:gd name="connsiteX90" fmla="*/ 842574 w 1034979"/>
                  <a:gd name="connsiteY90" fmla="*/ 1084128 h 1516602"/>
                  <a:gd name="connsiteX91" fmla="*/ 871149 w 1034979"/>
                  <a:gd name="connsiteY91" fmla="*/ 1086033 h 1516602"/>
                  <a:gd name="connsiteX92" fmla="*/ 899724 w 1034979"/>
                  <a:gd name="connsiteY92" fmla="*/ 1091748 h 1516602"/>
                  <a:gd name="connsiteX93" fmla="*/ 922584 w 1034979"/>
                  <a:gd name="connsiteY93" fmla="*/ 1095558 h 1516602"/>
                  <a:gd name="connsiteX94" fmla="*/ 951159 w 1034979"/>
                  <a:gd name="connsiteY94" fmla="*/ 1101273 h 1516602"/>
                  <a:gd name="connsiteX95" fmla="*/ 956874 w 1034979"/>
                  <a:gd name="connsiteY95" fmla="*/ 1101273 h 1516602"/>
                  <a:gd name="connsiteX96" fmla="*/ 1002594 w 1034979"/>
                  <a:gd name="connsiteY96" fmla="*/ 1099368 h 1516602"/>
                  <a:gd name="connsiteX97" fmla="*/ 1031169 w 1034979"/>
                  <a:gd name="connsiteY97" fmla="*/ 1091748 h 1516602"/>
                  <a:gd name="connsiteX98" fmla="*/ 1034979 w 1034979"/>
                  <a:gd name="connsiteY98" fmla="*/ 1086033 h 1516602"/>
                  <a:gd name="connsiteX99" fmla="*/ 1033074 w 1034979"/>
                  <a:gd name="connsiteY99" fmla="*/ 1066983 h 1516602"/>
                  <a:gd name="connsiteX100" fmla="*/ 1027359 w 1034979"/>
                  <a:gd name="connsiteY100" fmla="*/ 1063173 h 1516602"/>
                  <a:gd name="connsiteX101" fmla="*/ 1012119 w 1034979"/>
                  <a:gd name="connsiteY101" fmla="*/ 1061268 h 1516602"/>
                  <a:gd name="connsiteX102" fmla="*/ 1006404 w 1034979"/>
                  <a:gd name="connsiteY102" fmla="*/ 1059363 h 1516602"/>
                  <a:gd name="connsiteX103" fmla="*/ 998784 w 1034979"/>
                  <a:gd name="connsiteY103" fmla="*/ 1057458 h 1516602"/>
                  <a:gd name="connsiteX104" fmla="*/ 987354 w 1034979"/>
                  <a:gd name="connsiteY104" fmla="*/ 1049838 h 1516602"/>
                  <a:gd name="connsiteX105" fmla="*/ 975924 w 1034979"/>
                  <a:gd name="connsiteY105" fmla="*/ 1046028 h 1516602"/>
                  <a:gd name="connsiteX106" fmla="*/ 970209 w 1034979"/>
                  <a:gd name="connsiteY106" fmla="*/ 1044123 h 1516602"/>
                  <a:gd name="connsiteX107" fmla="*/ 962589 w 1034979"/>
                  <a:gd name="connsiteY107" fmla="*/ 1042218 h 1516602"/>
                  <a:gd name="connsiteX108" fmla="*/ 956874 w 1034979"/>
                  <a:gd name="connsiteY108" fmla="*/ 1040313 h 1516602"/>
                  <a:gd name="connsiteX109" fmla="*/ 935919 w 1034979"/>
                  <a:gd name="connsiteY109" fmla="*/ 1034598 h 1516602"/>
                  <a:gd name="connsiteX110" fmla="*/ 825429 w 1034979"/>
                  <a:gd name="connsiteY110" fmla="*/ 1034598 h 1516602"/>
                  <a:gd name="connsiteX111" fmla="*/ 730179 w 1034979"/>
                  <a:gd name="connsiteY111" fmla="*/ 1038408 h 1516602"/>
                  <a:gd name="connsiteX112" fmla="*/ 669219 w 1034979"/>
                  <a:gd name="connsiteY112" fmla="*/ 1046028 h 1516602"/>
                  <a:gd name="connsiteX113" fmla="*/ 646359 w 1034979"/>
                  <a:gd name="connsiteY113" fmla="*/ 1049838 h 1516602"/>
                  <a:gd name="connsiteX114" fmla="*/ 642549 w 1034979"/>
                  <a:gd name="connsiteY114" fmla="*/ 1038408 h 1516602"/>
                  <a:gd name="connsiteX115" fmla="*/ 640644 w 1034979"/>
                  <a:gd name="connsiteY115" fmla="*/ 1032693 h 1516602"/>
                  <a:gd name="connsiteX116" fmla="*/ 642549 w 1034979"/>
                  <a:gd name="connsiteY116" fmla="*/ 1015548 h 1516602"/>
                  <a:gd name="connsiteX117" fmla="*/ 644454 w 1034979"/>
                  <a:gd name="connsiteY117" fmla="*/ 1009833 h 1516602"/>
                  <a:gd name="connsiteX118" fmla="*/ 661599 w 1034979"/>
                  <a:gd name="connsiteY118" fmla="*/ 1000308 h 1516602"/>
                  <a:gd name="connsiteX119" fmla="*/ 673029 w 1034979"/>
                  <a:gd name="connsiteY119" fmla="*/ 992688 h 1516602"/>
                  <a:gd name="connsiteX120" fmla="*/ 674934 w 1034979"/>
                  <a:gd name="connsiteY120" fmla="*/ 986973 h 1516602"/>
                  <a:gd name="connsiteX121" fmla="*/ 680649 w 1034979"/>
                  <a:gd name="connsiteY121" fmla="*/ 985068 h 1516602"/>
                  <a:gd name="connsiteX122" fmla="*/ 686364 w 1034979"/>
                  <a:gd name="connsiteY122" fmla="*/ 981258 h 1516602"/>
                  <a:gd name="connsiteX123" fmla="*/ 695889 w 1034979"/>
                  <a:gd name="connsiteY123" fmla="*/ 971733 h 1516602"/>
                  <a:gd name="connsiteX124" fmla="*/ 705414 w 1034979"/>
                  <a:gd name="connsiteY124" fmla="*/ 960303 h 1516602"/>
                  <a:gd name="connsiteX125" fmla="*/ 716844 w 1034979"/>
                  <a:gd name="connsiteY125" fmla="*/ 952683 h 1516602"/>
                  <a:gd name="connsiteX126" fmla="*/ 732084 w 1034979"/>
                  <a:gd name="connsiteY126" fmla="*/ 939348 h 1516602"/>
                  <a:gd name="connsiteX127" fmla="*/ 741609 w 1034979"/>
                  <a:gd name="connsiteY127" fmla="*/ 927918 h 1516602"/>
                  <a:gd name="connsiteX128" fmla="*/ 753039 w 1034979"/>
                  <a:gd name="connsiteY128" fmla="*/ 918393 h 1516602"/>
                  <a:gd name="connsiteX129" fmla="*/ 758754 w 1034979"/>
                  <a:gd name="connsiteY129" fmla="*/ 906963 h 1516602"/>
                  <a:gd name="connsiteX130" fmla="*/ 760659 w 1034979"/>
                  <a:gd name="connsiteY130" fmla="*/ 901248 h 1516602"/>
                  <a:gd name="connsiteX131" fmla="*/ 766374 w 1034979"/>
                  <a:gd name="connsiteY131" fmla="*/ 889818 h 1516602"/>
                  <a:gd name="connsiteX132" fmla="*/ 764469 w 1034979"/>
                  <a:gd name="connsiteY132" fmla="*/ 874578 h 1516602"/>
                  <a:gd name="connsiteX133" fmla="*/ 758754 w 1034979"/>
                  <a:gd name="connsiteY133" fmla="*/ 872673 h 1516602"/>
                  <a:gd name="connsiteX134" fmla="*/ 737799 w 1034979"/>
                  <a:gd name="connsiteY134" fmla="*/ 874578 h 1516602"/>
                  <a:gd name="connsiteX135" fmla="*/ 732084 w 1034979"/>
                  <a:gd name="connsiteY135" fmla="*/ 878388 h 1516602"/>
                  <a:gd name="connsiteX136" fmla="*/ 699699 w 1034979"/>
                  <a:gd name="connsiteY136" fmla="*/ 899343 h 1516602"/>
                  <a:gd name="connsiteX137" fmla="*/ 595181 w 1034979"/>
                  <a:gd name="connsiteY137" fmla="*/ 957831 h 1516602"/>
                  <a:gd name="connsiteX138" fmla="*/ 507294 w 1034979"/>
                  <a:gd name="connsiteY138" fmla="*/ 847908 h 1516602"/>
                  <a:gd name="connsiteX139" fmla="*/ 503484 w 1034979"/>
                  <a:gd name="connsiteY139" fmla="*/ 358323 h 1516602"/>
                  <a:gd name="connsiteX140" fmla="*/ 499674 w 1034979"/>
                  <a:gd name="connsiteY140" fmla="*/ 66858 h 1516602"/>
                  <a:gd name="connsiteX141" fmla="*/ 490149 w 1034979"/>
                  <a:gd name="connsiteY141" fmla="*/ 40188 h 1516602"/>
                  <a:gd name="connsiteX142" fmla="*/ 488244 w 1034979"/>
                  <a:gd name="connsiteY142" fmla="*/ 34473 h 1516602"/>
                  <a:gd name="connsiteX143" fmla="*/ 484434 w 1034979"/>
                  <a:gd name="connsiteY143" fmla="*/ 28758 h 1516602"/>
                  <a:gd name="connsiteX144" fmla="*/ 478719 w 1034979"/>
                  <a:gd name="connsiteY144" fmla="*/ 17328 h 1516602"/>
                  <a:gd name="connsiteX145" fmla="*/ 473004 w 1034979"/>
                  <a:gd name="connsiteY145" fmla="*/ 13518 h 1516602"/>
                  <a:gd name="connsiteX146" fmla="*/ 469194 w 1034979"/>
                  <a:gd name="connsiteY146" fmla="*/ 7803 h 1516602"/>
                  <a:gd name="connsiteX147" fmla="*/ 429189 w 1034979"/>
                  <a:gd name="connsiteY147" fmla="*/ 11613 h 1516602"/>
                  <a:gd name="connsiteX148" fmla="*/ 425379 w 1034979"/>
                  <a:gd name="connsiteY148" fmla="*/ 78288 h 1516602"/>
                  <a:gd name="connsiteX149" fmla="*/ 425379 w 1034979"/>
                  <a:gd name="connsiteY149" fmla="*/ 84003 h 1516602"/>
                  <a:gd name="connsiteX150" fmla="*/ 429189 w 1034979"/>
                  <a:gd name="connsiteY150" fmla="*/ 238308 h 1516602"/>
                  <a:gd name="connsiteX151" fmla="*/ 440619 w 1034979"/>
                  <a:gd name="connsiteY151" fmla="*/ 421188 h 1516602"/>
                  <a:gd name="connsiteX152" fmla="*/ 435265 w 1034979"/>
                  <a:gd name="connsiteY152" fmla="*/ 718368 h 1516602"/>
                  <a:gd name="connsiteX153" fmla="*/ 435059 w 1034979"/>
                  <a:gd name="connsiteY153" fmla="*/ 799046 h 1516602"/>
                  <a:gd name="connsiteX154" fmla="*/ 430322 w 1034979"/>
                  <a:gd name="connsiteY15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63454 w 1034979"/>
                  <a:gd name="connsiteY17" fmla="*/ 1124133 h 1516602"/>
                  <a:gd name="connsiteX18" fmla="*/ 252024 w 1034979"/>
                  <a:gd name="connsiteY18" fmla="*/ 1131753 h 1516602"/>
                  <a:gd name="connsiteX19" fmla="*/ 240594 w 1034979"/>
                  <a:gd name="connsiteY19" fmla="*/ 1135563 h 1516602"/>
                  <a:gd name="connsiteX20" fmla="*/ 27234 w 1034979"/>
                  <a:gd name="connsiteY20" fmla="*/ 1154613 h 1516602"/>
                  <a:gd name="connsiteX21" fmla="*/ 15804 w 1034979"/>
                  <a:gd name="connsiteY21" fmla="*/ 1160328 h 1516602"/>
                  <a:gd name="connsiteX22" fmla="*/ 6279 w 1034979"/>
                  <a:gd name="connsiteY22" fmla="*/ 1169853 h 1516602"/>
                  <a:gd name="connsiteX23" fmla="*/ 4374 w 1034979"/>
                  <a:gd name="connsiteY23" fmla="*/ 1175568 h 1516602"/>
                  <a:gd name="connsiteX24" fmla="*/ 564 w 1034979"/>
                  <a:gd name="connsiteY24" fmla="*/ 1181283 h 1516602"/>
                  <a:gd name="connsiteX25" fmla="*/ 6279 w 1034979"/>
                  <a:gd name="connsiteY25" fmla="*/ 1213668 h 1516602"/>
                  <a:gd name="connsiteX26" fmla="*/ 11994 w 1034979"/>
                  <a:gd name="connsiteY26" fmla="*/ 1217478 h 1516602"/>
                  <a:gd name="connsiteX27" fmla="*/ 17709 w 1034979"/>
                  <a:gd name="connsiteY27" fmla="*/ 1219383 h 1516602"/>
                  <a:gd name="connsiteX28" fmla="*/ 145344 w 1034979"/>
                  <a:gd name="connsiteY28" fmla="*/ 1217478 h 1516602"/>
                  <a:gd name="connsiteX29" fmla="*/ 239202 w 1034979"/>
                  <a:gd name="connsiteY29" fmla="*/ 1214801 h 1516602"/>
                  <a:gd name="connsiteX30" fmla="*/ 318699 w 1034979"/>
                  <a:gd name="connsiteY30" fmla="*/ 1217478 h 1516602"/>
                  <a:gd name="connsiteX31" fmla="*/ 330129 w 1034979"/>
                  <a:gd name="connsiteY31" fmla="*/ 1223193 h 1516602"/>
                  <a:gd name="connsiteX32" fmla="*/ 333939 w 1034979"/>
                  <a:gd name="connsiteY32" fmla="*/ 1228908 h 1516602"/>
                  <a:gd name="connsiteX33" fmla="*/ 339654 w 1034979"/>
                  <a:gd name="connsiteY33" fmla="*/ 1230813 h 1516602"/>
                  <a:gd name="connsiteX34" fmla="*/ 351084 w 1034979"/>
                  <a:gd name="connsiteY34" fmla="*/ 1238433 h 1516602"/>
                  <a:gd name="connsiteX35" fmla="*/ 356799 w 1034979"/>
                  <a:gd name="connsiteY35" fmla="*/ 1242243 h 1516602"/>
                  <a:gd name="connsiteX36" fmla="*/ 360609 w 1034979"/>
                  <a:gd name="connsiteY36" fmla="*/ 1247958 h 1516602"/>
                  <a:gd name="connsiteX37" fmla="*/ 366324 w 1034979"/>
                  <a:gd name="connsiteY37" fmla="*/ 1259388 h 1516602"/>
                  <a:gd name="connsiteX38" fmla="*/ 362514 w 1034979"/>
                  <a:gd name="connsiteY38" fmla="*/ 1286058 h 1516602"/>
                  <a:gd name="connsiteX39" fmla="*/ 358704 w 1034979"/>
                  <a:gd name="connsiteY39" fmla="*/ 1291773 h 1516602"/>
                  <a:gd name="connsiteX40" fmla="*/ 356799 w 1034979"/>
                  <a:gd name="connsiteY40" fmla="*/ 1297488 h 1516602"/>
                  <a:gd name="connsiteX41" fmla="*/ 352989 w 1034979"/>
                  <a:gd name="connsiteY41" fmla="*/ 1303203 h 1516602"/>
                  <a:gd name="connsiteX42" fmla="*/ 351084 w 1034979"/>
                  <a:gd name="connsiteY42" fmla="*/ 1308918 h 1516602"/>
                  <a:gd name="connsiteX43" fmla="*/ 347274 w 1034979"/>
                  <a:gd name="connsiteY43" fmla="*/ 1314633 h 1516602"/>
                  <a:gd name="connsiteX44" fmla="*/ 330129 w 1034979"/>
                  <a:gd name="connsiteY44" fmla="*/ 1381308 h 1516602"/>
                  <a:gd name="connsiteX45" fmla="*/ 328224 w 1034979"/>
                  <a:gd name="connsiteY45" fmla="*/ 1432743 h 1516602"/>
                  <a:gd name="connsiteX46" fmla="*/ 330129 w 1034979"/>
                  <a:gd name="connsiteY46" fmla="*/ 1457508 h 1516602"/>
                  <a:gd name="connsiteX47" fmla="*/ 332034 w 1034979"/>
                  <a:gd name="connsiteY47" fmla="*/ 1463223 h 1516602"/>
                  <a:gd name="connsiteX48" fmla="*/ 335844 w 1034979"/>
                  <a:gd name="connsiteY48" fmla="*/ 1467033 h 1516602"/>
                  <a:gd name="connsiteX49" fmla="*/ 364419 w 1034979"/>
                  <a:gd name="connsiteY49" fmla="*/ 1512753 h 1516602"/>
                  <a:gd name="connsiteX50" fmla="*/ 387279 w 1034979"/>
                  <a:gd name="connsiteY50" fmla="*/ 1514658 h 1516602"/>
                  <a:gd name="connsiteX51" fmla="*/ 392994 w 1034979"/>
                  <a:gd name="connsiteY51" fmla="*/ 1508943 h 1516602"/>
                  <a:gd name="connsiteX52" fmla="*/ 394899 w 1034979"/>
                  <a:gd name="connsiteY52" fmla="*/ 1497513 h 1516602"/>
                  <a:gd name="connsiteX53" fmla="*/ 396804 w 1034979"/>
                  <a:gd name="connsiteY53" fmla="*/ 1491798 h 1516602"/>
                  <a:gd name="connsiteX54" fmla="*/ 398709 w 1034979"/>
                  <a:gd name="connsiteY54" fmla="*/ 1474653 h 1516602"/>
                  <a:gd name="connsiteX55" fmla="*/ 400614 w 1034979"/>
                  <a:gd name="connsiteY55" fmla="*/ 1461318 h 1516602"/>
                  <a:gd name="connsiteX56" fmla="*/ 404424 w 1034979"/>
                  <a:gd name="connsiteY56" fmla="*/ 1404168 h 1516602"/>
                  <a:gd name="connsiteX57" fmla="*/ 410139 w 1034979"/>
                  <a:gd name="connsiteY57" fmla="*/ 1392738 h 1516602"/>
                  <a:gd name="connsiteX58" fmla="*/ 413949 w 1034979"/>
                  <a:gd name="connsiteY58" fmla="*/ 1379403 h 1516602"/>
                  <a:gd name="connsiteX59" fmla="*/ 415854 w 1034979"/>
                  <a:gd name="connsiteY59" fmla="*/ 1373688 h 1516602"/>
                  <a:gd name="connsiteX60" fmla="*/ 417759 w 1034979"/>
                  <a:gd name="connsiteY60" fmla="*/ 1360353 h 1516602"/>
                  <a:gd name="connsiteX61" fmla="*/ 421569 w 1034979"/>
                  <a:gd name="connsiteY61" fmla="*/ 1348923 h 1516602"/>
                  <a:gd name="connsiteX62" fmla="*/ 427284 w 1034979"/>
                  <a:gd name="connsiteY62" fmla="*/ 1335588 h 1516602"/>
                  <a:gd name="connsiteX63" fmla="*/ 467289 w 1034979"/>
                  <a:gd name="connsiteY63" fmla="*/ 1265103 h 1516602"/>
                  <a:gd name="connsiteX64" fmla="*/ 528455 w 1034979"/>
                  <a:gd name="connsiteY64" fmla="*/ 1230091 h 1516602"/>
                  <a:gd name="connsiteX65" fmla="*/ 601154 w 1034979"/>
                  <a:gd name="connsiteY65" fmla="*/ 1221700 h 1516602"/>
                  <a:gd name="connsiteX66" fmla="*/ 720654 w 1034979"/>
                  <a:gd name="connsiteY66" fmla="*/ 1316538 h 1516602"/>
                  <a:gd name="connsiteX67" fmla="*/ 733989 w 1034979"/>
                  <a:gd name="connsiteY67" fmla="*/ 1326063 h 1516602"/>
                  <a:gd name="connsiteX68" fmla="*/ 743514 w 1034979"/>
                  <a:gd name="connsiteY68" fmla="*/ 1327968 h 1516602"/>
                  <a:gd name="connsiteX69" fmla="*/ 749229 w 1034979"/>
                  <a:gd name="connsiteY69" fmla="*/ 1329873 h 1516602"/>
                  <a:gd name="connsiteX70" fmla="*/ 762564 w 1034979"/>
                  <a:gd name="connsiteY70" fmla="*/ 1335588 h 1516602"/>
                  <a:gd name="connsiteX71" fmla="*/ 777804 w 1034979"/>
                  <a:gd name="connsiteY71" fmla="*/ 1333683 h 1516602"/>
                  <a:gd name="connsiteX72" fmla="*/ 789234 w 1034979"/>
                  <a:gd name="connsiteY72" fmla="*/ 1327968 h 1516602"/>
                  <a:gd name="connsiteX73" fmla="*/ 794949 w 1034979"/>
                  <a:gd name="connsiteY73" fmla="*/ 1326063 h 1516602"/>
                  <a:gd name="connsiteX74" fmla="*/ 802569 w 1034979"/>
                  <a:gd name="connsiteY74" fmla="*/ 1308918 h 1516602"/>
                  <a:gd name="connsiteX75" fmla="*/ 800664 w 1034979"/>
                  <a:gd name="connsiteY75" fmla="*/ 1284153 h 1516602"/>
                  <a:gd name="connsiteX76" fmla="*/ 798759 w 1034979"/>
                  <a:gd name="connsiteY76" fmla="*/ 1278438 h 1516602"/>
                  <a:gd name="connsiteX77" fmla="*/ 796854 w 1034979"/>
                  <a:gd name="connsiteY77" fmla="*/ 1270818 h 1516602"/>
                  <a:gd name="connsiteX78" fmla="*/ 783519 w 1034979"/>
                  <a:gd name="connsiteY78" fmla="*/ 1253673 h 1516602"/>
                  <a:gd name="connsiteX79" fmla="*/ 773994 w 1034979"/>
                  <a:gd name="connsiteY79" fmla="*/ 1247958 h 1516602"/>
                  <a:gd name="connsiteX80" fmla="*/ 648264 w 1034979"/>
                  <a:gd name="connsiteY80" fmla="*/ 1156518 h 1516602"/>
                  <a:gd name="connsiteX81" fmla="*/ 644454 w 1034979"/>
                  <a:gd name="connsiteY81" fmla="*/ 1139373 h 1516602"/>
                  <a:gd name="connsiteX82" fmla="*/ 646359 w 1034979"/>
                  <a:gd name="connsiteY82" fmla="*/ 1131753 h 1516602"/>
                  <a:gd name="connsiteX83" fmla="*/ 650169 w 1034979"/>
                  <a:gd name="connsiteY83" fmla="*/ 1114608 h 1516602"/>
                  <a:gd name="connsiteX84" fmla="*/ 653979 w 1034979"/>
                  <a:gd name="connsiteY84" fmla="*/ 1108893 h 1516602"/>
                  <a:gd name="connsiteX85" fmla="*/ 655884 w 1034979"/>
                  <a:gd name="connsiteY85" fmla="*/ 1103178 h 1516602"/>
                  <a:gd name="connsiteX86" fmla="*/ 661599 w 1034979"/>
                  <a:gd name="connsiteY86" fmla="*/ 1101273 h 1516602"/>
                  <a:gd name="connsiteX87" fmla="*/ 671124 w 1034979"/>
                  <a:gd name="connsiteY87" fmla="*/ 1089843 h 1516602"/>
                  <a:gd name="connsiteX88" fmla="*/ 724464 w 1034979"/>
                  <a:gd name="connsiteY88" fmla="*/ 1082223 h 1516602"/>
                  <a:gd name="connsiteX89" fmla="*/ 842574 w 1034979"/>
                  <a:gd name="connsiteY89" fmla="*/ 1084128 h 1516602"/>
                  <a:gd name="connsiteX90" fmla="*/ 871149 w 1034979"/>
                  <a:gd name="connsiteY90" fmla="*/ 1086033 h 1516602"/>
                  <a:gd name="connsiteX91" fmla="*/ 899724 w 1034979"/>
                  <a:gd name="connsiteY91" fmla="*/ 1091748 h 1516602"/>
                  <a:gd name="connsiteX92" fmla="*/ 922584 w 1034979"/>
                  <a:gd name="connsiteY92" fmla="*/ 1095558 h 1516602"/>
                  <a:gd name="connsiteX93" fmla="*/ 951159 w 1034979"/>
                  <a:gd name="connsiteY93" fmla="*/ 1101273 h 1516602"/>
                  <a:gd name="connsiteX94" fmla="*/ 956874 w 1034979"/>
                  <a:gd name="connsiteY94" fmla="*/ 1101273 h 1516602"/>
                  <a:gd name="connsiteX95" fmla="*/ 1002594 w 1034979"/>
                  <a:gd name="connsiteY95" fmla="*/ 1099368 h 1516602"/>
                  <a:gd name="connsiteX96" fmla="*/ 1031169 w 1034979"/>
                  <a:gd name="connsiteY96" fmla="*/ 1091748 h 1516602"/>
                  <a:gd name="connsiteX97" fmla="*/ 1034979 w 1034979"/>
                  <a:gd name="connsiteY97" fmla="*/ 1086033 h 1516602"/>
                  <a:gd name="connsiteX98" fmla="*/ 1033074 w 1034979"/>
                  <a:gd name="connsiteY98" fmla="*/ 1066983 h 1516602"/>
                  <a:gd name="connsiteX99" fmla="*/ 1027359 w 1034979"/>
                  <a:gd name="connsiteY99" fmla="*/ 1063173 h 1516602"/>
                  <a:gd name="connsiteX100" fmla="*/ 1012119 w 1034979"/>
                  <a:gd name="connsiteY100" fmla="*/ 1061268 h 1516602"/>
                  <a:gd name="connsiteX101" fmla="*/ 1006404 w 1034979"/>
                  <a:gd name="connsiteY101" fmla="*/ 1059363 h 1516602"/>
                  <a:gd name="connsiteX102" fmla="*/ 998784 w 1034979"/>
                  <a:gd name="connsiteY102" fmla="*/ 1057458 h 1516602"/>
                  <a:gd name="connsiteX103" fmla="*/ 987354 w 1034979"/>
                  <a:gd name="connsiteY103" fmla="*/ 1049838 h 1516602"/>
                  <a:gd name="connsiteX104" fmla="*/ 975924 w 1034979"/>
                  <a:gd name="connsiteY104" fmla="*/ 1046028 h 1516602"/>
                  <a:gd name="connsiteX105" fmla="*/ 970209 w 1034979"/>
                  <a:gd name="connsiteY105" fmla="*/ 1044123 h 1516602"/>
                  <a:gd name="connsiteX106" fmla="*/ 962589 w 1034979"/>
                  <a:gd name="connsiteY106" fmla="*/ 1042218 h 1516602"/>
                  <a:gd name="connsiteX107" fmla="*/ 956874 w 1034979"/>
                  <a:gd name="connsiteY107" fmla="*/ 1040313 h 1516602"/>
                  <a:gd name="connsiteX108" fmla="*/ 935919 w 1034979"/>
                  <a:gd name="connsiteY108" fmla="*/ 1034598 h 1516602"/>
                  <a:gd name="connsiteX109" fmla="*/ 825429 w 1034979"/>
                  <a:gd name="connsiteY109" fmla="*/ 1034598 h 1516602"/>
                  <a:gd name="connsiteX110" fmla="*/ 730179 w 1034979"/>
                  <a:gd name="connsiteY110" fmla="*/ 1038408 h 1516602"/>
                  <a:gd name="connsiteX111" fmla="*/ 669219 w 1034979"/>
                  <a:gd name="connsiteY111" fmla="*/ 1046028 h 1516602"/>
                  <a:gd name="connsiteX112" fmla="*/ 646359 w 1034979"/>
                  <a:gd name="connsiteY112" fmla="*/ 1049838 h 1516602"/>
                  <a:gd name="connsiteX113" fmla="*/ 642549 w 1034979"/>
                  <a:gd name="connsiteY113" fmla="*/ 1038408 h 1516602"/>
                  <a:gd name="connsiteX114" fmla="*/ 640644 w 1034979"/>
                  <a:gd name="connsiteY114" fmla="*/ 1032693 h 1516602"/>
                  <a:gd name="connsiteX115" fmla="*/ 642549 w 1034979"/>
                  <a:gd name="connsiteY115" fmla="*/ 1015548 h 1516602"/>
                  <a:gd name="connsiteX116" fmla="*/ 644454 w 1034979"/>
                  <a:gd name="connsiteY116" fmla="*/ 1009833 h 1516602"/>
                  <a:gd name="connsiteX117" fmla="*/ 661599 w 1034979"/>
                  <a:gd name="connsiteY117" fmla="*/ 1000308 h 1516602"/>
                  <a:gd name="connsiteX118" fmla="*/ 673029 w 1034979"/>
                  <a:gd name="connsiteY118" fmla="*/ 992688 h 1516602"/>
                  <a:gd name="connsiteX119" fmla="*/ 674934 w 1034979"/>
                  <a:gd name="connsiteY119" fmla="*/ 986973 h 1516602"/>
                  <a:gd name="connsiteX120" fmla="*/ 680649 w 1034979"/>
                  <a:gd name="connsiteY120" fmla="*/ 985068 h 1516602"/>
                  <a:gd name="connsiteX121" fmla="*/ 686364 w 1034979"/>
                  <a:gd name="connsiteY121" fmla="*/ 981258 h 1516602"/>
                  <a:gd name="connsiteX122" fmla="*/ 695889 w 1034979"/>
                  <a:gd name="connsiteY122" fmla="*/ 971733 h 1516602"/>
                  <a:gd name="connsiteX123" fmla="*/ 705414 w 1034979"/>
                  <a:gd name="connsiteY123" fmla="*/ 960303 h 1516602"/>
                  <a:gd name="connsiteX124" fmla="*/ 716844 w 1034979"/>
                  <a:gd name="connsiteY124" fmla="*/ 952683 h 1516602"/>
                  <a:gd name="connsiteX125" fmla="*/ 732084 w 1034979"/>
                  <a:gd name="connsiteY125" fmla="*/ 939348 h 1516602"/>
                  <a:gd name="connsiteX126" fmla="*/ 741609 w 1034979"/>
                  <a:gd name="connsiteY126" fmla="*/ 927918 h 1516602"/>
                  <a:gd name="connsiteX127" fmla="*/ 753039 w 1034979"/>
                  <a:gd name="connsiteY127" fmla="*/ 918393 h 1516602"/>
                  <a:gd name="connsiteX128" fmla="*/ 758754 w 1034979"/>
                  <a:gd name="connsiteY128" fmla="*/ 906963 h 1516602"/>
                  <a:gd name="connsiteX129" fmla="*/ 760659 w 1034979"/>
                  <a:gd name="connsiteY129" fmla="*/ 901248 h 1516602"/>
                  <a:gd name="connsiteX130" fmla="*/ 766374 w 1034979"/>
                  <a:gd name="connsiteY130" fmla="*/ 889818 h 1516602"/>
                  <a:gd name="connsiteX131" fmla="*/ 764469 w 1034979"/>
                  <a:gd name="connsiteY131" fmla="*/ 874578 h 1516602"/>
                  <a:gd name="connsiteX132" fmla="*/ 758754 w 1034979"/>
                  <a:gd name="connsiteY132" fmla="*/ 872673 h 1516602"/>
                  <a:gd name="connsiteX133" fmla="*/ 737799 w 1034979"/>
                  <a:gd name="connsiteY133" fmla="*/ 874578 h 1516602"/>
                  <a:gd name="connsiteX134" fmla="*/ 732084 w 1034979"/>
                  <a:gd name="connsiteY134" fmla="*/ 878388 h 1516602"/>
                  <a:gd name="connsiteX135" fmla="*/ 699699 w 1034979"/>
                  <a:gd name="connsiteY135" fmla="*/ 899343 h 1516602"/>
                  <a:gd name="connsiteX136" fmla="*/ 595181 w 1034979"/>
                  <a:gd name="connsiteY136" fmla="*/ 957831 h 1516602"/>
                  <a:gd name="connsiteX137" fmla="*/ 507294 w 1034979"/>
                  <a:gd name="connsiteY137" fmla="*/ 847908 h 1516602"/>
                  <a:gd name="connsiteX138" fmla="*/ 503484 w 1034979"/>
                  <a:gd name="connsiteY138" fmla="*/ 358323 h 1516602"/>
                  <a:gd name="connsiteX139" fmla="*/ 499674 w 1034979"/>
                  <a:gd name="connsiteY139" fmla="*/ 66858 h 1516602"/>
                  <a:gd name="connsiteX140" fmla="*/ 490149 w 1034979"/>
                  <a:gd name="connsiteY140" fmla="*/ 40188 h 1516602"/>
                  <a:gd name="connsiteX141" fmla="*/ 488244 w 1034979"/>
                  <a:gd name="connsiteY141" fmla="*/ 34473 h 1516602"/>
                  <a:gd name="connsiteX142" fmla="*/ 484434 w 1034979"/>
                  <a:gd name="connsiteY142" fmla="*/ 28758 h 1516602"/>
                  <a:gd name="connsiteX143" fmla="*/ 478719 w 1034979"/>
                  <a:gd name="connsiteY143" fmla="*/ 17328 h 1516602"/>
                  <a:gd name="connsiteX144" fmla="*/ 473004 w 1034979"/>
                  <a:gd name="connsiteY144" fmla="*/ 13518 h 1516602"/>
                  <a:gd name="connsiteX145" fmla="*/ 469194 w 1034979"/>
                  <a:gd name="connsiteY145" fmla="*/ 7803 h 1516602"/>
                  <a:gd name="connsiteX146" fmla="*/ 429189 w 1034979"/>
                  <a:gd name="connsiteY146" fmla="*/ 11613 h 1516602"/>
                  <a:gd name="connsiteX147" fmla="*/ 425379 w 1034979"/>
                  <a:gd name="connsiteY147" fmla="*/ 78288 h 1516602"/>
                  <a:gd name="connsiteX148" fmla="*/ 425379 w 1034979"/>
                  <a:gd name="connsiteY148" fmla="*/ 84003 h 1516602"/>
                  <a:gd name="connsiteX149" fmla="*/ 429189 w 1034979"/>
                  <a:gd name="connsiteY149" fmla="*/ 238308 h 1516602"/>
                  <a:gd name="connsiteX150" fmla="*/ 440619 w 1034979"/>
                  <a:gd name="connsiteY150" fmla="*/ 421188 h 1516602"/>
                  <a:gd name="connsiteX151" fmla="*/ 435265 w 1034979"/>
                  <a:gd name="connsiteY151" fmla="*/ 718368 h 1516602"/>
                  <a:gd name="connsiteX152" fmla="*/ 435059 w 1034979"/>
                  <a:gd name="connsiteY152" fmla="*/ 799046 h 1516602"/>
                  <a:gd name="connsiteX153" fmla="*/ 430322 w 1034979"/>
                  <a:gd name="connsiteY15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52024 w 1034979"/>
                  <a:gd name="connsiteY17" fmla="*/ 1131753 h 1516602"/>
                  <a:gd name="connsiteX18" fmla="*/ 240594 w 1034979"/>
                  <a:gd name="connsiteY18" fmla="*/ 1135563 h 1516602"/>
                  <a:gd name="connsiteX19" fmla="*/ 27234 w 1034979"/>
                  <a:gd name="connsiteY19" fmla="*/ 1154613 h 1516602"/>
                  <a:gd name="connsiteX20" fmla="*/ 15804 w 1034979"/>
                  <a:gd name="connsiteY20" fmla="*/ 1160328 h 1516602"/>
                  <a:gd name="connsiteX21" fmla="*/ 6279 w 1034979"/>
                  <a:gd name="connsiteY21" fmla="*/ 1169853 h 1516602"/>
                  <a:gd name="connsiteX22" fmla="*/ 4374 w 1034979"/>
                  <a:gd name="connsiteY22" fmla="*/ 1175568 h 1516602"/>
                  <a:gd name="connsiteX23" fmla="*/ 564 w 1034979"/>
                  <a:gd name="connsiteY23" fmla="*/ 1181283 h 1516602"/>
                  <a:gd name="connsiteX24" fmla="*/ 6279 w 1034979"/>
                  <a:gd name="connsiteY24" fmla="*/ 1213668 h 1516602"/>
                  <a:gd name="connsiteX25" fmla="*/ 11994 w 1034979"/>
                  <a:gd name="connsiteY25" fmla="*/ 1217478 h 1516602"/>
                  <a:gd name="connsiteX26" fmla="*/ 17709 w 1034979"/>
                  <a:gd name="connsiteY26" fmla="*/ 1219383 h 1516602"/>
                  <a:gd name="connsiteX27" fmla="*/ 145344 w 1034979"/>
                  <a:gd name="connsiteY27" fmla="*/ 1217478 h 1516602"/>
                  <a:gd name="connsiteX28" fmla="*/ 239202 w 1034979"/>
                  <a:gd name="connsiteY28" fmla="*/ 1214801 h 1516602"/>
                  <a:gd name="connsiteX29" fmla="*/ 318699 w 1034979"/>
                  <a:gd name="connsiteY29" fmla="*/ 1217478 h 1516602"/>
                  <a:gd name="connsiteX30" fmla="*/ 330129 w 1034979"/>
                  <a:gd name="connsiteY30" fmla="*/ 1223193 h 1516602"/>
                  <a:gd name="connsiteX31" fmla="*/ 333939 w 1034979"/>
                  <a:gd name="connsiteY31" fmla="*/ 1228908 h 1516602"/>
                  <a:gd name="connsiteX32" fmla="*/ 339654 w 1034979"/>
                  <a:gd name="connsiteY32" fmla="*/ 1230813 h 1516602"/>
                  <a:gd name="connsiteX33" fmla="*/ 351084 w 1034979"/>
                  <a:gd name="connsiteY33" fmla="*/ 1238433 h 1516602"/>
                  <a:gd name="connsiteX34" fmla="*/ 356799 w 1034979"/>
                  <a:gd name="connsiteY34" fmla="*/ 1242243 h 1516602"/>
                  <a:gd name="connsiteX35" fmla="*/ 360609 w 1034979"/>
                  <a:gd name="connsiteY35" fmla="*/ 1247958 h 1516602"/>
                  <a:gd name="connsiteX36" fmla="*/ 366324 w 1034979"/>
                  <a:gd name="connsiteY36" fmla="*/ 1259388 h 1516602"/>
                  <a:gd name="connsiteX37" fmla="*/ 362514 w 1034979"/>
                  <a:gd name="connsiteY37" fmla="*/ 1286058 h 1516602"/>
                  <a:gd name="connsiteX38" fmla="*/ 358704 w 1034979"/>
                  <a:gd name="connsiteY38" fmla="*/ 1291773 h 1516602"/>
                  <a:gd name="connsiteX39" fmla="*/ 356799 w 1034979"/>
                  <a:gd name="connsiteY39" fmla="*/ 1297488 h 1516602"/>
                  <a:gd name="connsiteX40" fmla="*/ 352989 w 1034979"/>
                  <a:gd name="connsiteY40" fmla="*/ 1303203 h 1516602"/>
                  <a:gd name="connsiteX41" fmla="*/ 351084 w 1034979"/>
                  <a:gd name="connsiteY41" fmla="*/ 1308918 h 1516602"/>
                  <a:gd name="connsiteX42" fmla="*/ 347274 w 1034979"/>
                  <a:gd name="connsiteY42" fmla="*/ 1314633 h 1516602"/>
                  <a:gd name="connsiteX43" fmla="*/ 330129 w 1034979"/>
                  <a:gd name="connsiteY43" fmla="*/ 1381308 h 1516602"/>
                  <a:gd name="connsiteX44" fmla="*/ 328224 w 1034979"/>
                  <a:gd name="connsiteY44" fmla="*/ 1432743 h 1516602"/>
                  <a:gd name="connsiteX45" fmla="*/ 330129 w 1034979"/>
                  <a:gd name="connsiteY45" fmla="*/ 1457508 h 1516602"/>
                  <a:gd name="connsiteX46" fmla="*/ 332034 w 1034979"/>
                  <a:gd name="connsiteY46" fmla="*/ 1463223 h 1516602"/>
                  <a:gd name="connsiteX47" fmla="*/ 335844 w 1034979"/>
                  <a:gd name="connsiteY47" fmla="*/ 1467033 h 1516602"/>
                  <a:gd name="connsiteX48" fmla="*/ 364419 w 1034979"/>
                  <a:gd name="connsiteY48" fmla="*/ 1512753 h 1516602"/>
                  <a:gd name="connsiteX49" fmla="*/ 387279 w 1034979"/>
                  <a:gd name="connsiteY49" fmla="*/ 1514658 h 1516602"/>
                  <a:gd name="connsiteX50" fmla="*/ 392994 w 1034979"/>
                  <a:gd name="connsiteY50" fmla="*/ 1508943 h 1516602"/>
                  <a:gd name="connsiteX51" fmla="*/ 394899 w 1034979"/>
                  <a:gd name="connsiteY51" fmla="*/ 1497513 h 1516602"/>
                  <a:gd name="connsiteX52" fmla="*/ 396804 w 1034979"/>
                  <a:gd name="connsiteY52" fmla="*/ 1491798 h 1516602"/>
                  <a:gd name="connsiteX53" fmla="*/ 398709 w 1034979"/>
                  <a:gd name="connsiteY53" fmla="*/ 1474653 h 1516602"/>
                  <a:gd name="connsiteX54" fmla="*/ 400614 w 1034979"/>
                  <a:gd name="connsiteY54" fmla="*/ 1461318 h 1516602"/>
                  <a:gd name="connsiteX55" fmla="*/ 404424 w 1034979"/>
                  <a:gd name="connsiteY55" fmla="*/ 1404168 h 1516602"/>
                  <a:gd name="connsiteX56" fmla="*/ 410139 w 1034979"/>
                  <a:gd name="connsiteY56" fmla="*/ 1392738 h 1516602"/>
                  <a:gd name="connsiteX57" fmla="*/ 413949 w 1034979"/>
                  <a:gd name="connsiteY57" fmla="*/ 1379403 h 1516602"/>
                  <a:gd name="connsiteX58" fmla="*/ 415854 w 1034979"/>
                  <a:gd name="connsiteY58" fmla="*/ 1373688 h 1516602"/>
                  <a:gd name="connsiteX59" fmla="*/ 417759 w 1034979"/>
                  <a:gd name="connsiteY59" fmla="*/ 1360353 h 1516602"/>
                  <a:gd name="connsiteX60" fmla="*/ 421569 w 1034979"/>
                  <a:gd name="connsiteY60" fmla="*/ 1348923 h 1516602"/>
                  <a:gd name="connsiteX61" fmla="*/ 427284 w 1034979"/>
                  <a:gd name="connsiteY61" fmla="*/ 1335588 h 1516602"/>
                  <a:gd name="connsiteX62" fmla="*/ 467289 w 1034979"/>
                  <a:gd name="connsiteY62" fmla="*/ 1265103 h 1516602"/>
                  <a:gd name="connsiteX63" fmla="*/ 528455 w 1034979"/>
                  <a:gd name="connsiteY63" fmla="*/ 1230091 h 1516602"/>
                  <a:gd name="connsiteX64" fmla="*/ 601154 w 1034979"/>
                  <a:gd name="connsiteY64" fmla="*/ 1221700 h 1516602"/>
                  <a:gd name="connsiteX65" fmla="*/ 720654 w 1034979"/>
                  <a:gd name="connsiteY65" fmla="*/ 1316538 h 1516602"/>
                  <a:gd name="connsiteX66" fmla="*/ 733989 w 1034979"/>
                  <a:gd name="connsiteY66" fmla="*/ 1326063 h 1516602"/>
                  <a:gd name="connsiteX67" fmla="*/ 743514 w 1034979"/>
                  <a:gd name="connsiteY67" fmla="*/ 1327968 h 1516602"/>
                  <a:gd name="connsiteX68" fmla="*/ 749229 w 1034979"/>
                  <a:gd name="connsiteY68" fmla="*/ 1329873 h 1516602"/>
                  <a:gd name="connsiteX69" fmla="*/ 762564 w 1034979"/>
                  <a:gd name="connsiteY69" fmla="*/ 1335588 h 1516602"/>
                  <a:gd name="connsiteX70" fmla="*/ 777804 w 1034979"/>
                  <a:gd name="connsiteY70" fmla="*/ 1333683 h 1516602"/>
                  <a:gd name="connsiteX71" fmla="*/ 789234 w 1034979"/>
                  <a:gd name="connsiteY71" fmla="*/ 1327968 h 1516602"/>
                  <a:gd name="connsiteX72" fmla="*/ 794949 w 1034979"/>
                  <a:gd name="connsiteY72" fmla="*/ 1326063 h 1516602"/>
                  <a:gd name="connsiteX73" fmla="*/ 802569 w 1034979"/>
                  <a:gd name="connsiteY73" fmla="*/ 1308918 h 1516602"/>
                  <a:gd name="connsiteX74" fmla="*/ 800664 w 1034979"/>
                  <a:gd name="connsiteY74" fmla="*/ 1284153 h 1516602"/>
                  <a:gd name="connsiteX75" fmla="*/ 798759 w 1034979"/>
                  <a:gd name="connsiteY75" fmla="*/ 1278438 h 1516602"/>
                  <a:gd name="connsiteX76" fmla="*/ 796854 w 1034979"/>
                  <a:gd name="connsiteY76" fmla="*/ 1270818 h 1516602"/>
                  <a:gd name="connsiteX77" fmla="*/ 783519 w 1034979"/>
                  <a:gd name="connsiteY77" fmla="*/ 1253673 h 1516602"/>
                  <a:gd name="connsiteX78" fmla="*/ 773994 w 1034979"/>
                  <a:gd name="connsiteY78" fmla="*/ 1247958 h 1516602"/>
                  <a:gd name="connsiteX79" fmla="*/ 648264 w 1034979"/>
                  <a:gd name="connsiteY79" fmla="*/ 1156518 h 1516602"/>
                  <a:gd name="connsiteX80" fmla="*/ 644454 w 1034979"/>
                  <a:gd name="connsiteY80" fmla="*/ 1139373 h 1516602"/>
                  <a:gd name="connsiteX81" fmla="*/ 646359 w 1034979"/>
                  <a:gd name="connsiteY81" fmla="*/ 1131753 h 1516602"/>
                  <a:gd name="connsiteX82" fmla="*/ 650169 w 1034979"/>
                  <a:gd name="connsiteY82" fmla="*/ 1114608 h 1516602"/>
                  <a:gd name="connsiteX83" fmla="*/ 653979 w 1034979"/>
                  <a:gd name="connsiteY83" fmla="*/ 1108893 h 1516602"/>
                  <a:gd name="connsiteX84" fmla="*/ 655884 w 1034979"/>
                  <a:gd name="connsiteY84" fmla="*/ 1103178 h 1516602"/>
                  <a:gd name="connsiteX85" fmla="*/ 661599 w 1034979"/>
                  <a:gd name="connsiteY85" fmla="*/ 1101273 h 1516602"/>
                  <a:gd name="connsiteX86" fmla="*/ 671124 w 1034979"/>
                  <a:gd name="connsiteY86" fmla="*/ 1089843 h 1516602"/>
                  <a:gd name="connsiteX87" fmla="*/ 724464 w 1034979"/>
                  <a:gd name="connsiteY87" fmla="*/ 1082223 h 1516602"/>
                  <a:gd name="connsiteX88" fmla="*/ 842574 w 1034979"/>
                  <a:gd name="connsiteY88" fmla="*/ 1084128 h 1516602"/>
                  <a:gd name="connsiteX89" fmla="*/ 871149 w 1034979"/>
                  <a:gd name="connsiteY89" fmla="*/ 1086033 h 1516602"/>
                  <a:gd name="connsiteX90" fmla="*/ 899724 w 1034979"/>
                  <a:gd name="connsiteY90" fmla="*/ 1091748 h 1516602"/>
                  <a:gd name="connsiteX91" fmla="*/ 922584 w 1034979"/>
                  <a:gd name="connsiteY91" fmla="*/ 1095558 h 1516602"/>
                  <a:gd name="connsiteX92" fmla="*/ 951159 w 1034979"/>
                  <a:gd name="connsiteY92" fmla="*/ 1101273 h 1516602"/>
                  <a:gd name="connsiteX93" fmla="*/ 956874 w 1034979"/>
                  <a:gd name="connsiteY93" fmla="*/ 1101273 h 1516602"/>
                  <a:gd name="connsiteX94" fmla="*/ 1002594 w 1034979"/>
                  <a:gd name="connsiteY94" fmla="*/ 1099368 h 1516602"/>
                  <a:gd name="connsiteX95" fmla="*/ 1031169 w 1034979"/>
                  <a:gd name="connsiteY95" fmla="*/ 1091748 h 1516602"/>
                  <a:gd name="connsiteX96" fmla="*/ 1034979 w 1034979"/>
                  <a:gd name="connsiteY96" fmla="*/ 1086033 h 1516602"/>
                  <a:gd name="connsiteX97" fmla="*/ 1033074 w 1034979"/>
                  <a:gd name="connsiteY97" fmla="*/ 1066983 h 1516602"/>
                  <a:gd name="connsiteX98" fmla="*/ 1027359 w 1034979"/>
                  <a:gd name="connsiteY98" fmla="*/ 1063173 h 1516602"/>
                  <a:gd name="connsiteX99" fmla="*/ 1012119 w 1034979"/>
                  <a:gd name="connsiteY99" fmla="*/ 1061268 h 1516602"/>
                  <a:gd name="connsiteX100" fmla="*/ 1006404 w 1034979"/>
                  <a:gd name="connsiteY100" fmla="*/ 1059363 h 1516602"/>
                  <a:gd name="connsiteX101" fmla="*/ 998784 w 1034979"/>
                  <a:gd name="connsiteY101" fmla="*/ 1057458 h 1516602"/>
                  <a:gd name="connsiteX102" fmla="*/ 987354 w 1034979"/>
                  <a:gd name="connsiteY102" fmla="*/ 1049838 h 1516602"/>
                  <a:gd name="connsiteX103" fmla="*/ 975924 w 1034979"/>
                  <a:gd name="connsiteY103" fmla="*/ 1046028 h 1516602"/>
                  <a:gd name="connsiteX104" fmla="*/ 970209 w 1034979"/>
                  <a:gd name="connsiteY104" fmla="*/ 1044123 h 1516602"/>
                  <a:gd name="connsiteX105" fmla="*/ 962589 w 1034979"/>
                  <a:gd name="connsiteY105" fmla="*/ 1042218 h 1516602"/>
                  <a:gd name="connsiteX106" fmla="*/ 956874 w 1034979"/>
                  <a:gd name="connsiteY106" fmla="*/ 1040313 h 1516602"/>
                  <a:gd name="connsiteX107" fmla="*/ 935919 w 1034979"/>
                  <a:gd name="connsiteY107" fmla="*/ 1034598 h 1516602"/>
                  <a:gd name="connsiteX108" fmla="*/ 825429 w 1034979"/>
                  <a:gd name="connsiteY108" fmla="*/ 1034598 h 1516602"/>
                  <a:gd name="connsiteX109" fmla="*/ 730179 w 1034979"/>
                  <a:gd name="connsiteY109" fmla="*/ 1038408 h 1516602"/>
                  <a:gd name="connsiteX110" fmla="*/ 669219 w 1034979"/>
                  <a:gd name="connsiteY110" fmla="*/ 1046028 h 1516602"/>
                  <a:gd name="connsiteX111" fmla="*/ 646359 w 1034979"/>
                  <a:gd name="connsiteY111" fmla="*/ 1049838 h 1516602"/>
                  <a:gd name="connsiteX112" fmla="*/ 642549 w 1034979"/>
                  <a:gd name="connsiteY112" fmla="*/ 1038408 h 1516602"/>
                  <a:gd name="connsiteX113" fmla="*/ 640644 w 1034979"/>
                  <a:gd name="connsiteY113" fmla="*/ 1032693 h 1516602"/>
                  <a:gd name="connsiteX114" fmla="*/ 642549 w 1034979"/>
                  <a:gd name="connsiteY114" fmla="*/ 1015548 h 1516602"/>
                  <a:gd name="connsiteX115" fmla="*/ 644454 w 1034979"/>
                  <a:gd name="connsiteY115" fmla="*/ 1009833 h 1516602"/>
                  <a:gd name="connsiteX116" fmla="*/ 661599 w 1034979"/>
                  <a:gd name="connsiteY116" fmla="*/ 1000308 h 1516602"/>
                  <a:gd name="connsiteX117" fmla="*/ 673029 w 1034979"/>
                  <a:gd name="connsiteY117" fmla="*/ 992688 h 1516602"/>
                  <a:gd name="connsiteX118" fmla="*/ 674934 w 1034979"/>
                  <a:gd name="connsiteY118" fmla="*/ 986973 h 1516602"/>
                  <a:gd name="connsiteX119" fmla="*/ 680649 w 1034979"/>
                  <a:gd name="connsiteY119" fmla="*/ 985068 h 1516602"/>
                  <a:gd name="connsiteX120" fmla="*/ 686364 w 1034979"/>
                  <a:gd name="connsiteY120" fmla="*/ 981258 h 1516602"/>
                  <a:gd name="connsiteX121" fmla="*/ 695889 w 1034979"/>
                  <a:gd name="connsiteY121" fmla="*/ 971733 h 1516602"/>
                  <a:gd name="connsiteX122" fmla="*/ 705414 w 1034979"/>
                  <a:gd name="connsiteY122" fmla="*/ 960303 h 1516602"/>
                  <a:gd name="connsiteX123" fmla="*/ 716844 w 1034979"/>
                  <a:gd name="connsiteY123" fmla="*/ 952683 h 1516602"/>
                  <a:gd name="connsiteX124" fmla="*/ 732084 w 1034979"/>
                  <a:gd name="connsiteY124" fmla="*/ 939348 h 1516602"/>
                  <a:gd name="connsiteX125" fmla="*/ 741609 w 1034979"/>
                  <a:gd name="connsiteY125" fmla="*/ 927918 h 1516602"/>
                  <a:gd name="connsiteX126" fmla="*/ 753039 w 1034979"/>
                  <a:gd name="connsiteY126" fmla="*/ 918393 h 1516602"/>
                  <a:gd name="connsiteX127" fmla="*/ 758754 w 1034979"/>
                  <a:gd name="connsiteY127" fmla="*/ 906963 h 1516602"/>
                  <a:gd name="connsiteX128" fmla="*/ 760659 w 1034979"/>
                  <a:gd name="connsiteY128" fmla="*/ 901248 h 1516602"/>
                  <a:gd name="connsiteX129" fmla="*/ 766374 w 1034979"/>
                  <a:gd name="connsiteY129" fmla="*/ 889818 h 1516602"/>
                  <a:gd name="connsiteX130" fmla="*/ 764469 w 1034979"/>
                  <a:gd name="connsiteY130" fmla="*/ 874578 h 1516602"/>
                  <a:gd name="connsiteX131" fmla="*/ 758754 w 1034979"/>
                  <a:gd name="connsiteY131" fmla="*/ 872673 h 1516602"/>
                  <a:gd name="connsiteX132" fmla="*/ 737799 w 1034979"/>
                  <a:gd name="connsiteY132" fmla="*/ 874578 h 1516602"/>
                  <a:gd name="connsiteX133" fmla="*/ 732084 w 1034979"/>
                  <a:gd name="connsiteY133" fmla="*/ 878388 h 1516602"/>
                  <a:gd name="connsiteX134" fmla="*/ 699699 w 1034979"/>
                  <a:gd name="connsiteY134" fmla="*/ 899343 h 1516602"/>
                  <a:gd name="connsiteX135" fmla="*/ 595181 w 1034979"/>
                  <a:gd name="connsiteY135" fmla="*/ 957831 h 1516602"/>
                  <a:gd name="connsiteX136" fmla="*/ 507294 w 1034979"/>
                  <a:gd name="connsiteY136" fmla="*/ 847908 h 1516602"/>
                  <a:gd name="connsiteX137" fmla="*/ 503484 w 1034979"/>
                  <a:gd name="connsiteY137" fmla="*/ 358323 h 1516602"/>
                  <a:gd name="connsiteX138" fmla="*/ 499674 w 1034979"/>
                  <a:gd name="connsiteY138" fmla="*/ 66858 h 1516602"/>
                  <a:gd name="connsiteX139" fmla="*/ 490149 w 1034979"/>
                  <a:gd name="connsiteY139" fmla="*/ 40188 h 1516602"/>
                  <a:gd name="connsiteX140" fmla="*/ 488244 w 1034979"/>
                  <a:gd name="connsiteY140" fmla="*/ 34473 h 1516602"/>
                  <a:gd name="connsiteX141" fmla="*/ 484434 w 1034979"/>
                  <a:gd name="connsiteY141" fmla="*/ 28758 h 1516602"/>
                  <a:gd name="connsiteX142" fmla="*/ 478719 w 1034979"/>
                  <a:gd name="connsiteY142" fmla="*/ 17328 h 1516602"/>
                  <a:gd name="connsiteX143" fmla="*/ 473004 w 1034979"/>
                  <a:gd name="connsiteY143" fmla="*/ 13518 h 1516602"/>
                  <a:gd name="connsiteX144" fmla="*/ 469194 w 1034979"/>
                  <a:gd name="connsiteY144" fmla="*/ 7803 h 1516602"/>
                  <a:gd name="connsiteX145" fmla="*/ 429189 w 1034979"/>
                  <a:gd name="connsiteY145" fmla="*/ 11613 h 1516602"/>
                  <a:gd name="connsiteX146" fmla="*/ 425379 w 1034979"/>
                  <a:gd name="connsiteY146" fmla="*/ 78288 h 1516602"/>
                  <a:gd name="connsiteX147" fmla="*/ 425379 w 1034979"/>
                  <a:gd name="connsiteY147" fmla="*/ 84003 h 1516602"/>
                  <a:gd name="connsiteX148" fmla="*/ 429189 w 1034979"/>
                  <a:gd name="connsiteY148" fmla="*/ 238308 h 1516602"/>
                  <a:gd name="connsiteX149" fmla="*/ 440619 w 1034979"/>
                  <a:gd name="connsiteY149" fmla="*/ 421188 h 1516602"/>
                  <a:gd name="connsiteX150" fmla="*/ 435265 w 1034979"/>
                  <a:gd name="connsiteY150" fmla="*/ 718368 h 1516602"/>
                  <a:gd name="connsiteX151" fmla="*/ 435059 w 1034979"/>
                  <a:gd name="connsiteY151" fmla="*/ 799046 h 1516602"/>
                  <a:gd name="connsiteX152" fmla="*/ 430322 w 1034979"/>
                  <a:gd name="connsiteY15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08466 w 1034979"/>
                  <a:gd name="connsiteY17" fmla="*/ 1147920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35919 w 1034979"/>
                  <a:gd name="connsiteY105" fmla="*/ 1034598 h 1516602"/>
                  <a:gd name="connsiteX106" fmla="*/ 825429 w 1034979"/>
                  <a:gd name="connsiteY106" fmla="*/ 1034598 h 1516602"/>
                  <a:gd name="connsiteX107" fmla="*/ 730179 w 1034979"/>
                  <a:gd name="connsiteY107" fmla="*/ 1038408 h 1516602"/>
                  <a:gd name="connsiteX108" fmla="*/ 669219 w 1034979"/>
                  <a:gd name="connsiteY108" fmla="*/ 1046028 h 1516602"/>
                  <a:gd name="connsiteX109" fmla="*/ 646359 w 1034979"/>
                  <a:gd name="connsiteY109" fmla="*/ 1049838 h 1516602"/>
                  <a:gd name="connsiteX110" fmla="*/ 642549 w 1034979"/>
                  <a:gd name="connsiteY110" fmla="*/ 1038408 h 1516602"/>
                  <a:gd name="connsiteX111" fmla="*/ 640644 w 1034979"/>
                  <a:gd name="connsiteY111" fmla="*/ 1032693 h 1516602"/>
                  <a:gd name="connsiteX112" fmla="*/ 642549 w 1034979"/>
                  <a:gd name="connsiteY112" fmla="*/ 1015548 h 1516602"/>
                  <a:gd name="connsiteX113" fmla="*/ 644454 w 1034979"/>
                  <a:gd name="connsiteY113" fmla="*/ 1009833 h 1516602"/>
                  <a:gd name="connsiteX114" fmla="*/ 661599 w 1034979"/>
                  <a:gd name="connsiteY114" fmla="*/ 1000308 h 1516602"/>
                  <a:gd name="connsiteX115" fmla="*/ 673029 w 1034979"/>
                  <a:gd name="connsiteY115" fmla="*/ 992688 h 1516602"/>
                  <a:gd name="connsiteX116" fmla="*/ 674934 w 1034979"/>
                  <a:gd name="connsiteY116" fmla="*/ 986973 h 1516602"/>
                  <a:gd name="connsiteX117" fmla="*/ 680649 w 1034979"/>
                  <a:gd name="connsiteY117" fmla="*/ 985068 h 1516602"/>
                  <a:gd name="connsiteX118" fmla="*/ 686364 w 1034979"/>
                  <a:gd name="connsiteY118" fmla="*/ 981258 h 1516602"/>
                  <a:gd name="connsiteX119" fmla="*/ 695889 w 1034979"/>
                  <a:gd name="connsiteY119" fmla="*/ 971733 h 1516602"/>
                  <a:gd name="connsiteX120" fmla="*/ 705414 w 1034979"/>
                  <a:gd name="connsiteY120" fmla="*/ 960303 h 1516602"/>
                  <a:gd name="connsiteX121" fmla="*/ 716844 w 1034979"/>
                  <a:gd name="connsiteY121" fmla="*/ 952683 h 1516602"/>
                  <a:gd name="connsiteX122" fmla="*/ 732084 w 1034979"/>
                  <a:gd name="connsiteY122" fmla="*/ 939348 h 1516602"/>
                  <a:gd name="connsiteX123" fmla="*/ 741609 w 1034979"/>
                  <a:gd name="connsiteY123" fmla="*/ 927918 h 1516602"/>
                  <a:gd name="connsiteX124" fmla="*/ 753039 w 1034979"/>
                  <a:gd name="connsiteY124" fmla="*/ 918393 h 1516602"/>
                  <a:gd name="connsiteX125" fmla="*/ 758754 w 1034979"/>
                  <a:gd name="connsiteY125" fmla="*/ 906963 h 1516602"/>
                  <a:gd name="connsiteX126" fmla="*/ 760659 w 1034979"/>
                  <a:gd name="connsiteY126" fmla="*/ 901248 h 1516602"/>
                  <a:gd name="connsiteX127" fmla="*/ 766374 w 1034979"/>
                  <a:gd name="connsiteY127" fmla="*/ 889818 h 1516602"/>
                  <a:gd name="connsiteX128" fmla="*/ 764469 w 1034979"/>
                  <a:gd name="connsiteY128" fmla="*/ 874578 h 1516602"/>
                  <a:gd name="connsiteX129" fmla="*/ 758754 w 1034979"/>
                  <a:gd name="connsiteY129" fmla="*/ 872673 h 1516602"/>
                  <a:gd name="connsiteX130" fmla="*/ 737799 w 1034979"/>
                  <a:gd name="connsiteY130" fmla="*/ 874578 h 1516602"/>
                  <a:gd name="connsiteX131" fmla="*/ 732084 w 1034979"/>
                  <a:gd name="connsiteY131" fmla="*/ 878388 h 1516602"/>
                  <a:gd name="connsiteX132" fmla="*/ 699699 w 1034979"/>
                  <a:gd name="connsiteY132" fmla="*/ 899343 h 1516602"/>
                  <a:gd name="connsiteX133" fmla="*/ 595181 w 1034979"/>
                  <a:gd name="connsiteY133" fmla="*/ 957831 h 1516602"/>
                  <a:gd name="connsiteX134" fmla="*/ 507294 w 1034979"/>
                  <a:gd name="connsiteY134" fmla="*/ 847908 h 1516602"/>
                  <a:gd name="connsiteX135" fmla="*/ 503484 w 1034979"/>
                  <a:gd name="connsiteY135" fmla="*/ 358323 h 1516602"/>
                  <a:gd name="connsiteX136" fmla="*/ 499674 w 1034979"/>
                  <a:gd name="connsiteY136" fmla="*/ 66858 h 1516602"/>
                  <a:gd name="connsiteX137" fmla="*/ 490149 w 1034979"/>
                  <a:gd name="connsiteY137" fmla="*/ 40188 h 1516602"/>
                  <a:gd name="connsiteX138" fmla="*/ 488244 w 1034979"/>
                  <a:gd name="connsiteY138" fmla="*/ 34473 h 1516602"/>
                  <a:gd name="connsiteX139" fmla="*/ 484434 w 1034979"/>
                  <a:gd name="connsiteY139" fmla="*/ 28758 h 1516602"/>
                  <a:gd name="connsiteX140" fmla="*/ 478719 w 1034979"/>
                  <a:gd name="connsiteY140" fmla="*/ 17328 h 1516602"/>
                  <a:gd name="connsiteX141" fmla="*/ 473004 w 1034979"/>
                  <a:gd name="connsiteY141" fmla="*/ 13518 h 1516602"/>
                  <a:gd name="connsiteX142" fmla="*/ 469194 w 1034979"/>
                  <a:gd name="connsiteY142" fmla="*/ 7803 h 1516602"/>
                  <a:gd name="connsiteX143" fmla="*/ 429189 w 1034979"/>
                  <a:gd name="connsiteY143" fmla="*/ 11613 h 1516602"/>
                  <a:gd name="connsiteX144" fmla="*/ 425379 w 1034979"/>
                  <a:gd name="connsiteY144" fmla="*/ 78288 h 1516602"/>
                  <a:gd name="connsiteX145" fmla="*/ 425379 w 1034979"/>
                  <a:gd name="connsiteY145" fmla="*/ 84003 h 1516602"/>
                  <a:gd name="connsiteX146" fmla="*/ 429189 w 1034979"/>
                  <a:gd name="connsiteY146" fmla="*/ 238308 h 1516602"/>
                  <a:gd name="connsiteX147" fmla="*/ 440619 w 1034979"/>
                  <a:gd name="connsiteY147" fmla="*/ 421188 h 1516602"/>
                  <a:gd name="connsiteX148" fmla="*/ 435265 w 1034979"/>
                  <a:gd name="connsiteY148" fmla="*/ 718368 h 1516602"/>
                  <a:gd name="connsiteX149" fmla="*/ 435059 w 1034979"/>
                  <a:gd name="connsiteY149" fmla="*/ 799046 h 1516602"/>
                  <a:gd name="connsiteX150" fmla="*/ 430322 w 1034979"/>
                  <a:gd name="connsiteY15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0209 w 1034979"/>
                  <a:gd name="connsiteY102" fmla="*/ 1044123 h 1516602"/>
                  <a:gd name="connsiteX103" fmla="*/ 962589 w 1034979"/>
                  <a:gd name="connsiteY103" fmla="*/ 1042218 h 1516602"/>
                  <a:gd name="connsiteX104" fmla="*/ 935919 w 1034979"/>
                  <a:gd name="connsiteY104" fmla="*/ 1034598 h 1516602"/>
                  <a:gd name="connsiteX105" fmla="*/ 825429 w 1034979"/>
                  <a:gd name="connsiteY105" fmla="*/ 1034598 h 1516602"/>
                  <a:gd name="connsiteX106" fmla="*/ 730179 w 1034979"/>
                  <a:gd name="connsiteY106" fmla="*/ 1038408 h 1516602"/>
                  <a:gd name="connsiteX107" fmla="*/ 669219 w 1034979"/>
                  <a:gd name="connsiteY107" fmla="*/ 1046028 h 1516602"/>
                  <a:gd name="connsiteX108" fmla="*/ 646359 w 1034979"/>
                  <a:gd name="connsiteY108" fmla="*/ 1049838 h 1516602"/>
                  <a:gd name="connsiteX109" fmla="*/ 642549 w 1034979"/>
                  <a:gd name="connsiteY109" fmla="*/ 1038408 h 1516602"/>
                  <a:gd name="connsiteX110" fmla="*/ 640644 w 1034979"/>
                  <a:gd name="connsiteY110" fmla="*/ 1032693 h 1516602"/>
                  <a:gd name="connsiteX111" fmla="*/ 642549 w 1034979"/>
                  <a:gd name="connsiteY111" fmla="*/ 1015548 h 1516602"/>
                  <a:gd name="connsiteX112" fmla="*/ 644454 w 1034979"/>
                  <a:gd name="connsiteY112" fmla="*/ 1009833 h 1516602"/>
                  <a:gd name="connsiteX113" fmla="*/ 661599 w 1034979"/>
                  <a:gd name="connsiteY113" fmla="*/ 1000308 h 1516602"/>
                  <a:gd name="connsiteX114" fmla="*/ 673029 w 1034979"/>
                  <a:gd name="connsiteY114" fmla="*/ 992688 h 1516602"/>
                  <a:gd name="connsiteX115" fmla="*/ 674934 w 1034979"/>
                  <a:gd name="connsiteY115" fmla="*/ 986973 h 1516602"/>
                  <a:gd name="connsiteX116" fmla="*/ 680649 w 1034979"/>
                  <a:gd name="connsiteY116" fmla="*/ 985068 h 1516602"/>
                  <a:gd name="connsiteX117" fmla="*/ 686364 w 1034979"/>
                  <a:gd name="connsiteY117" fmla="*/ 981258 h 1516602"/>
                  <a:gd name="connsiteX118" fmla="*/ 695889 w 1034979"/>
                  <a:gd name="connsiteY118" fmla="*/ 971733 h 1516602"/>
                  <a:gd name="connsiteX119" fmla="*/ 705414 w 1034979"/>
                  <a:gd name="connsiteY119" fmla="*/ 960303 h 1516602"/>
                  <a:gd name="connsiteX120" fmla="*/ 716844 w 1034979"/>
                  <a:gd name="connsiteY120" fmla="*/ 952683 h 1516602"/>
                  <a:gd name="connsiteX121" fmla="*/ 732084 w 1034979"/>
                  <a:gd name="connsiteY121" fmla="*/ 939348 h 1516602"/>
                  <a:gd name="connsiteX122" fmla="*/ 741609 w 1034979"/>
                  <a:gd name="connsiteY122" fmla="*/ 927918 h 1516602"/>
                  <a:gd name="connsiteX123" fmla="*/ 753039 w 1034979"/>
                  <a:gd name="connsiteY123" fmla="*/ 918393 h 1516602"/>
                  <a:gd name="connsiteX124" fmla="*/ 758754 w 1034979"/>
                  <a:gd name="connsiteY124" fmla="*/ 906963 h 1516602"/>
                  <a:gd name="connsiteX125" fmla="*/ 760659 w 1034979"/>
                  <a:gd name="connsiteY125" fmla="*/ 901248 h 1516602"/>
                  <a:gd name="connsiteX126" fmla="*/ 766374 w 1034979"/>
                  <a:gd name="connsiteY126" fmla="*/ 889818 h 1516602"/>
                  <a:gd name="connsiteX127" fmla="*/ 764469 w 1034979"/>
                  <a:gd name="connsiteY127" fmla="*/ 874578 h 1516602"/>
                  <a:gd name="connsiteX128" fmla="*/ 758754 w 1034979"/>
                  <a:gd name="connsiteY128" fmla="*/ 872673 h 1516602"/>
                  <a:gd name="connsiteX129" fmla="*/ 737799 w 1034979"/>
                  <a:gd name="connsiteY129" fmla="*/ 874578 h 1516602"/>
                  <a:gd name="connsiteX130" fmla="*/ 732084 w 1034979"/>
                  <a:gd name="connsiteY130" fmla="*/ 878388 h 1516602"/>
                  <a:gd name="connsiteX131" fmla="*/ 699699 w 1034979"/>
                  <a:gd name="connsiteY131" fmla="*/ 899343 h 1516602"/>
                  <a:gd name="connsiteX132" fmla="*/ 595181 w 1034979"/>
                  <a:gd name="connsiteY132" fmla="*/ 957831 h 1516602"/>
                  <a:gd name="connsiteX133" fmla="*/ 507294 w 1034979"/>
                  <a:gd name="connsiteY133" fmla="*/ 847908 h 1516602"/>
                  <a:gd name="connsiteX134" fmla="*/ 503484 w 1034979"/>
                  <a:gd name="connsiteY134" fmla="*/ 358323 h 1516602"/>
                  <a:gd name="connsiteX135" fmla="*/ 499674 w 1034979"/>
                  <a:gd name="connsiteY135" fmla="*/ 66858 h 1516602"/>
                  <a:gd name="connsiteX136" fmla="*/ 490149 w 1034979"/>
                  <a:gd name="connsiteY136" fmla="*/ 40188 h 1516602"/>
                  <a:gd name="connsiteX137" fmla="*/ 488244 w 1034979"/>
                  <a:gd name="connsiteY137" fmla="*/ 34473 h 1516602"/>
                  <a:gd name="connsiteX138" fmla="*/ 484434 w 1034979"/>
                  <a:gd name="connsiteY138" fmla="*/ 28758 h 1516602"/>
                  <a:gd name="connsiteX139" fmla="*/ 478719 w 1034979"/>
                  <a:gd name="connsiteY139" fmla="*/ 17328 h 1516602"/>
                  <a:gd name="connsiteX140" fmla="*/ 473004 w 1034979"/>
                  <a:gd name="connsiteY140" fmla="*/ 13518 h 1516602"/>
                  <a:gd name="connsiteX141" fmla="*/ 469194 w 1034979"/>
                  <a:gd name="connsiteY141" fmla="*/ 7803 h 1516602"/>
                  <a:gd name="connsiteX142" fmla="*/ 429189 w 1034979"/>
                  <a:gd name="connsiteY142" fmla="*/ 11613 h 1516602"/>
                  <a:gd name="connsiteX143" fmla="*/ 425379 w 1034979"/>
                  <a:gd name="connsiteY143" fmla="*/ 78288 h 1516602"/>
                  <a:gd name="connsiteX144" fmla="*/ 425379 w 1034979"/>
                  <a:gd name="connsiteY144" fmla="*/ 84003 h 1516602"/>
                  <a:gd name="connsiteX145" fmla="*/ 429189 w 1034979"/>
                  <a:gd name="connsiteY145" fmla="*/ 238308 h 1516602"/>
                  <a:gd name="connsiteX146" fmla="*/ 440619 w 1034979"/>
                  <a:gd name="connsiteY146" fmla="*/ 421188 h 1516602"/>
                  <a:gd name="connsiteX147" fmla="*/ 435265 w 1034979"/>
                  <a:gd name="connsiteY147" fmla="*/ 718368 h 1516602"/>
                  <a:gd name="connsiteX148" fmla="*/ 435059 w 1034979"/>
                  <a:gd name="connsiteY148" fmla="*/ 799046 h 1516602"/>
                  <a:gd name="connsiteX149" fmla="*/ 430322 w 1034979"/>
                  <a:gd name="connsiteY14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70209 w 1034979"/>
                  <a:gd name="connsiteY101" fmla="*/ 1044123 h 1516602"/>
                  <a:gd name="connsiteX102" fmla="*/ 962589 w 1034979"/>
                  <a:gd name="connsiteY102" fmla="*/ 1042218 h 1516602"/>
                  <a:gd name="connsiteX103" fmla="*/ 935919 w 1034979"/>
                  <a:gd name="connsiteY103" fmla="*/ 1034598 h 1516602"/>
                  <a:gd name="connsiteX104" fmla="*/ 825429 w 1034979"/>
                  <a:gd name="connsiteY104" fmla="*/ 1034598 h 1516602"/>
                  <a:gd name="connsiteX105" fmla="*/ 730179 w 1034979"/>
                  <a:gd name="connsiteY105" fmla="*/ 1038408 h 1516602"/>
                  <a:gd name="connsiteX106" fmla="*/ 669219 w 1034979"/>
                  <a:gd name="connsiteY106" fmla="*/ 1046028 h 1516602"/>
                  <a:gd name="connsiteX107" fmla="*/ 646359 w 1034979"/>
                  <a:gd name="connsiteY107" fmla="*/ 1049838 h 1516602"/>
                  <a:gd name="connsiteX108" fmla="*/ 642549 w 1034979"/>
                  <a:gd name="connsiteY108" fmla="*/ 1038408 h 1516602"/>
                  <a:gd name="connsiteX109" fmla="*/ 640644 w 1034979"/>
                  <a:gd name="connsiteY109" fmla="*/ 1032693 h 1516602"/>
                  <a:gd name="connsiteX110" fmla="*/ 642549 w 1034979"/>
                  <a:gd name="connsiteY110" fmla="*/ 1015548 h 1516602"/>
                  <a:gd name="connsiteX111" fmla="*/ 644454 w 1034979"/>
                  <a:gd name="connsiteY111" fmla="*/ 1009833 h 1516602"/>
                  <a:gd name="connsiteX112" fmla="*/ 661599 w 1034979"/>
                  <a:gd name="connsiteY112" fmla="*/ 1000308 h 1516602"/>
                  <a:gd name="connsiteX113" fmla="*/ 673029 w 1034979"/>
                  <a:gd name="connsiteY113" fmla="*/ 992688 h 1516602"/>
                  <a:gd name="connsiteX114" fmla="*/ 674934 w 1034979"/>
                  <a:gd name="connsiteY114" fmla="*/ 986973 h 1516602"/>
                  <a:gd name="connsiteX115" fmla="*/ 680649 w 1034979"/>
                  <a:gd name="connsiteY115" fmla="*/ 985068 h 1516602"/>
                  <a:gd name="connsiteX116" fmla="*/ 686364 w 1034979"/>
                  <a:gd name="connsiteY116" fmla="*/ 981258 h 1516602"/>
                  <a:gd name="connsiteX117" fmla="*/ 695889 w 1034979"/>
                  <a:gd name="connsiteY117" fmla="*/ 971733 h 1516602"/>
                  <a:gd name="connsiteX118" fmla="*/ 705414 w 1034979"/>
                  <a:gd name="connsiteY118" fmla="*/ 960303 h 1516602"/>
                  <a:gd name="connsiteX119" fmla="*/ 716844 w 1034979"/>
                  <a:gd name="connsiteY119" fmla="*/ 952683 h 1516602"/>
                  <a:gd name="connsiteX120" fmla="*/ 732084 w 1034979"/>
                  <a:gd name="connsiteY120" fmla="*/ 939348 h 1516602"/>
                  <a:gd name="connsiteX121" fmla="*/ 741609 w 1034979"/>
                  <a:gd name="connsiteY121" fmla="*/ 927918 h 1516602"/>
                  <a:gd name="connsiteX122" fmla="*/ 753039 w 1034979"/>
                  <a:gd name="connsiteY122" fmla="*/ 918393 h 1516602"/>
                  <a:gd name="connsiteX123" fmla="*/ 758754 w 1034979"/>
                  <a:gd name="connsiteY123" fmla="*/ 906963 h 1516602"/>
                  <a:gd name="connsiteX124" fmla="*/ 760659 w 1034979"/>
                  <a:gd name="connsiteY124" fmla="*/ 901248 h 1516602"/>
                  <a:gd name="connsiteX125" fmla="*/ 766374 w 1034979"/>
                  <a:gd name="connsiteY125" fmla="*/ 889818 h 1516602"/>
                  <a:gd name="connsiteX126" fmla="*/ 764469 w 1034979"/>
                  <a:gd name="connsiteY126" fmla="*/ 874578 h 1516602"/>
                  <a:gd name="connsiteX127" fmla="*/ 758754 w 1034979"/>
                  <a:gd name="connsiteY127" fmla="*/ 872673 h 1516602"/>
                  <a:gd name="connsiteX128" fmla="*/ 737799 w 1034979"/>
                  <a:gd name="connsiteY128" fmla="*/ 874578 h 1516602"/>
                  <a:gd name="connsiteX129" fmla="*/ 732084 w 1034979"/>
                  <a:gd name="connsiteY129" fmla="*/ 878388 h 1516602"/>
                  <a:gd name="connsiteX130" fmla="*/ 699699 w 1034979"/>
                  <a:gd name="connsiteY130" fmla="*/ 899343 h 1516602"/>
                  <a:gd name="connsiteX131" fmla="*/ 595181 w 1034979"/>
                  <a:gd name="connsiteY131" fmla="*/ 957831 h 1516602"/>
                  <a:gd name="connsiteX132" fmla="*/ 507294 w 1034979"/>
                  <a:gd name="connsiteY132" fmla="*/ 847908 h 1516602"/>
                  <a:gd name="connsiteX133" fmla="*/ 503484 w 1034979"/>
                  <a:gd name="connsiteY133" fmla="*/ 358323 h 1516602"/>
                  <a:gd name="connsiteX134" fmla="*/ 499674 w 1034979"/>
                  <a:gd name="connsiteY134" fmla="*/ 66858 h 1516602"/>
                  <a:gd name="connsiteX135" fmla="*/ 490149 w 1034979"/>
                  <a:gd name="connsiteY135" fmla="*/ 40188 h 1516602"/>
                  <a:gd name="connsiteX136" fmla="*/ 488244 w 1034979"/>
                  <a:gd name="connsiteY136" fmla="*/ 34473 h 1516602"/>
                  <a:gd name="connsiteX137" fmla="*/ 484434 w 1034979"/>
                  <a:gd name="connsiteY137" fmla="*/ 28758 h 1516602"/>
                  <a:gd name="connsiteX138" fmla="*/ 478719 w 1034979"/>
                  <a:gd name="connsiteY138" fmla="*/ 17328 h 1516602"/>
                  <a:gd name="connsiteX139" fmla="*/ 473004 w 1034979"/>
                  <a:gd name="connsiteY139" fmla="*/ 13518 h 1516602"/>
                  <a:gd name="connsiteX140" fmla="*/ 469194 w 1034979"/>
                  <a:gd name="connsiteY140" fmla="*/ 7803 h 1516602"/>
                  <a:gd name="connsiteX141" fmla="*/ 429189 w 1034979"/>
                  <a:gd name="connsiteY141" fmla="*/ 11613 h 1516602"/>
                  <a:gd name="connsiteX142" fmla="*/ 425379 w 1034979"/>
                  <a:gd name="connsiteY142" fmla="*/ 78288 h 1516602"/>
                  <a:gd name="connsiteX143" fmla="*/ 425379 w 1034979"/>
                  <a:gd name="connsiteY143" fmla="*/ 84003 h 1516602"/>
                  <a:gd name="connsiteX144" fmla="*/ 429189 w 1034979"/>
                  <a:gd name="connsiteY144" fmla="*/ 238308 h 1516602"/>
                  <a:gd name="connsiteX145" fmla="*/ 440619 w 1034979"/>
                  <a:gd name="connsiteY145" fmla="*/ 421188 h 1516602"/>
                  <a:gd name="connsiteX146" fmla="*/ 435265 w 1034979"/>
                  <a:gd name="connsiteY146" fmla="*/ 718368 h 1516602"/>
                  <a:gd name="connsiteX147" fmla="*/ 435059 w 1034979"/>
                  <a:gd name="connsiteY147" fmla="*/ 799046 h 1516602"/>
                  <a:gd name="connsiteX148" fmla="*/ 430322 w 1034979"/>
                  <a:gd name="connsiteY14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70209 w 1034979"/>
                  <a:gd name="connsiteY100" fmla="*/ 1044123 h 1516602"/>
                  <a:gd name="connsiteX101" fmla="*/ 962589 w 1034979"/>
                  <a:gd name="connsiteY101" fmla="*/ 1042218 h 1516602"/>
                  <a:gd name="connsiteX102" fmla="*/ 935919 w 1034979"/>
                  <a:gd name="connsiteY102" fmla="*/ 1034598 h 1516602"/>
                  <a:gd name="connsiteX103" fmla="*/ 825429 w 1034979"/>
                  <a:gd name="connsiteY103" fmla="*/ 1034598 h 1516602"/>
                  <a:gd name="connsiteX104" fmla="*/ 730179 w 1034979"/>
                  <a:gd name="connsiteY104" fmla="*/ 1038408 h 1516602"/>
                  <a:gd name="connsiteX105" fmla="*/ 669219 w 1034979"/>
                  <a:gd name="connsiteY105" fmla="*/ 1046028 h 1516602"/>
                  <a:gd name="connsiteX106" fmla="*/ 646359 w 1034979"/>
                  <a:gd name="connsiteY106" fmla="*/ 1049838 h 1516602"/>
                  <a:gd name="connsiteX107" fmla="*/ 642549 w 1034979"/>
                  <a:gd name="connsiteY107" fmla="*/ 1038408 h 1516602"/>
                  <a:gd name="connsiteX108" fmla="*/ 640644 w 1034979"/>
                  <a:gd name="connsiteY108" fmla="*/ 1032693 h 1516602"/>
                  <a:gd name="connsiteX109" fmla="*/ 642549 w 1034979"/>
                  <a:gd name="connsiteY109" fmla="*/ 1015548 h 1516602"/>
                  <a:gd name="connsiteX110" fmla="*/ 644454 w 1034979"/>
                  <a:gd name="connsiteY110" fmla="*/ 1009833 h 1516602"/>
                  <a:gd name="connsiteX111" fmla="*/ 661599 w 1034979"/>
                  <a:gd name="connsiteY111" fmla="*/ 1000308 h 1516602"/>
                  <a:gd name="connsiteX112" fmla="*/ 673029 w 1034979"/>
                  <a:gd name="connsiteY112" fmla="*/ 992688 h 1516602"/>
                  <a:gd name="connsiteX113" fmla="*/ 674934 w 1034979"/>
                  <a:gd name="connsiteY113" fmla="*/ 986973 h 1516602"/>
                  <a:gd name="connsiteX114" fmla="*/ 680649 w 1034979"/>
                  <a:gd name="connsiteY114" fmla="*/ 985068 h 1516602"/>
                  <a:gd name="connsiteX115" fmla="*/ 686364 w 1034979"/>
                  <a:gd name="connsiteY115" fmla="*/ 981258 h 1516602"/>
                  <a:gd name="connsiteX116" fmla="*/ 695889 w 1034979"/>
                  <a:gd name="connsiteY116" fmla="*/ 971733 h 1516602"/>
                  <a:gd name="connsiteX117" fmla="*/ 705414 w 1034979"/>
                  <a:gd name="connsiteY117" fmla="*/ 960303 h 1516602"/>
                  <a:gd name="connsiteX118" fmla="*/ 716844 w 1034979"/>
                  <a:gd name="connsiteY118" fmla="*/ 952683 h 1516602"/>
                  <a:gd name="connsiteX119" fmla="*/ 732084 w 1034979"/>
                  <a:gd name="connsiteY119" fmla="*/ 939348 h 1516602"/>
                  <a:gd name="connsiteX120" fmla="*/ 741609 w 1034979"/>
                  <a:gd name="connsiteY120" fmla="*/ 927918 h 1516602"/>
                  <a:gd name="connsiteX121" fmla="*/ 753039 w 1034979"/>
                  <a:gd name="connsiteY121" fmla="*/ 918393 h 1516602"/>
                  <a:gd name="connsiteX122" fmla="*/ 758754 w 1034979"/>
                  <a:gd name="connsiteY122" fmla="*/ 906963 h 1516602"/>
                  <a:gd name="connsiteX123" fmla="*/ 760659 w 1034979"/>
                  <a:gd name="connsiteY123" fmla="*/ 901248 h 1516602"/>
                  <a:gd name="connsiteX124" fmla="*/ 766374 w 1034979"/>
                  <a:gd name="connsiteY124" fmla="*/ 889818 h 1516602"/>
                  <a:gd name="connsiteX125" fmla="*/ 764469 w 1034979"/>
                  <a:gd name="connsiteY125" fmla="*/ 874578 h 1516602"/>
                  <a:gd name="connsiteX126" fmla="*/ 758754 w 1034979"/>
                  <a:gd name="connsiteY126" fmla="*/ 872673 h 1516602"/>
                  <a:gd name="connsiteX127" fmla="*/ 737799 w 1034979"/>
                  <a:gd name="connsiteY127" fmla="*/ 874578 h 1516602"/>
                  <a:gd name="connsiteX128" fmla="*/ 732084 w 1034979"/>
                  <a:gd name="connsiteY128" fmla="*/ 878388 h 1516602"/>
                  <a:gd name="connsiteX129" fmla="*/ 699699 w 1034979"/>
                  <a:gd name="connsiteY129" fmla="*/ 899343 h 1516602"/>
                  <a:gd name="connsiteX130" fmla="*/ 595181 w 1034979"/>
                  <a:gd name="connsiteY130" fmla="*/ 957831 h 1516602"/>
                  <a:gd name="connsiteX131" fmla="*/ 507294 w 1034979"/>
                  <a:gd name="connsiteY131" fmla="*/ 847908 h 1516602"/>
                  <a:gd name="connsiteX132" fmla="*/ 503484 w 1034979"/>
                  <a:gd name="connsiteY132" fmla="*/ 358323 h 1516602"/>
                  <a:gd name="connsiteX133" fmla="*/ 499674 w 1034979"/>
                  <a:gd name="connsiteY133" fmla="*/ 66858 h 1516602"/>
                  <a:gd name="connsiteX134" fmla="*/ 490149 w 1034979"/>
                  <a:gd name="connsiteY134" fmla="*/ 40188 h 1516602"/>
                  <a:gd name="connsiteX135" fmla="*/ 488244 w 1034979"/>
                  <a:gd name="connsiteY135" fmla="*/ 34473 h 1516602"/>
                  <a:gd name="connsiteX136" fmla="*/ 484434 w 1034979"/>
                  <a:gd name="connsiteY136" fmla="*/ 28758 h 1516602"/>
                  <a:gd name="connsiteX137" fmla="*/ 478719 w 1034979"/>
                  <a:gd name="connsiteY137" fmla="*/ 17328 h 1516602"/>
                  <a:gd name="connsiteX138" fmla="*/ 473004 w 1034979"/>
                  <a:gd name="connsiteY138" fmla="*/ 13518 h 1516602"/>
                  <a:gd name="connsiteX139" fmla="*/ 469194 w 1034979"/>
                  <a:gd name="connsiteY139" fmla="*/ 7803 h 1516602"/>
                  <a:gd name="connsiteX140" fmla="*/ 429189 w 1034979"/>
                  <a:gd name="connsiteY140" fmla="*/ 11613 h 1516602"/>
                  <a:gd name="connsiteX141" fmla="*/ 425379 w 1034979"/>
                  <a:gd name="connsiteY141" fmla="*/ 78288 h 1516602"/>
                  <a:gd name="connsiteX142" fmla="*/ 425379 w 1034979"/>
                  <a:gd name="connsiteY142" fmla="*/ 84003 h 1516602"/>
                  <a:gd name="connsiteX143" fmla="*/ 429189 w 1034979"/>
                  <a:gd name="connsiteY143" fmla="*/ 238308 h 1516602"/>
                  <a:gd name="connsiteX144" fmla="*/ 440619 w 1034979"/>
                  <a:gd name="connsiteY144" fmla="*/ 421188 h 1516602"/>
                  <a:gd name="connsiteX145" fmla="*/ 435265 w 1034979"/>
                  <a:gd name="connsiteY145" fmla="*/ 718368 h 1516602"/>
                  <a:gd name="connsiteX146" fmla="*/ 435059 w 1034979"/>
                  <a:gd name="connsiteY146" fmla="*/ 799046 h 1516602"/>
                  <a:gd name="connsiteX147" fmla="*/ 430322 w 1034979"/>
                  <a:gd name="connsiteY14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970209 w 1034979"/>
                  <a:gd name="connsiteY99" fmla="*/ 1044123 h 1516602"/>
                  <a:gd name="connsiteX100" fmla="*/ 962589 w 1034979"/>
                  <a:gd name="connsiteY100" fmla="*/ 1042218 h 1516602"/>
                  <a:gd name="connsiteX101" fmla="*/ 935919 w 1034979"/>
                  <a:gd name="connsiteY101" fmla="*/ 1034598 h 1516602"/>
                  <a:gd name="connsiteX102" fmla="*/ 825429 w 1034979"/>
                  <a:gd name="connsiteY102" fmla="*/ 1034598 h 1516602"/>
                  <a:gd name="connsiteX103" fmla="*/ 730179 w 1034979"/>
                  <a:gd name="connsiteY103" fmla="*/ 1038408 h 1516602"/>
                  <a:gd name="connsiteX104" fmla="*/ 669219 w 1034979"/>
                  <a:gd name="connsiteY104" fmla="*/ 1046028 h 1516602"/>
                  <a:gd name="connsiteX105" fmla="*/ 646359 w 1034979"/>
                  <a:gd name="connsiteY105" fmla="*/ 1049838 h 1516602"/>
                  <a:gd name="connsiteX106" fmla="*/ 642549 w 1034979"/>
                  <a:gd name="connsiteY106" fmla="*/ 1038408 h 1516602"/>
                  <a:gd name="connsiteX107" fmla="*/ 640644 w 1034979"/>
                  <a:gd name="connsiteY107" fmla="*/ 1032693 h 1516602"/>
                  <a:gd name="connsiteX108" fmla="*/ 642549 w 1034979"/>
                  <a:gd name="connsiteY108" fmla="*/ 1015548 h 1516602"/>
                  <a:gd name="connsiteX109" fmla="*/ 644454 w 1034979"/>
                  <a:gd name="connsiteY109" fmla="*/ 1009833 h 1516602"/>
                  <a:gd name="connsiteX110" fmla="*/ 661599 w 1034979"/>
                  <a:gd name="connsiteY110" fmla="*/ 1000308 h 1516602"/>
                  <a:gd name="connsiteX111" fmla="*/ 673029 w 1034979"/>
                  <a:gd name="connsiteY111" fmla="*/ 992688 h 1516602"/>
                  <a:gd name="connsiteX112" fmla="*/ 674934 w 1034979"/>
                  <a:gd name="connsiteY112" fmla="*/ 986973 h 1516602"/>
                  <a:gd name="connsiteX113" fmla="*/ 680649 w 1034979"/>
                  <a:gd name="connsiteY113" fmla="*/ 985068 h 1516602"/>
                  <a:gd name="connsiteX114" fmla="*/ 686364 w 1034979"/>
                  <a:gd name="connsiteY114" fmla="*/ 981258 h 1516602"/>
                  <a:gd name="connsiteX115" fmla="*/ 695889 w 1034979"/>
                  <a:gd name="connsiteY115" fmla="*/ 971733 h 1516602"/>
                  <a:gd name="connsiteX116" fmla="*/ 705414 w 1034979"/>
                  <a:gd name="connsiteY116" fmla="*/ 960303 h 1516602"/>
                  <a:gd name="connsiteX117" fmla="*/ 716844 w 1034979"/>
                  <a:gd name="connsiteY117" fmla="*/ 952683 h 1516602"/>
                  <a:gd name="connsiteX118" fmla="*/ 732084 w 1034979"/>
                  <a:gd name="connsiteY118" fmla="*/ 939348 h 1516602"/>
                  <a:gd name="connsiteX119" fmla="*/ 741609 w 1034979"/>
                  <a:gd name="connsiteY119" fmla="*/ 927918 h 1516602"/>
                  <a:gd name="connsiteX120" fmla="*/ 753039 w 1034979"/>
                  <a:gd name="connsiteY120" fmla="*/ 918393 h 1516602"/>
                  <a:gd name="connsiteX121" fmla="*/ 758754 w 1034979"/>
                  <a:gd name="connsiteY121" fmla="*/ 906963 h 1516602"/>
                  <a:gd name="connsiteX122" fmla="*/ 760659 w 1034979"/>
                  <a:gd name="connsiteY122" fmla="*/ 901248 h 1516602"/>
                  <a:gd name="connsiteX123" fmla="*/ 766374 w 1034979"/>
                  <a:gd name="connsiteY123" fmla="*/ 889818 h 1516602"/>
                  <a:gd name="connsiteX124" fmla="*/ 764469 w 1034979"/>
                  <a:gd name="connsiteY124" fmla="*/ 874578 h 1516602"/>
                  <a:gd name="connsiteX125" fmla="*/ 758754 w 1034979"/>
                  <a:gd name="connsiteY125" fmla="*/ 872673 h 1516602"/>
                  <a:gd name="connsiteX126" fmla="*/ 737799 w 1034979"/>
                  <a:gd name="connsiteY126" fmla="*/ 874578 h 1516602"/>
                  <a:gd name="connsiteX127" fmla="*/ 732084 w 1034979"/>
                  <a:gd name="connsiteY127" fmla="*/ 878388 h 1516602"/>
                  <a:gd name="connsiteX128" fmla="*/ 699699 w 1034979"/>
                  <a:gd name="connsiteY128" fmla="*/ 899343 h 1516602"/>
                  <a:gd name="connsiteX129" fmla="*/ 595181 w 1034979"/>
                  <a:gd name="connsiteY129" fmla="*/ 957831 h 1516602"/>
                  <a:gd name="connsiteX130" fmla="*/ 507294 w 1034979"/>
                  <a:gd name="connsiteY130" fmla="*/ 847908 h 1516602"/>
                  <a:gd name="connsiteX131" fmla="*/ 503484 w 1034979"/>
                  <a:gd name="connsiteY131" fmla="*/ 358323 h 1516602"/>
                  <a:gd name="connsiteX132" fmla="*/ 499674 w 1034979"/>
                  <a:gd name="connsiteY132" fmla="*/ 66858 h 1516602"/>
                  <a:gd name="connsiteX133" fmla="*/ 490149 w 1034979"/>
                  <a:gd name="connsiteY133" fmla="*/ 40188 h 1516602"/>
                  <a:gd name="connsiteX134" fmla="*/ 488244 w 1034979"/>
                  <a:gd name="connsiteY134" fmla="*/ 34473 h 1516602"/>
                  <a:gd name="connsiteX135" fmla="*/ 484434 w 1034979"/>
                  <a:gd name="connsiteY135" fmla="*/ 28758 h 1516602"/>
                  <a:gd name="connsiteX136" fmla="*/ 478719 w 1034979"/>
                  <a:gd name="connsiteY136" fmla="*/ 17328 h 1516602"/>
                  <a:gd name="connsiteX137" fmla="*/ 473004 w 1034979"/>
                  <a:gd name="connsiteY137" fmla="*/ 13518 h 1516602"/>
                  <a:gd name="connsiteX138" fmla="*/ 469194 w 1034979"/>
                  <a:gd name="connsiteY138" fmla="*/ 7803 h 1516602"/>
                  <a:gd name="connsiteX139" fmla="*/ 429189 w 1034979"/>
                  <a:gd name="connsiteY139" fmla="*/ 11613 h 1516602"/>
                  <a:gd name="connsiteX140" fmla="*/ 425379 w 1034979"/>
                  <a:gd name="connsiteY140" fmla="*/ 78288 h 1516602"/>
                  <a:gd name="connsiteX141" fmla="*/ 425379 w 1034979"/>
                  <a:gd name="connsiteY141" fmla="*/ 84003 h 1516602"/>
                  <a:gd name="connsiteX142" fmla="*/ 429189 w 1034979"/>
                  <a:gd name="connsiteY142" fmla="*/ 238308 h 1516602"/>
                  <a:gd name="connsiteX143" fmla="*/ 440619 w 1034979"/>
                  <a:gd name="connsiteY143" fmla="*/ 421188 h 1516602"/>
                  <a:gd name="connsiteX144" fmla="*/ 435265 w 1034979"/>
                  <a:gd name="connsiteY144" fmla="*/ 718368 h 1516602"/>
                  <a:gd name="connsiteX145" fmla="*/ 435059 w 1034979"/>
                  <a:gd name="connsiteY145" fmla="*/ 799046 h 1516602"/>
                  <a:gd name="connsiteX146" fmla="*/ 430322 w 1034979"/>
                  <a:gd name="connsiteY14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970209 w 1034979"/>
                  <a:gd name="connsiteY98" fmla="*/ 1044123 h 1516602"/>
                  <a:gd name="connsiteX99" fmla="*/ 962589 w 1034979"/>
                  <a:gd name="connsiteY99" fmla="*/ 1042218 h 1516602"/>
                  <a:gd name="connsiteX100" fmla="*/ 935919 w 1034979"/>
                  <a:gd name="connsiteY100" fmla="*/ 1034598 h 1516602"/>
                  <a:gd name="connsiteX101" fmla="*/ 825429 w 1034979"/>
                  <a:gd name="connsiteY101" fmla="*/ 1034598 h 1516602"/>
                  <a:gd name="connsiteX102" fmla="*/ 730179 w 1034979"/>
                  <a:gd name="connsiteY102" fmla="*/ 1038408 h 1516602"/>
                  <a:gd name="connsiteX103" fmla="*/ 669219 w 1034979"/>
                  <a:gd name="connsiteY103" fmla="*/ 1046028 h 1516602"/>
                  <a:gd name="connsiteX104" fmla="*/ 646359 w 1034979"/>
                  <a:gd name="connsiteY104" fmla="*/ 1049838 h 1516602"/>
                  <a:gd name="connsiteX105" fmla="*/ 642549 w 1034979"/>
                  <a:gd name="connsiteY105" fmla="*/ 1038408 h 1516602"/>
                  <a:gd name="connsiteX106" fmla="*/ 640644 w 1034979"/>
                  <a:gd name="connsiteY106" fmla="*/ 1032693 h 1516602"/>
                  <a:gd name="connsiteX107" fmla="*/ 642549 w 1034979"/>
                  <a:gd name="connsiteY107" fmla="*/ 1015548 h 1516602"/>
                  <a:gd name="connsiteX108" fmla="*/ 644454 w 1034979"/>
                  <a:gd name="connsiteY108" fmla="*/ 1009833 h 1516602"/>
                  <a:gd name="connsiteX109" fmla="*/ 661599 w 1034979"/>
                  <a:gd name="connsiteY109" fmla="*/ 1000308 h 1516602"/>
                  <a:gd name="connsiteX110" fmla="*/ 673029 w 1034979"/>
                  <a:gd name="connsiteY110" fmla="*/ 992688 h 1516602"/>
                  <a:gd name="connsiteX111" fmla="*/ 674934 w 1034979"/>
                  <a:gd name="connsiteY111" fmla="*/ 986973 h 1516602"/>
                  <a:gd name="connsiteX112" fmla="*/ 680649 w 1034979"/>
                  <a:gd name="connsiteY112" fmla="*/ 985068 h 1516602"/>
                  <a:gd name="connsiteX113" fmla="*/ 686364 w 1034979"/>
                  <a:gd name="connsiteY113" fmla="*/ 981258 h 1516602"/>
                  <a:gd name="connsiteX114" fmla="*/ 695889 w 1034979"/>
                  <a:gd name="connsiteY114" fmla="*/ 971733 h 1516602"/>
                  <a:gd name="connsiteX115" fmla="*/ 705414 w 1034979"/>
                  <a:gd name="connsiteY115" fmla="*/ 960303 h 1516602"/>
                  <a:gd name="connsiteX116" fmla="*/ 716844 w 1034979"/>
                  <a:gd name="connsiteY116" fmla="*/ 952683 h 1516602"/>
                  <a:gd name="connsiteX117" fmla="*/ 732084 w 1034979"/>
                  <a:gd name="connsiteY117" fmla="*/ 939348 h 1516602"/>
                  <a:gd name="connsiteX118" fmla="*/ 741609 w 1034979"/>
                  <a:gd name="connsiteY118" fmla="*/ 927918 h 1516602"/>
                  <a:gd name="connsiteX119" fmla="*/ 753039 w 1034979"/>
                  <a:gd name="connsiteY119" fmla="*/ 918393 h 1516602"/>
                  <a:gd name="connsiteX120" fmla="*/ 758754 w 1034979"/>
                  <a:gd name="connsiteY120" fmla="*/ 906963 h 1516602"/>
                  <a:gd name="connsiteX121" fmla="*/ 760659 w 1034979"/>
                  <a:gd name="connsiteY121" fmla="*/ 901248 h 1516602"/>
                  <a:gd name="connsiteX122" fmla="*/ 766374 w 1034979"/>
                  <a:gd name="connsiteY122" fmla="*/ 889818 h 1516602"/>
                  <a:gd name="connsiteX123" fmla="*/ 764469 w 1034979"/>
                  <a:gd name="connsiteY123" fmla="*/ 874578 h 1516602"/>
                  <a:gd name="connsiteX124" fmla="*/ 758754 w 1034979"/>
                  <a:gd name="connsiteY124" fmla="*/ 872673 h 1516602"/>
                  <a:gd name="connsiteX125" fmla="*/ 737799 w 1034979"/>
                  <a:gd name="connsiteY125" fmla="*/ 874578 h 1516602"/>
                  <a:gd name="connsiteX126" fmla="*/ 732084 w 1034979"/>
                  <a:gd name="connsiteY126" fmla="*/ 878388 h 1516602"/>
                  <a:gd name="connsiteX127" fmla="*/ 699699 w 1034979"/>
                  <a:gd name="connsiteY127" fmla="*/ 899343 h 1516602"/>
                  <a:gd name="connsiteX128" fmla="*/ 595181 w 1034979"/>
                  <a:gd name="connsiteY128" fmla="*/ 957831 h 1516602"/>
                  <a:gd name="connsiteX129" fmla="*/ 507294 w 1034979"/>
                  <a:gd name="connsiteY129" fmla="*/ 847908 h 1516602"/>
                  <a:gd name="connsiteX130" fmla="*/ 503484 w 1034979"/>
                  <a:gd name="connsiteY130" fmla="*/ 358323 h 1516602"/>
                  <a:gd name="connsiteX131" fmla="*/ 499674 w 1034979"/>
                  <a:gd name="connsiteY131" fmla="*/ 66858 h 1516602"/>
                  <a:gd name="connsiteX132" fmla="*/ 490149 w 1034979"/>
                  <a:gd name="connsiteY132" fmla="*/ 40188 h 1516602"/>
                  <a:gd name="connsiteX133" fmla="*/ 488244 w 1034979"/>
                  <a:gd name="connsiteY133" fmla="*/ 34473 h 1516602"/>
                  <a:gd name="connsiteX134" fmla="*/ 484434 w 1034979"/>
                  <a:gd name="connsiteY134" fmla="*/ 28758 h 1516602"/>
                  <a:gd name="connsiteX135" fmla="*/ 478719 w 1034979"/>
                  <a:gd name="connsiteY135" fmla="*/ 17328 h 1516602"/>
                  <a:gd name="connsiteX136" fmla="*/ 473004 w 1034979"/>
                  <a:gd name="connsiteY136" fmla="*/ 13518 h 1516602"/>
                  <a:gd name="connsiteX137" fmla="*/ 469194 w 1034979"/>
                  <a:gd name="connsiteY137" fmla="*/ 7803 h 1516602"/>
                  <a:gd name="connsiteX138" fmla="*/ 429189 w 1034979"/>
                  <a:gd name="connsiteY138" fmla="*/ 11613 h 1516602"/>
                  <a:gd name="connsiteX139" fmla="*/ 425379 w 1034979"/>
                  <a:gd name="connsiteY139" fmla="*/ 78288 h 1516602"/>
                  <a:gd name="connsiteX140" fmla="*/ 425379 w 1034979"/>
                  <a:gd name="connsiteY140" fmla="*/ 84003 h 1516602"/>
                  <a:gd name="connsiteX141" fmla="*/ 429189 w 1034979"/>
                  <a:gd name="connsiteY141" fmla="*/ 238308 h 1516602"/>
                  <a:gd name="connsiteX142" fmla="*/ 440619 w 1034979"/>
                  <a:gd name="connsiteY142" fmla="*/ 421188 h 1516602"/>
                  <a:gd name="connsiteX143" fmla="*/ 435265 w 1034979"/>
                  <a:gd name="connsiteY143" fmla="*/ 718368 h 1516602"/>
                  <a:gd name="connsiteX144" fmla="*/ 435059 w 1034979"/>
                  <a:gd name="connsiteY144" fmla="*/ 799046 h 1516602"/>
                  <a:gd name="connsiteX145" fmla="*/ 430322 w 1034979"/>
                  <a:gd name="connsiteY145" fmla="*/ 879006 h 1516602"/>
                  <a:gd name="connsiteX0" fmla="*/ 430322 w 1038255"/>
                  <a:gd name="connsiteY0" fmla="*/ 879006 h 1516602"/>
                  <a:gd name="connsiteX1" fmla="*/ 392427 w 1038255"/>
                  <a:gd name="connsiteY1" fmla="*/ 931934 h 1516602"/>
                  <a:gd name="connsiteX2" fmla="*/ 312984 w 1038255"/>
                  <a:gd name="connsiteY2" fmla="*/ 966018 h 1516602"/>
                  <a:gd name="connsiteX3" fmla="*/ 240645 w 1038255"/>
                  <a:gd name="connsiteY3" fmla="*/ 957266 h 1516602"/>
                  <a:gd name="connsiteX4" fmla="*/ 181539 w 1038255"/>
                  <a:gd name="connsiteY4" fmla="*/ 937443 h 1516602"/>
                  <a:gd name="connsiteX5" fmla="*/ 116769 w 1038255"/>
                  <a:gd name="connsiteY5" fmla="*/ 903153 h 1516602"/>
                  <a:gd name="connsiteX6" fmla="*/ 59619 w 1038255"/>
                  <a:gd name="connsiteY6" fmla="*/ 874578 h 1516602"/>
                  <a:gd name="connsiteX7" fmla="*/ 46284 w 1038255"/>
                  <a:gd name="connsiteY7" fmla="*/ 895533 h 1516602"/>
                  <a:gd name="connsiteX8" fmla="*/ 50094 w 1038255"/>
                  <a:gd name="connsiteY8" fmla="*/ 933633 h 1516602"/>
                  <a:gd name="connsiteX9" fmla="*/ 53904 w 1038255"/>
                  <a:gd name="connsiteY9" fmla="*/ 939348 h 1516602"/>
                  <a:gd name="connsiteX10" fmla="*/ 59619 w 1038255"/>
                  <a:gd name="connsiteY10" fmla="*/ 943158 h 1516602"/>
                  <a:gd name="connsiteX11" fmla="*/ 63429 w 1038255"/>
                  <a:gd name="connsiteY11" fmla="*/ 948873 h 1516602"/>
                  <a:gd name="connsiteX12" fmla="*/ 80574 w 1038255"/>
                  <a:gd name="connsiteY12" fmla="*/ 958398 h 1516602"/>
                  <a:gd name="connsiteX13" fmla="*/ 166299 w 1038255"/>
                  <a:gd name="connsiteY13" fmla="*/ 979353 h 1516602"/>
                  <a:gd name="connsiteX14" fmla="*/ 267264 w 1038255"/>
                  <a:gd name="connsiteY14" fmla="*/ 1021263 h 1516602"/>
                  <a:gd name="connsiteX15" fmla="*/ 278694 w 1038255"/>
                  <a:gd name="connsiteY15" fmla="*/ 1076508 h 1516602"/>
                  <a:gd name="connsiteX16" fmla="*/ 264381 w 1038255"/>
                  <a:gd name="connsiteY16" fmla="*/ 1119397 h 1516602"/>
                  <a:gd name="connsiteX17" fmla="*/ 186224 w 1038255"/>
                  <a:gd name="connsiteY17" fmla="*/ 1150391 h 1516602"/>
                  <a:gd name="connsiteX18" fmla="*/ 27234 w 1038255"/>
                  <a:gd name="connsiteY18" fmla="*/ 1154613 h 1516602"/>
                  <a:gd name="connsiteX19" fmla="*/ 15804 w 1038255"/>
                  <a:gd name="connsiteY19" fmla="*/ 1160328 h 1516602"/>
                  <a:gd name="connsiteX20" fmla="*/ 6279 w 1038255"/>
                  <a:gd name="connsiteY20" fmla="*/ 1169853 h 1516602"/>
                  <a:gd name="connsiteX21" fmla="*/ 4374 w 1038255"/>
                  <a:gd name="connsiteY21" fmla="*/ 1175568 h 1516602"/>
                  <a:gd name="connsiteX22" fmla="*/ 564 w 1038255"/>
                  <a:gd name="connsiteY22" fmla="*/ 1181283 h 1516602"/>
                  <a:gd name="connsiteX23" fmla="*/ 6279 w 1038255"/>
                  <a:gd name="connsiteY23" fmla="*/ 1213668 h 1516602"/>
                  <a:gd name="connsiteX24" fmla="*/ 11994 w 1038255"/>
                  <a:gd name="connsiteY24" fmla="*/ 1217478 h 1516602"/>
                  <a:gd name="connsiteX25" fmla="*/ 17709 w 1038255"/>
                  <a:gd name="connsiteY25" fmla="*/ 1219383 h 1516602"/>
                  <a:gd name="connsiteX26" fmla="*/ 145344 w 1038255"/>
                  <a:gd name="connsiteY26" fmla="*/ 1217478 h 1516602"/>
                  <a:gd name="connsiteX27" fmla="*/ 239202 w 1038255"/>
                  <a:gd name="connsiteY27" fmla="*/ 1214801 h 1516602"/>
                  <a:gd name="connsiteX28" fmla="*/ 318699 w 1038255"/>
                  <a:gd name="connsiteY28" fmla="*/ 1217478 h 1516602"/>
                  <a:gd name="connsiteX29" fmla="*/ 330129 w 1038255"/>
                  <a:gd name="connsiteY29" fmla="*/ 1223193 h 1516602"/>
                  <a:gd name="connsiteX30" fmla="*/ 333939 w 1038255"/>
                  <a:gd name="connsiteY30" fmla="*/ 1228908 h 1516602"/>
                  <a:gd name="connsiteX31" fmla="*/ 339654 w 1038255"/>
                  <a:gd name="connsiteY31" fmla="*/ 1230813 h 1516602"/>
                  <a:gd name="connsiteX32" fmla="*/ 351084 w 1038255"/>
                  <a:gd name="connsiteY32" fmla="*/ 1238433 h 1516602"/>
                  <a:gd name="connsiteX33" fmla="*/ 356799 w 1038255"/>
                  <a:gd name="connsiteY33" fmla="*/ 1242243 h 1516602"/>
                  <a:gd name="connsiteX34" fmla="*/ 360609 w 1038255"/>
                  <a:gd name="connsiteY34" fmla="*/ 1247958 h 1516602"/>
                  <a:gd name="connsiteX35" fmla="*/ 366324 w 1038255"/>
                  <a:gd name="connsiteY35" fmla="*/ 1259388 h 1516602"/>
                  <a:gd name="connsiteX36" fmla="*/ 362514 w 1038255"/>
                  <a:gd name="connsiteY36" fmla="*/ 1286058 h 1516602"/>
                  <a:gd name="connsiteX37" fmla="*/ 358704 w 1038255"/>
                  <a:gd name="connsiteY37" fmla="*/ 1291773 h 1516602"/>
                  <a:gd name="connsiteX38" fmla="*/ 356799 w 1038255"/>
                  <a:gd name="connsiteY38" fmla="*/ 1297488 h 1516602"/>
                  <a:gd name="connsiteX39" fmla="*/ 352989 w 1038255"/>
                  <a:gd name="connsiteY39" fmla="*/ 1303203 h 1516602"/>
                  <a:gd name="connsiteX40" fmla="*/ 351084 w 1038255"/>
                  <a:gd name="connsiteY40" fmla="*/ 1308918 h 1516602"/>
                  <a:gd name="connsiteX41" fmla="*/ 347274 w 1038255"/>
                  <a:gd name="connsiteY41" fmla="*/ 1314633 h 1516602"/>
                  <a:gd name="connsiteX42" fmla="*/ 330129 w 1038255"/>
                  <a:gd name="connsiteY42" fmla="*/ 1381308 h 1516602"/>
                  <a:gd name="connsiteX43" fmla="*/ 328224 w 1038255"/>
                  <a:gd name="connsiteY43" fmla="*/ 1432743 h 1516602"/>
                  <a:gd name="connsiteX44" fmla="*/ 330129 w 1038255"/>
                  <a:gd name="connsiteY44" fmla="*/ 1457508 h 1516602"/>
                  <a:gd name="connsiteX45" fmla="*/ 332034 w 1038255"/>
                  <a:gd name="connsiteY45" fmla="*/ 1463223 h 1516602"/>
                  <a:gd name="connsiteX46" fmla="*/ 335844 w 1038255"/>
                  <a:gd name="connsiteY46" fmla="*/ 1467033 h 1516602"/>
                  <a:gd name="connsiteX47" fmla="*/ 364419 w 1038255"/>
                  <a:gd name="connsiteY47" fmla="*/ 1512753 h 1516602"/>
                  <a:gd name="connsiteX48" fmla="*/ 387279 w 1038255"/>
                  <a:gd name="connsiteY48" fmla="*/ 1514658 h 1516602"/>
                  <a:gd name="connsiteX49" fmla="*/ 392994 w 1038255"/>
                  <a:gd name="connsiteY49" fmla="*/ 1508943 h 1516602"/>
                  <a:gd name="connsiteX50" fmla="*/ 394899 w 1038255"/>
                  <a:gd name="connsiteY50" fmla="*/ 1497513 h 1516602"/>
                  <a:gd name="connsiteX51" fmla="*/ 396804 w 1038255"/>
                  <a:gd name="connsiteY51" fmla="*/ 1491798 h 1516602"/>
                  <a:gd name="connsiteX52" fmla="*/ 398709 w 1038255"/>
                  <a:gd name="connsiteY52" fmla="*/ 1474653 h 1516602"/>
                  <a:gd name="connsiteX53" fmla="*/ 400614 w 1038255"/>
                  <a:gd name="connsiteY53" fmla="*/ 1461318 h 1516602"/>
                  <a:gd name="connsiteX54" fmla="*/ 404424 w 1038255"/>
                  <a:gd name="connsiteY54" fmla="*/ 1404168 h 1516602"/>
                  <a:gd name="connsiteX55" fmla="*/ 410139 w 1038255"/>
                  <a:gd name="connsiteY55" fmla="*/ 1392738 h 1516602"/>
                  <a:gd name="connsiteX56" fmla="*/ 413949 w 1038255"/>
                  <a:gd name="connsiteY56" fmla="*/ 1379403 h 1516602"/>
                  <a:gd name="connsiteX57" fmla="*/ 415854 w 1038255"/>
                  <a:gd name="connsiteY57" fmla="*/ 1373688 h 1516602"/>
                  <a:gd name="connsiteX58" fmla="*/ 417759 w 1038255"/>
                  <a:gd name="connsiteY58" fmla="*/ 1360353 h 1516602"/>
                  <a:gd name="connsiteX59" fmla="*/ 421569 w 1038255"/>
                  <a:gd name="connsiteY59" fmla="*/ 1348923 h 1516602"/>
                  <a:gd name="connsiteX60" fmla="*/ 427284 w 1038255"/>
                  <a:gd name="connsiteY60" fmla="*/ 1335588 h 1516602"/>
                  <a:gd name="connsiteX61" fmla="*/ 467289 w 1038255"/>
                  <a:gd name="connsiteY61" fmla="*/ 1265103 h 1516602"/>
                  <a:gd name="connsiteX62" fmla="*/ 528455 w 1038255"/>
                  <a:gd name="connsiteY62" fmla="*/ 1230091 h 1516602"/>
                  <a:gd name="connsiteX63" fmla="*/ 601154 w 1038255"/>
                  <a:gd name="connsiteY63" fmla="*/ 1221700 h 1516602"/>
                  <a:gd name="connsiteX64" fmla="*/ 720654 w 1038255"/>
                  <a:gd name="connsiteY64" fmla="*/ 1316538 h 1516602"/>
                  <a:gd name="connsiteX65" fmla="*/ 733989 w 1038255"/>
                  <a:gd name="connsiteY65" fmla="*/ 1326063 h 1516602"/>
                  <a:gd name="connsiteX66" fmla="*/ 743514 w 1038255"/>
                  <a:gd name="connsiteY66" fmla="*/ 1327968 h 1516602"/>
                  <a:gd name="connsiteX67" fmla="*/ 749229 w 1038255"/>
                  <a:gd name="connsiteY67" fmla="*/ 1329873 h 1516602"/>
                  <a:gd name="connsiteX68" fmla="*/ 762564 w 1038255"/>
                  <a:gd name="connsiteY68" fmla="*/ 1335588 h 1516602"/>
                  <a:gd name="connsiteX69" fmla="*/ 777804 w 1038255"/>
                  <a:gd name="connsiteY69" fmla="*/ 1333683 h 1516602"/>
                  <a:gd name="connsiteX70" fmla="*/ 789234 w 1038255"/>
                  <a:gd name="connsiteY70" fmla="*/ 1327968 h 1516602"/>
                  <a:gd name="connsiteX71" fmla="*/ 794949 w 1038255"/>
                  <a:gd name="connsiteY71" fmla="*/ 1326063 h 1516602"/>
                  <a:gd name="connsiteX72" fmla="*/ 802569 w 1038255"/>
                  <a:gd name="connsiteY72" fmla="*/ 1308918 h 1516602"/>
                  <a:gd name="connsiteX73" fmla="*/ 800664 w 1038255"/>
                  <a:gd name="connsiteY73" fmla="*/ 1284153 h 1516602"/>
                  <a:gd name="connsiteX74" fmla="*/ 798759 w 1038255"/>
                  <a:gd name="connsiteY74" fmla="*/ 1278438 h 1516602"/>
                  <a:gd name="connsiteX75" fmla="*/ 796854 w 1038255"/>
                  <a:gd name="connsiteY75" fmla="*/ 1270818 h 1516602"/>
                  <a:gd name="connsiteX76" fmla="*/ 783519 w 1038255"/>
                  <a:gd name="connsiteY76" fmla="*/ 1253673 h 1516602"/>
                  <a:gd name="connsiteX77" fmla="*/ 773994 w 1038255"/>
                  <a:gd name="connsiteY77" fmla="*/ 1247958 h 1516602"/>
                  <a:gd name="connsiteX78" fmla="*/ 648264 w 1038255"/>
                  <a:gd name="connsiteY78" fmla="*/ 1156518 h 1516602"/>
                  <a:gd name="connsiteX79" fmla="*/ 644454 w 1038255"/>
                  <a:gd name="connsiteY79" fmla="*/ 1139373 h 1516602"/>
                  <a:gd name="connsiteX80" fmla="*/ 646359 w 1038255"/>
                  <a:gd name="connsiteY80" fmla="*/ 1131753 h 1516602"/>
                  <a:gd name="connsiteX81" fmla="*/ 650169 w 1038255"/>
                  <a:gd name="connsiteY81" fmla="*/ 1114608 h 1516602"/>
                  <a:gd name="connsiteX82" fmla="*/ 653979 w 1038255"/>
                  <a:gd name="connsiteY82" fmla="*/ 1108893 h 1516602"/>
                  <a:gd name="connsiteX83" fmla="*/ 655884 w 1038255"/>
                  <a:gd name="connsiteY83" fmla="*/ 1103178 h 1516602"/>
                  <a:gd name="connsiteX84" fmla="*/ 661599 w 1038255"/>
                  <a:gd name="connsiteY84" fmla="*/ 1101273 h 1516602"/>
                  <a:gd name="connsiteX85" fmla="*/ 671124 w 1038255"/>
                  <a:gd name="connsiteY85" fmla="*/ 1089843 h 1516602"/>
                  <a:gd name="connsiteX86" fmla="*/ 724464 w 1038255"/>
                  <a:gd name="connsiteY86" fmla="*/ 1082223 h 1516602"/>
                  <a:gd name="connsiteX87" fmla="*/ 842574 w 1038255"/>
                  <a:gd name="connsiteY87" fmla="*/ 1084128 h 1516602"/>
                  <a:gd name="connsiteX88" fmla="*/ 871149 w 1038255"/>
                  <a:gd name="connsiteY88" fmla="*/ 1086033 h 1516602"/>
                  <a:gd name="connsiteX89" fmla="*/ 899724 w 1038255"/>
                  <a:gd name="connsiteY89" fmla="*/ 1091748 h 1516602"/>
                  <a:gd name="connsiteX90" fmla="*/ 922584 w 1038255"/>
                  <a:gd name="connsiteY90" fmla="*/ 1095558 h 1516602"/>
                  <a:gd name="connsiteX91" fmla="*/ 951159 w 1038255"/>
                  <a:gd name="connsiteY91" fmla="*/ 1101273 h 1516602"/>
                  <a:gd name="connsiteX92" fmla="*/ 956874 w 1038255"/>
                  <a:gd name="connsiteY92" fmla="*/ 1101273 h 1516602"/>
                  <a:gd name="connsiteX93" fmla="*/ 1002594 w 1038255"/>
                  <a:gd name="connsiteY93" fmla="*/ 1099368 h 1516602"/>
                  <a:gd name="connsiteX94" fmla="*/ 1031169 w 1038255"/>
                  <a:gd name="connsiteY94" fmla="*/ 1091748 h 1516602"/>
                  <a:gd name="connsiteX95" fmla="*/ 1034979 w 1038255"/>
                  <a:gd name="connsiteY95" fmla="*/ 1086033 h 1516602"/>
                  <a:gd name="connsiteX96" fmla="*/ 1033074 w 1038255"/>
                  <a:gd name="connsiteY96" fmla="*/ 1066983 h 1516602"/>
                  <a:gd name="connsiteX97" fmla="*/ 970209 w 1038255"/>
                  <a:gd name="connsiteY97" fmla="*/ 1044123 h 1516602"/>
                  <a:gd name="connsiteX98" fmla="*/ 962589 w 1038255"/>
                  <a:gd name="connsiteY98" fmla="*/ 1042218 h 1516602"/>
                  <a:gd name="connsiteX99" fmla="*/ 935919 w 1038255"/>
                  <a:gd name="connsiteY99" fmla="*/ 1034598 h 1516602"/>
                  <a:gd name="connsiteX100" fmla="*/ 825429 w 1038255"/>
                  <a:gd name="connsiteY100" fmla="*/ 1034598 h 1516602"/>
                  <a:gd name="connsiteX101" fmla="*/ 730179 w 1038255"/>
                  <a:gd name="connsiteY101" fmla="*/ 1038408 h 1516602"/>
                  <a:gd name="connsiteX102" fmla="*/ 669219 w 1038255"/>
                  <a:gd name="connsiteY102" fmla="*/ 1046028 h 1516602"/>
                  <a:gd name="connsiteX103" fmla="*/ 646359 w 1038255"/>
                  <a:gd name="connsiteY103" fmla="*/ 1049838 h 1516602"/>
                  <a:gd name="connsiteX104" fmla="*/ 642549 w 1038255"/>
                  <a:gd name="connsiteY104" fmla="*/ 1038408 h 1516602"/>
                  <a:gd name="connsiteX105" fmla="*/ 640644 w 1038255"/>
                  <a:gd name="connsiteY105" fmla="*/ 1032693 h 1516602"/>
                  <a:gd name="connsiteX106" fmla="*/ 642549 w 1038255"/>
                  <a:gd name="connsiteY106" fmla="*/ 1015548 h 1516602"/>
                  <a:gd name="connsiteX107" fmla="*/ 644454 w 1038255"/>
                  <a:gd name="connsiteY107" fmla="*/ 1009833 h 1516602"/>
                  <a:gd name="connsiteX108" fmla="*/ 661599 w 1038255"/>
                  <a:gd name="connsiteY108" fmla="*/ 1000308 h 1516602"/>
                  <a:gd name="connsiteX109" fmla="*/ 673029 w 1038255"/>
                  <a:gd name="connsiteY109" fmla="*/ 992688 h 1516602"/>
                  <a:gd name="connsiteX110" fmla="*/ 674934 w 1038255"/>
                  <a:gd name="connsiteY110" fmla="*/ 986973 h 1516602"/>
                  <a:gd name="connsiteX111" fmla="*/ 680649 w 1038255"/>
                  <a:gd name="connsiteY111" fmla="*/ 985068 h 1516602"/>
                  <a:gd name="connsiteX112" fmla="*/ 686364 w 1038255"/>
                  <a:gd name="connsiteY112" fmla="*/ 981258 h 1516602"/>
                  <a:gd name="connsiteX113" fmla="*/ 695889 w 1038255"/>
                  <a:gd name="connsiteY113" fmla="*/ 971733 h 1516602"/>
                  <a:gd name="connsiteX114" fmla="*/ 705414 w 1038255"/>
                  <a:gd name="connsiteY114" fmla="*/ 960303 h 1516602"/>
                  <a:gd name="connsiteX115" fmla="*/ 716844 w 1038255"/>
                  <a:gd name="connsiteY115" fmla="*/ 952683 h 1516602"/>
                  <a:gd name="connsiteX116" fmla="*/ 732084 w 1038255"/>
                  <a:gd name="connsiteY116" fmla="*/ 939348 h 1516602"/>
                  <a:gd name="connsiteX117" fmla="*/ 741609 w 1038255"/>
                  <a:gd name="connsiteY117" fmla="*/ 927918 h 1516602"/>
                  <a:gd name="connsiteX118" fmla="*/ 753039 w 1038255"/>
                  <a:gd name="connsiteY118" fmla="*/ 918393 h 1516602"/>
                  <a:gd name="connsiteX119" fmla="*/ 758754 w 1038255"/>
                  <a:gd name="connsiteY119" fmla="*/ 906963 h 1516602"/>
                  <a:gd name="connsiteX120" fmla="*/ 760659 w 1038255"/>
                  <a:gd name="connsiteY120" fmla="*/ 901248 h 1516602"/>
                  <a:gd name="connsiteX121" fmla="*/ 766374 w 1038255"/>
                  <a:gd name="connsiteY121" fmla="*/ 889818 h 1516602"/>
                  <a:gd name="connsiteX122" fmla="*/ 764469 w 1038255"/>
                  <a:gd name="connsiteY122" fmla="*/ 874578 h 1516602"/>
                  <a:gd name="connsiteX123" fmla="*/ 758754 w 1038255"/>
                  <a:gd name="connsiteY123" fmla="*/ 872673 h 1516602"/>
                  <a:gd name="connsiteX124" fmla="*/ 737799 w 1038255"/>
                  <a:gd name="connsiteY124" fmla="*/ 874578 h 1516602"/>
                  <a:gd name="connsiteX125" fmla="*/ 732084 w 1038255"/>
                  <a:gd name="connsiteY125" fmla="*/ 878388 h 1516602"/>
                  <a:gd name="connsiteX126" fmla="*/ 699699 w 1038255"/>
                  <a:gd name="connsiteY126" fmla="*/ 899343 h 1516602"/>
                  <a:gd name="connsiteX127" fmla="*/ 595181 w 1038255"/>
                  <a:gd name="connsiteY127" fmla="*/ 957831 h 1516602"/>
                  <a:gd name="connsiteX128" fmla="*/ 507294 w 1038255"/>
                  <a:gd name="connsiteY128" fmla="*/ 847908 h 1516602"/>
                  <a:gd name="connsiteX129" fmla="*/ 503484 w 1038255"/>
                  <a:gd name="connsiteY129" fmla="*/ 358323 h 1516602"/>
                  <a:gd name="connsiteX130" fmla="*/ 499674 w 1038255"/>
                  <a:gd name="connsiteY130" fmla="*/ 66858 h 1516602"/>
                  <a:gd name="connsiteX131" fmla="*/ 490149 w 1038255"/>
                  <a:gd name="connsiteY131" fmla="*/ 40188 h 1516602"/>
                  <a:gd name="connsiteX132" fmla="*/ 488244 w 1038255"/>
                  <a:gd name="connsiteY132" fmla="*/ 34473 h 1516602"/>
                  <a:gd name="connsiteX133" fmla="*/ 484434 w 1038255"/>
                  <a:gd name="connsiteY133" fmla="*/ 28758 h 1516602"/>
                  <a:gd name="connsiteX134" fmla="*/ 478719 w 1038255"/>
                  <a:gd name="connsiteY134" fmla="*/ 17328 h 1516602"/>
                  <a:gd name="connsiteX135" fmla="*/ 473004 w 1038255"/>
                  <a:gd name="connsiteY135" fmla="*/ 13518 h 1516602"/>
                  <a:gd name="connsiteX136" fmla="*/ 469194 w 1038255"/>
                  <a:gd name="connsiteY136" fmla="*/ 7803 h 1516602"/>
                  <a:gd name="connsiteX137" fmla="*/ 429189 w 1038255"/>
                  <a:gd name="connsiteY137" fmla="*/ 11613 h 1516602"/>
                  <a:gd name="connsiteX138" fmla="*/ 425379 w 1038255"/>
                  <a:gd name="connsiteY138" fmla="*/ 78288 h 1516602"/>
                  <a:gd name="connsiteX139" fmla="*/ 425379 w 1038255"/>
                  <a:gd name="connsiteY139" fmla="*/ 84003 h 1516602"/>
                  <a:gd name="connsiteX140" fmla="*/ 429189 w 1038255"/>
                  <a:gd name="connsiteY140" fmla="*/ 238308 h 1516602"/>
                  <a:gd name="connsiteX141" fmla="*/ 440619 w 1038255"/>
                  <a:gd name="connsiteY141" fmla="*/ 421188 h 1516602"/>
                  <a:gd name="connsiteX142" fmla="*/ 435265 w 1038255"/>
                  <a:gd name="connsiteY142" fmla="*/ 718368 h 1516602"/>
                  <a:gd name="connsiteX143" fmla="*/ 435059 w 1038255"/>
                  <a:gd name="connsiteY143" fmla="*/ 799046 h 1516602"/>
                  <a:gd name="connsiteX144" fmla="*/ 430322 w 1038255"/>
                  <a:gd name="connsiteY14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970209 w 1034979"/>
                  <a:gd name="connsiteY96" fmla="*/ 1044123 h 1516602"/>
                  <a:gd name="connsiteX97" fmla="*/ 962589 w 1034979"/>
                  <a:gd name="connsiteY97" fmla="*/ 1042218 h 1516602"/>
                  <a:gd name="connsiteX98" fmla="*/ 935919 w 1034979"/>
                  <a:gd name="connsiteY98" fmla="*/ 1034598 h 1516602"/>
                  <a:gd name="connsiteX99" fmla="*/ 825429 w 1034979"/>
                  <a:gd name="connsiteY99" fmla="*/ 1034598 h 1516602"/>
                  <a:gd name="connsiteX100" fmla="*/ 730179 w 1034979"/>
                  <a:gd name="connsiteY100" fmla="*/ 1038408 h 1516602"/>
                  <a:gd name="connsiteX101" fmla="*/ 669219 w 1034979"/>
                  <a:gd name="connsiteY101" fmla="*/ 1046028 h 1516602"/>
                  <a:gd name="connsiteX102" fmla="*/ 646359 w 1034979"/>
                  <a:gd name="connsiteY102" fmla="*/ 1049838 h 1516602"/>
                  <a:gd name="connsiteX103" fmla="*/ 642549 w 1034979"/>
                  <a:gd name="connsiteY103" fmla="*/ 1038408 h 1516602"/>
                  <a:gd name="connsiteX104" fmla="*/ 640644 w 1034979"/>
                  <a:gd name="connsiteY104" fmla="*/ 1032693 h 1516602"/>
                  <a:gd name="connsiteX105" fmla="*/ 642549 w 1034979"/>
                  <a:gd name="connsiteY105" fmla="*/ 1015548 h 1516602"/>
                  <a:gd name="connsiteX106" fmla="*/ 644454 w 1034979"/>
                  <a:gd name="connsiteY106" fmla="*/ 1009833 h 1516602"/>
                  <a:gd name="connsiteX107" fmla="*/ 661599 w 1034979"/>
                  <a:gd name="connsiteY107" fmla="*/ 1000308 h 1516602"/>
                  <a:gd name="connsiteX108" fmla="*/ 673029 w 1034979"/>
                  <a:gd name="connsiteY108" fmla="*/ 992688 h 1516602"/>
                  <a:gd name="connsiteX109" fmla="*/ 674934 w 1034979"/>
                  <a:gd name="connsiteY109" fmla="*/ 986973 h 1516602"/>
                  <a:gd name="connsiteX110" fmla="*/ 680649 w 1034979"/>
                  <a:gd name="connsiteY110" fmla="*/ 985068 h 1516602"/>
                  <a:gd name="connsiteX111" fmla="*/ 686364 w 1034979"/>
                  <a:gd name="connsiteY111" fmla="*/ 981258 h 1516602"/>
                  <a:gd name="connsiteX112" fmla="*/ 695889 w 1034979"/>
                  <a:gd name="connsiteY112" fmla="*/ 971733 h 1516602"/>
                  <a:gd name="connsiteX113" fmla="*/ 705414 w 1034979"/>
                  <a:gd name="connsiteY113" fmla="*/ 960303 h 1516602"/>
                  <a:gd name="connsiteX114" fmla="*/ 716844 w 1034979"/>
                  <a:gd name="connsiteY114" fmla="*/ 952683 h 1516602"/>
                  <a:gd name="connsiteX115" fmla="*/ 732084 w 1034979"/>
                  <a:gd name="connsiteY115" fmla="*/ 939348 h 1516602"/>
                  <a:gd name="connsiteX116" fmla="*/ 741609 w 1034979"/>
                  <a:gd name="connsiteY116" fmla="*/ 927918 h 1516602"/>
                  <a:gd name="connsiteX117" fmla="*/ 753039 w 1034979"/>
                  <a:gd name="connsiteY117" fmla="*/ 918393 h 1516602"/>
                  <a:gd name="connsiteX118" fmla="*/ 758754 w 1034979"/>
                  <a:gd name="connsiteY118" fmla="*/ 906963 h 1516602"/>
                  <a:gd name="connsiteX119" fmla="*/ 760659 w 1034979"/>
                  <a:gd name="connsiteY119" fmla="*/ 901248 h 1516602"/>
                  <a:gd name="connsiteX120" fmla="*/ 766374 w 1034979"/>
                  <a:gd name="connsiteY120" fmla="*/ 889818 h 1516602"/>
                  <a:gd name="connsiteX121" fmla="*/ 764469 w 1034979"/>
                  <a:gd name="connsiteY121" fmla="*/ 874578 h 1516602"/>
                  <a:gd name="connsiteX122" fmla="*/ 758754 w 1034979"/>
                  <a:gd name="connsiteY122" fmla="*/ 872673 h 1516602"/>
                  <a:gd name="connsiteX123" fmla="*/ 737799 w 1034979"/>
                  <a:gd name="connsiteY123" fmla="*/ 874578 h 1516602"/>
                  <a:gd name="connsiteX124" fmla="*/ 732084 w 1034979"/>
                  <a:gd name="connsiteY124" fmla="*/ 878388 h 1516602"/>
                  <a:gd name="connsiteX125" fmla="*/ 699699 w 1034979"/>
                  <a:gd name="connsiteY125" fmla="*/ 899343 h 1516602"/>
                  <a:gd name="connsiteX126" fmla="*/ 595181 w 1034979"/>
                  <a:gd name="connsiteY126" fmla="*/ 957831 h 1516602"/>
                  <a:gd name="connsiteX127" fmla="*/ 507294 w 1034979"/>
                  <a:gd name="connsiteY127" fmla="*/ 847908 h 1516602"/>
                  <a:gd name="connsiteX128" fmla="*/ 503484 w 1034979"/>
                  <a:gd name="connsiteY128" fmla="*/ 358323 h 1516602"/>
                  <a:gd name="connsiteX129" fmla="*/ 499674 w 1034979"/>
                  <a:gd name="connsiteY129" fmla="*/ 66858 h 1516602"/>
                  <a:gd name="connsiteX130" fmla="*/ 490149 w 1034979"/>
                  <a:gd name="connsiteY130" fmla="*/ 40188 h 1516602"/>
                  <a:gd name="connsiteX131" fmla="*/ 488244 w 1034979"/>
                  <a:gd name="connsiteY131" fmla="*/ 34473 h 1516602"/>
                  <a:gd name="connsiteX132" fmla="*/ 484434 w 1034979"/>
                  <a:gd name="connsiteY132" fmla="*/ 28758 h 1516602"/>
                  <a:gd name="connsiteX133" fmla="*/ 478719 w 1034979"/>
                  <a:gd name="connsiteY133" fmla="*/ 17328 h 1516602"/>
                  <a:gd name="connsiteX134" fmla="*/ 473004 w 1034979"/>
                  <a:gd name="connsiteY134" fmla="*/ 13518 h 1516602"/>
                  <a:gd name="connsiteX135" fmla="*/ 469194 w 1034979"/>
                  <a:gd name="connsiteY135" fmla="*/ 7803 h 1516602"/>
                  <a:gd name="connsiteX136" fmla="*/ 429189 w 1034979"/>
                  <a:gd name="connsiteY136" fmla="*/ 11613 h 1516602"/>
                  <a:gd name="connsiteX137" fmla="*/ 425379 w 1034979"/>
                  <a:gd name="connsiteY137" fmla="*/ 78288 h 1516602"/>
                  <a:gd name="connsiteX138" fmla="*/ 425379 w 1034979"/>
                  <a:gd name="connsiteY138" fmla="*/ 84003 h 1516602"/>
                  <a:gd name="connsiteX139" fmla="*/ 429189 w 1034979"/>
                  <a:gd name="connsiteY139" fmla="*/ 238308 h 1516602"/>
                  <a:gd name="connsiteX140" fmla="*/ 440619 w 1034979"/>
                  <a:gd name="connsiteY140" fmla="*/ 421188 h 1516602"/>
                  <a:gd name="connsiteX141" fmla="*/ 435265 w 1034979"/>
                  <a:gd name="connsiteY141" fmla="*/ 718368 h 1516602"/>
                  <a:gd name="connsiteX142" fmla="*/ 435059 w 1034979"/>
                  <a:gd name="connsiteY142" fmla="*/ 799046 h 1516602"/>
                  <a:gd name="connsiteX143" fmla="*/ 430322 w 1034979"/>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970209 w 1031824"/>
                  <a:gd name="connsiteY95" fmla="*/ 1044123 h 1516602"/>
                  <a:gd name="connsiteX96" fmla="*/ 962589 w 1031824"/>
                  <a:gd name="connsiteY96" fmla="*/ 1042218 h 1516602"/>
                  <a:gd name="connsiteX97" fmla="*/ 935919 w 1031824"/>
                  <a:gd name="connsiteY97" fmla="*/ 1034598 h 1516602"/>
                  <a:gd name="connsiteX98" fmla="*/ 825429 w 1031824"/>
                  <a:gd name="connsiteY98" fmla="*/ 1034598 h 1516602"/>
                  <a:gd name="connsiteX99" fmla="*/ 730179 w 1031824"/>
                  <a:gd name="connsiteY99" fmla="*/ 1038408 h 1516602"/>
                  <a:gd name="connsiteX100" fmla="*/ 669219 w 1031824"/>
                  <a:gd name="connsiteY100" fmla="*/ 1046028 h 1516602"/>
                  <a:gd name="connsiteX101" fmla="*/ 646359 w 1031824"/>
                  <a:gd name="connsiteY101" fmla="*/ 1049838 h 1516602"/>
                  <a:gd name="connsiteX102" fmla="*/ 642549 w 1031824"/>
                  <a:gd name="connsiteY102" fmla="*/ 1038408 h 1516602"/>
                  <a:gd name="connsiteX103" fmla="*/ 640644 w 1031824"/>
                  <a:gd name="connsiteY103" fmla="*/ 1032693 h 1516602"/>
                  <a:gd name="connsiteX104" fmla="*/ 642549 w 1031824"/>
                  <a:gd name="connsiteY104" fmla="*/ 1015548 h 1516602"/>
                  <a:gd name="connsiteX105" fmla="*/ 644454 w 1031824"/>
                  <a:gd name="connsiteY105" fmla="*/ 1009833 h 1516602"/>
                  <a:gd name="connsiteX106" fmla="*/ 661599 w 1031824"/>
                  <a:gd name="connsiteY106" fmla="*/ 1000308 h 1516602"/>
                  <a:gd name="connsiteX107" fmla="*/ 673029 w 1031824"/>
                  <a:gd name="connsiteY107" fmla="*/ 992688 h 1516602"/>
                  <a:gd name="connsiteX108" fmla="*/ 674934 w 1031824"/>
                  <a:gd name="connsiteY108" fmla="*/ 986973 h 1516602"/>
                  <a:gd name="connsiteX109" fmla="*/ 680649 w 1031824"/>
                  <a:gd name="connsiteY109" fmla="*/ 985068 h 1516602"/>
                  <a:gd name="connsiteX110" fmla="*/ 686364 w 1031824"/>
                  <a:gd name="connsiteY110" fmla="*/ 981258 h 1516602"/>
                  <a:gd name="connsiteX111" fmla="*/ 695889 w 1031824"/>
                  <a:gd name="connsiteY111" fmla="*/ 971733 h 1516602"/>
                  <a:gd name="connsiteX112" fmla="*/ 705414 w 1031824"/>
                  <a:gd name="connsiteY112" fmla="*/ 960303 h 1516602"/>
                  <a:gd name="connsiteX113" fmla="*/ 716844 w 1031824"/>
                  <a:gd name="connsiteY113" fmla="*/ 952683 h 1516602"/>
                  <a:gd name="connsiteX114" fmla="*/ 732084 w 1031824"/>
                  <a:gd name="connsiteY114" fmla="*/ 939348 h 1516602"/>
                  <a:gd name="connsiteX115" fmla="*/ 741609 w 1031824"/>
                  <a:gd name="connsiteY115" fmla="*/ 927918 h 1516602"/>
                  <a:gd name="connsiteX116" fmla="*/ 753039 w 1031824"/>
                  <a:gd name="connsiteY116" fmla="*/ 918393 h 1516602"/>
                  <a:gd name="connsiteX117" fmla="*/ 758754 w 1031824"/>
                  <a:gd name="connsiteY117" fmla="*/ 906963 h 1516602"/>
                  <a:gd name="connsiteX118" fmla="*/ 760659 w 1031824"/>
                  <a:gd name="connsiteY118" fmla="*/ 901248 h 1516602"/>
                  <a:gd name="connsiteX119" fmla="*/ 766374 w 1031824"/>
                  <a:gd name="connsiteY119" fmla="*/ 889818 h 1516602"/>
                  <a:gd name="connsiteX120" fmla="*/ 764469 w 1031824"/>
                  <a:gd name="connsiteY120" fmla="*/ 874578 h 1516602"/>
                  <a:gd name="connsiteX121" fmla="*/ 758754 w 1031824"/>
                  <a:gd name="connsiteY121" fmla="*/ 872673 h 1516602"/>
                  <a:gd name="connsiteX122" fmla="*/ 737799 w 1031824"/>
                  <a:gd name="connsiteY122" fmla="*/ 874578 h 1516602"/>
                  <a:gd name="connsiteX123" fmla="*/ 732084 w 1031824"/>
                  <a:gd name="connsiteY123" fmla="*/ 878388 h 1516602"/>
                  <a:gd name="connsiteX124" fmla="*/ 699699 w 1031824"/>
                  <a:gd name="connsiteY124" fmla="*/ 899343 h 1516602"/>
                  <a:gd name="connsiteX125" fmla="*/ 595181 w 1031824"/>
                  <a:gd name="connsiteY125" fmla="*/ 957831 h 1516602"/>
                  <a:gd name="connsiteX126" fmla="*/ 507294 w 1031824"/>
                  <a:gd name="connsiteY126" fmla="*/ 847908 h 1516602"/>
                  <a:gd name="connsiteX127" fmla="*/ 503484 w 1031824"/>
                  <a:gd name="connsiteY127" fmla="*/ 358323 h 1516602"/>
                  <a:gd name="connsiteX128" fmla="*/ 499674 w 1031824"/>
                  <a:gd name="connsiteY128" fmla="*/ 66858 h 1516602"/>
                  <a:gd name="connsiteX129" fmla="*/ 490149 w 1031824"/>
                  <a:gd name="connsiteY129" fmla="*/ 40188 h 1516602"/>
                  <a:gd name="connsiteX130" fmla="*/ 488244 w 1031824"/>
                  <a:gd name="connsiteY130" fmla="*/ 34473 h 1516602"/>
                  <a:gd name="connsiteX131" fmla="*/ 484434 w 1031824"/>
                  <a:gd name="connsiteY131" fmla="*/ 28758 h 1516602"/>
                  <a:gd name="connsiteX132" fmla="*/ 478719 w 1031824"/>
                  <a:gd name="connsiteY132" fmla="*/ 17328 h 1516602"/>
                  <a:gd name="connsiteX133" fmla="*/ 473004 w 1031824"/>
                  <a:gd name="connsiteY133" fmla="*/ 13518 h 1516602"/>
                  <a:gd name="connsiteX134" fmla="*/ 469194 w 1031824"/>
                  <a:gd name="connsiteY134" fmla="*/ 7803 h 1516602"/>
                  <a:gd name="connsiteX135" fmla="*/ 429189 w 1031824"/>
                  <a:gd name="connsiteY135" fmla="*/ 11613 h 1516602"/>
                  <a:gd name="connsiteX136" fmla="*/ 425379 w 1031824"/>
                  <a:gd name="connsiteY136" fmla="*/ 78288 h 1516602"/>
                  <a:gd name="connsiteX137" fmla="*/ 425379 w 1031824"/>
                  <a:gd name="connsiteY137" fmla="*/ 84003 h 1516602"/>
                  <a:gd name="connsiteX138" fmla="*/ 429189 w 1031824"/>
                  <a:gd name="connsiteY138" fmla="*/ 238308 h 1516602"/>
                  <a:gd name="connsiteX139" fmla="*/ 440619 w 1031824"/>
                  <a:gd name="connsiteY139" fmla="*/ 421188 h 1516602"/>
                  <a:gd name="connsiteX140" fmla="*/ 435265 w 1031824"/>
                  <a:gd name="connsiteY140" fmla="*/ 718368 h 1516602"/>
                  <a:gd name="connsiteX141" fmla="*/ 435059 w 1031824"/>
                  <a:gd name="connsiteY141" fmla="*/ 799046 h 1516602"/>
                  <a:gd name="connsiteX142" fmla="*/ 430322 w 1031824"/>
                  <a:gd name="connsiteY142"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73029 w 1031169"/>
                  <a:gd name="connsiteY107" fmla="*/ 992688 h 1516602"/>
                  <a:gd name="connsiteX108" fmla="*/ 674934 w 1031169"/>
                  <a:gd name="connsiteY108" fmla="*/ 986973 h 1516602"/>
                  <a:gd name="connsiteX109" fmla="*/ 680649 w 1031169"/>
                  <a:gd name="connsiteY109" fmla="*/ 985068 h 1516602"/>
                  <a:gd name="connsiteX110" fmla="*/ 686364 w 1031169"/>
                  <a:gd name="connsiteY110" fmla="*/ 981258 h 1516602"/>
                  <a:gd name="connsiteX111" fmla="*/ 695889 w 1031169"/>
                  <a:gd name="connsiteY111" fmla="*/ 971733 h 1516602"/>
                  <a:gd name="connsiteX112" fmla="*/ 705414 w 1031169"/>
                  <a:gd name="connsiteY112" fmla="*/ 960303 h 1516602"/>
                  <a:gd name="connsiteX113" fmla="*/ 716844 w 1031169"/>
                  <a:gd name="connsiteY113" fmla="*/ 952683 h 1516602"/>
                  <a:gd name="connsiteX114" fmla="*/ 732084 w 1031169"/>
                  <a:gd name="connsiteY114" fmla="*/ 939348 h 1516602"/>
                  <a:gd name="connsiteX115" fmla="*/ 741609 w 1031169"/>
                  <a:gd name="connsiteY115" fmla="*/ 927918 h 1516602"/>
                  <a:gd name="connsiteX116" fmla="*/ 753039 w 1031169"/>
                  <a:gd name="connsiteY116" fmla="*/ 918393 h 1516602"/>
                  <a:gd name="connsiteX117" fmla="*/ 758754 w 1031169"/>
                  <a:gd name="connsiteY117" fmla="*/ 906963 h 1516602"/>
                  <a:gd name="connsiteX118" fmla="*/ 760659 w 1031169"/>
                  <a:gd name="connsiteY118" fmla="*/ 901248 h 1516602"/>
                  <a:gd name="connsiteX119" fmla="*/ 766374 w 1031169"/>
                  <a:gd name="connsiteY119" fmla="*/ 889818 h 1516602"/>
                  <a:gd name="connsiteX120" fmla="*/ 764469 w 1031169"/>
                  <a:gd name="connsiteY120" fmla="*/ 874578 h 1516602"/>
                  <a:gd name="connsiteX121" fmla="*/ 758754 w 1031169"/>
                  <a:gd name="connsiteY121" fmla="*/ 872673 h 1516602"/>
                  <a:gd name="connsiteX122" fmla="*/ 737799 w 1031169"/>
                  <a:gd name="connsiteY122" fmla="*/ 874578 h 1516602"/>
                  <a:gd name="connsiteX123" fmla="*/ 732084 w 1031169"/>
                  <a:gd name="connsiteY123" fmla="*/ 878388 h 1516602"/>
                  <a:gd name="connsiteX124" fmla="*/ 699699 w 1031169"/>
                  <a:gd name="connsiteY124" fmla="*/ 899343 h 1516602"/>
                  <a:gd name="connsiteX125" fmla="*/ 595181 w 1031169"/>
                  <a:gd name="connsiteY125" fmla="*/ 957831 h 1516602"/>
                  <a:gd name="connsiteX126" fmla="*/ 507294 w 1031169"/>
                  <a:gd name="connsiteY126" fmla="*/ 847908 h 1516602"/>
                  <a:gd name="connsiteX127" fmla="*/ 503484 w 1031169"/>
                  <a:gd name="connsiteY127" fmla="*/ 358323 h 1516602"/>
                  <a:gd name="connsiteX128" fmla="*/ 499674 w 1031169"/>
                  <a:gd name="connsiteY128" fmla="*/ 66858 h 1516602"/>
                  <a:gd name="connsiteX129" fmla="*/ 490149 w 1031169"/>
                  <a:gd name="connsiteY129" fmla="*/ 40188 h 1516602"/>
                  <a:gd name="connsiteX130" fmla="*/ 488244 w 1031169"/>
                  <a:gd name="connsiteY130" fmla="*/ 34473 h 1516602"/>
                  <a:gd name="connsiteX131" fmla="*/ 484434 w 1031169"/>
                  <a:gd name="connsiteY131" fmla="*/ 28758 h 1516602"/>
                  <a:gd name="connsiteX132" fmla="*/ 478719 w 1031169"/>
                  <a:gd name="connsiteY132" fmla="*/ 17328 h 1516602"/>
                  <a:gd name="connsiteX133" fmla="*/ 473004 w 1031169"/>
                  <a:gd name="connsiteY133" fmla="*/ 13518 h 1516602"/>
                  <a:gd name="connsiteX134" fmla="*/ 469194 w 1031169"/>
                  <a:gd name="connsiteY134" fmla="*/ 7803 h 1516602"/>
                  <a:gd name="connsiteX135" fmla="*/ 429189 w 1031169"/>
                  <a:gd name="connsiteY135" fmla="*/ 11613 h 1516602"/>
                  <a:gd name="connsiteX136" fmla="*/ 425379 w 1031169"/>
                  <a:gd name="connsiteY136" fmla="*/ 78288 h 1516602"/>
                  <a:gd name="connsiteX137" fmla="*/ 425379 w 1031169"/>
                  <a:gd name="connsiteY137" fmla="*/ 84003 h 1516602"/>
                  <a:gd name="connsiteX138" fmla="*/ 429189 w 1031169"/>
                  <a:gd name="connsiteY138" fmla="*/ 238308 h 1516602"/>
                  <a:gd name="connsiteX139" fmla="*/ 440619 w 1031169"/>
                  <a:gd name="connsiteY139" fmla="*/ 421188 h 1516602"/>
                  <a:gd name="connsiteX140" fmla="*/ 435265 w 1031169"/>
                  <a:gd name="connsiteY140" fmla="*/ 718368 h 1516602"/>
                  <a:gd name="connsiteX141" fmla="*/ 435059 w 1031169"/>
                  <a:gd name="connsiteY141" fmla="*/ 799046 h 1516602"/>
                  <a:gd name="connsiteX142" fmla="*/ 430322 w 1031169"/>
                  <a:gd name="connsiteY142"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73029 w 1031169"/>
                  <a:gd name="connsiteY106" fmla="*/ 992688 h 1516602"/>
                  <a:gd name="connsiteX107" fmla="*/ 674934 w 1031169"/>
                  <a:gd name="connsiteY107" fmla="*/ 986973 h 1516602"/>
                  <a:gd name="connsiteX108" fmla="*/ 680649 w 1031169"/>
                  <a:gd name="connsiteY108" fmla="*/ 985068 h 1516602"/>
                  <a:gd name="connsiteX109" fmla="*/ 686364 w 1031169"/>
                  <a:gd name="connsiteY109" fmla="*/ 981258 h 1516602"/>
                  <a:gd name="connsiteX110" fmla="*/ 695889 w 1031169"/>
                  <a:gd name="connsiteY110" fmla="*/ 971733 h 1516602"/>
                  <a:gd name="connsiteX111" fmla="*/ 705414 w 1031169"/>
                  <a:gd name="connsiteY111" fmla="*/ 960303 h 1516602"/>
                  <a:gd name="connsiteX112" fmla="*/ 716844 w 1031169"/>
                  <a:gd name="connsiteY112" fmla="*/ 952683 h 1516602"/>
                  <a:gd name="connsiteX113" fmla="*/ 732084 w 1031169"/>
                  <a:gd name="connsiteY113" fmla="*/ 939348 h 1516602"/>
                  <a:gd name="connsiteX114" fmla="*/ 741609 w 1031169"/>
                  <a:gd name="connsiteY114" fmla="*/ 927918 h 1516602"/>
                  <a:gd name="connsiteX115" fmla="*/ 753039 w 1031169"/>
                  <a:gd name="connsiteY115" fmla="*/ 918393 h 1516602"/>
                  <a:gd name="connsiteX116" fmla="*/ 758754 w 1031169"/>
                  <a:gd name="connsiteY116" fmla="*/ 906963 h 1516602"/>
                  <a:gd name="connsiteX117" fmla="*/ 760659 w 1031169"/>
                  <a:gd name="connsiteY117" fmla="*/ 901248 h 1516602"/>
                  <a:gd name="connsiteX118" fmla="*/ 766374 w 1031169"/>
                  <a:gd name="connsiteY118" fmla="*/ 889818 h 1516602"/>
                  <a:gd name="connsiteX119" fmla="*/ 764469 w 1031169"/>
                  <a:gd name="connsiteY119" fmla="*/ 874578 h 1516602"/>
                  <a:gd name="connsiteX120" fmla="*/ 758754 w 1031169"/>
                  <a:gd name="connsiteY120" fmla="*/ 872673 h 1516602"/>
                  <a:gd name="connsiteX121" fmla="*/ 737799 w 1031169"/>
                  <a:gd name="connsiteY121" fmla="*/ 874578 h 1516602"/>
                  <a:gd name="connsiteX122" fmla="*/ 732084 w 1031169"/>
                  <a:gd name="connsiteY122" fmla="*/ 878388 h 1516602"/>
                  <a:gd name="connsiteX123" fmla="*/ 699699 w 1031169"/>
                  <a:gd name="connsiteY123" fmla="*/ 899343 h 1516602"/>
                  <a:gd name="connsiteX124" fmla="*/ 595181 w 1031169"/>
                  <a:gd name="connsiteY124" fmla="*/ 957831 h 1516602"/>
                  <a:gd name="connsiteX125" fmla="*/ 507294 w 1031169"/>
                  <a:gd name="connsiteY125" fmla="*/ 847908 h 1516602"/>
                  <a:gd name="connsiteX126" fmla="*/ 503484 w 1031169"/>
                  <a:gd name="connsiteY126" fmla="*/ 358323 h 1516602"/>
                  <a:gd name="connsiteX127" fmla="*/ 499674 w 1031169"/>
                  <a:gd name="connsiteY127" fmla="*/ 66858 h 1516602"/>
                  <a:gd name="connsiteX128" fmla="*/ 490149 w 1031169"/>
                  <a:gd name="connsiteY128" fmla="*/ 40188 h 1516602"/>
                  <a:gd name="connsiteX129" fmla="*/ 488244 w 1031169"/>
                  <a:gd name="connsiteY129" fmla="*/ 34473 h 1516602"/>
                  <a:gd name="connsiteX130" fmla="*/ 484434 w 1031169"/>
                  <a:gd name="connsiteY130" fmla="*/ 28758 h 1516602"/>
                  <a:gd name="connsiteX131" fmla="*/ 478719 w 1031169"/>
                  <a:gd name="connsiteY131" fmla="*/ 17328 h 1516602"/>
                  <a:gd name="connsiteX132" fmla="*/ 473004 w 1031169"/>
                  <a:gd name="connsiteY132" fmla="*/ 13518 h 1516602"/>
                  <a:gd name="connsiteX133" fmla="*/ 469194 w 1031169"/>
                  <a:gd name="connsiteY133" fmla="*/ 7803 h 1516602"/>
                  <a:gd name="connsiteX134" fmla="*/ 429189 w 1031169"/>
                  <a:gd name="connsiteY134" fmla="*/ 11613 h 1516602"/>
                  <a:gd name="connsiteX135" fmla="*/ 425379 w 1031169"/>
                  <a:gd name="connsiteY135" fmla="*/ 78288 h 1516602"/>
                  <a:gd name="connsiteX136" fmla="*/ 425379 w 1031169"/>
                  <a:gd name="connsiteY136" fmla="*/ 84003 h 1516602"/>
                  <a:gd name="connsiteX137" fmla="*/ 429189 w 1031169"/>
                  <a:gd name="connsiteY137" fmla="*/ 238308 h 1516602"/>
                  <a:gd name="connsiteX138" fmla="*/ 440619 w 1031169"/>
                  <a:gd name="connsiteY138" fmla="*/ 421188 h 1516602"/>
                  <a:gd name="connsiteX139" fmla="*/ 435265 w 1031169"/>
                  <a:gd name="connsiteY139" fmla="*/ 718368 h 1516602"/>
                  <a:gd name="connsiteX140" fmla="*/ 435059 w 1031169"/>
                  <a:gd name="connsiteY140" fmla="*/ 799046 h 1516602"/>
                  <a:gd name="connsiteX141" fmla="*/ 430322 w 1031169"/>
                  <a:gd name="connsiteY141"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73029 w 1031169"/>
                  <a:gd name="connsiteY105" fmla="*/ 992688 h 1516602"/>
                  <a:gd name="connsiteX106" fmla="*/ 674934 w 1031169"/>
                  <a:gd name="connsiteY106" fmla="*/ 986973 h 1516602"/>
                  <a:gd name="connsiteX107" fmla="*/ 680649 w 1031169"/>
                  <a:gd name="connsiteY107" fmla="*/ 985068 h 1516602"/>
                  <a:gd name="connsiteX108" fmla="*/ 686364 w 1031169"/>
                  <a:gd name="connsiteY108" fmla="*/ 981258 h 1516602"/>
                  <a:gd name="connsiteX109" fmla="*/ 695889 w 1031169"/>
                  <a:gd name="connsiteY109" fmla="*/ 971733 h 1516602"/>
                  <a:gd name="connsiteX110" fmla="*/ 705414 w 1031169"/>
                  <a:gd name="connsiteY110" fmla="*/ 960303 h 1516602"/>
                  <a:gd name="connsiteX111" fmla="*/ 716844 w 1031169"/>
                  <a:gd name="connsiteY111" fmla="*/ 952683 h 1516602"/>
                  <a:gd name="connsiteX112" fmla="*/ 732084 w 1031169"/>
                  <a:gd name="connsiteY112" fmla="*/ 939348 h 1516602"/>
                  <a:gd name="connsiteX113" fmla="*/ 741609 w 1031169"/>
                  <a:gd name="connsiteY113" fmla="*/ 927918 h 1516602"/>
                  <a:gd name="connsiteX114" fmla="*/ 753039 w 1031169"/>
                  <a:gd name="connsiteY114" fmla="*/ 918393 h 1516602"/>
                  <a:gd name="connsiteX115" fmla="*/ 758754 w 1031169"/>
                  <a:gd name="connsiteY115" fmla="*/ 906963 h 1516602"/>
                  <a:gd name="connsiteX116" fmla="*/ 760659 w 1031169"/>
                  <a:gd name="connsiteY116" fmla="*/ 901248 h 1516602"/>
                  <a:gd name="connsiteX117" fmla="*/ 766374 w 1031169"/>
                  <a:gd name="connsiteY117" fmla="*/ 889818 h 1516602"/>
                  <a:gd name="connsiteX118" fmla="*/ 764469 w 1031169"/>
                  <a:gd name="connsiteY118" fmla="*/ 874578 h 1516602"/>
                  <a:gd name="connsiteX119" fmla="*/ 758754 w 1031169"/>
                  <a:gd name="connsiteY119" fmla="*/ 872673 h 1516602"/>
                  <a:gd name="connsiteX120" fmla="*/ 737799 w 1031169"/>
                  <a:gd name="connsiteY120" fmla="*/ 874578 h 1516602"/>
                  <a:gd name="connsiteX121" fmla="*/ 732084 w 1031169"/>
                  <a:gd name="connsiteY121" fmla="*/ 878388 h 1516602"/>
                  <a:gd name="connsiteX122" fmla="*/ 699699 w 1031169"/>
                  <a:gd name="connsiteY122" fmla="*/ 899343 h 1516602"/>
                  <a:gd name="connsiteX123" fmla="*/ 595181 w 1031169"/>
                  <a:gd name="connsiteY123" fmla="*/ 957831 h 1516602"/>
                  <a:gd name="connsiteX124" fmla="*/ 507294 w 1031169"/>
                  <a:gd name="connsiteY124" fmla="*/ 847908 h 1516602"/>
                  <a:gd name="connsiteX125" fmla="*/ 503484 w 1031169"/>
                  <a:gd name="connsiteY125" fmla="*/ 358323 h 1516602"/>
                  <a:gd name="connsiteX126" fmla="*/ 499674 w 1031169"/>
                  <a:gd name="connsiteY126" fmla="*/ 66858 h 1516602"/>
                  <a:gd name="connsiteX127" fmla="*/ 490149 w 1031169"/>
                  <a:gd name="connsiteY127" fmla="*/ 40188 h 1516602"/>
                  <a:gd name="connsiteX128" fmla="*/ 488244 w 1031169"/>
                  <a:gd name="connsiteY128" fmla="*/ 34473 h 1516602"/>
                  <a:gd name="connsiteX129" fmla="*/ 484434 w 1031169"/>
                  <a:gd name="connsiteY129" fmla="*/ 28758 h 1516602"/>
                  <a:gd name="connsiteX130" fmla="*/ 478719 w 1031169"/>
                  <a:gd name="connsiteY130" fmla="*/ 17328 h 1516602"/>
                  <a:gd name="connsiteX131" fmla="*/ 473004 w 1031169"/>
                  <a:gd name="connsiteY131" fmla="*/ 13518 h 1516602"/>
                  <a:gd name="connsiteX132" fmla="*/ 469194 w 1031169"/>
                  <a:gd name="connsiteY132" fmla="*/ 7803 h 1516602"/>
                  <a:gd name="connsiteX133" fmla="*/ 429189 w 1031169"/>
                  <a:gd name="connsiteY133" fmla="*/ 11613 h 1516602"/>
                  <a:gd name="connsiteX134" fmla="*/ 425379 w 1031169"/>
                  <a:gd name="connsiteY134" fmla="*/ 78288 h 1516602"/>
                  <a:gd name="connsiteX135" fmla="*/ 425379 w 1031169"/>
                  <a:gd name="connsiteY135" fmla="*/ 84003 h 1516602"/>
                  <a:gd name="connsiteX136" fmla="*/ 429189 w 1031169"/>
                  <a:gd name="connsiteY136" fmla="*/ 238308 h 1516602"/>
                  <a:gd name="connsiteX137" fmla="*/ 440619 w 1031169"/>
                  <a:gd name="connsiteY137" fmla="*/ 421188 h 1516602"/>
                  <a:gd name="connsiteX138" fmla="*/ 435265 w 1031169"/>
                  <a:gd name="connsiteY138" fmla="*/ 718368 h 1516602"/>
                  <a:gd name="connsiteX139" fmla="*/ 435059 w 1031169"/>
                  <a:gd name="connsiteY139" fmla="*/ 799046 h 1516602"/>
                  <a:gd name="connsiteX140" fmla="*/ 430322 w 1031169"/>
                  <a:gd name="connsiteY140"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60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62589 w 1007920"/>
                  <a:gd name="connsiteY96" fmla="*/ 1042218 h 1516602"/>
                  <a:gd name="connsiteX97" fmla="*/ 935919 w 1007920"/>
                  <a:gd name="connsiteY97" fmla="*/ 1034598 h 1516602"/>
                  <a:gd name="connsiteX98" fmla="*/ 825429 w 1007920"/>
                  <a:gd name="connsiteY98" fmla="*/ 1034598 h 1516602"/>
                  <a:gd name="connsiteX99" fmla="*/ 730179 w 1007920"/>
                  <a:gd name="connsiteY99" fmla="*/ 1038408 h 1516602"/>
                  <a:gd name="connsiteX100" fmla="*/ 669219 w 1007920"/>
                  <a:gd name="connsiteY100" fmla="*/ 1046028 h 1516602"/>
                  <a:gd name="connsiteX101" fmla="*/ 646360 w 1007920"/>
                  <a:gd name="connsiteY101" fmla="*/ 1049838 h 1516602"/>
                  <a:gd name="connsiteX102" fmla="*/ 640078 w 1007920"/>
                  <a:gd name="connsiteY102" fmla="*/ 1026051 h 1516602"/>
                  <a:gd name="connsiteX103" fmla="*/ 673029 w 1007920"/>
                  <a:gd name="connsiteY103" fmla="*/ 992688 h 1516602"/>
                  <a:gd name="connsiteX104" fmla="*/ 674934 w 1007920"/>
                  <a:gd name="connsiteY104" fmla="*/ 986973 h 1516602"/>
                  <a:gd name="connsiteX105" fmla="*/ 680649 w 1007920"/>
                  <a:gd name="connsiteY105" fmla="*/ 985068 h 1516602"/>
                  <a:gd name="connsiteX106" fmla="*/ 686364 w 1007920"/>
                  <a:gd name="connsiteY106" fmla="*/ 981258 h 1516602"/>
                  <a:gd name="connsiteX107" fmla="*/ 695889 w 1007920"/>
                  <a:gd name="connsiteY107" fmla="*/ 971733 h 1516602"/>
                  <a:gd name="connsiteX108" fmla="*/ 705414 w 1007920"/>
                  <a:gd name="connsiteY108" fmla="*/ 960303 h 1516602"/>
                  <a:gd name="connsiteX109" fmla="*/ 716844 w 1007920"/>
                  <a:gd name="connsiteY109" fmla="*/ 952683 h 1516602"/>
                  <a:gd name="connsiteX110" fmla="*/ 732084 w 1007920"/>
                  <a:gd name="connsiteY110" fmla="*/ 939348 h 1516602"/>
                  <a:gd name="connsiteX111" fmla="*/ 741609 w 1007920"/>
                  <a:gd name="connsiteY111" fmla="*/ 927918 h 1516602"/>
                  <a:gd name="connsiteX112" fmla="*/ 753039 w 1007920"/>
                  <a:gd name="connsiteY112" fmla="*/ 918393 h 1516602"/>
                  <a:gd name="connsiteX113" fmla="*/ 758754 w 1007920"/>
                  <a:gd name="connsiteY113" fmla="*/ 906963 h 1516602"/>
                  <a:gd name="connsiteX114" fmla="*/ 760659 w 1007920"/>
                  <a:gd name="connsiteY114" fmla="*/ 901248 h 1516602"/>
                  <a:gd name="connsiteX115" fmla="*/ 766374 w 1007920"/>
                  <a:gd name="connsiteY115" fmla="*/ 889818 h 1516602"/>
                  <a:gd name="connsiteX116" fmla="*/ 764469 w 1007920"/>
                  <a:gd name="connsiteY116" fmla="*/ 874578 h 1516602"/>
                  <a:gd name="connsiteX117" fmla="*/ 758754 w 1007920"/>
                  <a:gd name="connsiteY117" fmla="*/ 872673 h 1516602"/>
                  <a:gd name="connsiteX118" fmla="*/ 737799 w 1007920"/>
                  <a:gd name="connsiteY118" fmla="*/ 874578 h 1516602"/>
                  <a:gd name="connsiteX119" fmla="*/ 732084 w 1007920"/>
                  <a:gd name="connsiteY119" fmla="*/ 878388 h 1516602"/>
                  <a:gd name="connsiteX120" fmla="*/ 699699 w 1007920"/>
                  <a:gd name="connsiteY120" fmla="*/ 899343 h 1516602"/>
                  <a:gd name="connsiteX121" fmla="*/ 595181 w 1007920"/>
                  <a:gd name="connsiteY121" fmla="*/ 957831 h 1516602"/>
                  <a:gd name="connsiteX122" fmla="*/ 507294 w 1007920"/>
                  <a:gd name="connsiteY122" fmla="*/ 847908 h 1516602"/>
                  <a:gd name="connsiteX123" fmla="*/ 503484 w 1007920"/>
                  <a:gd name="connsiteY123" fmla="*/ 358323 h 1516602"/>
                  <a:gd name="connsiteX124" fmla="*/ 499674 w 1007920"/>
                  <a:gd name="connsiteY124" fmla="*/ 66858 h 1516602"/>
                  <a:gd name="connsiteX125" fmla="*/ 490149 w 1007920"/>
                  <a:gd name="connsiteY125" fmla="*/ 40188 h 1516602"/>
                  <a:gd name="connsiteX126" fmla="*/ 488244 w 1007920"/>
                  <a:gd name="connsiteY126" fmla="*/ 34473 h 1516602"/>
                  <a:gd name="connsiteX127" fmla="*/ 484434 w 1007920"/>
                  <a:gd name="connsiteY127" fmla="*/ 28758 h 1516602"/>
                  <a:gd name="connsiteX128" fmla="*/ 478719 w 1007920"/>
                  <a:gd name="connsiteY128" fmla="*/ 17328 h 1516602"/>
                  <a:gd name="connsiteX129" fmla="*/ 473004 w 1007920"/>
                  <a:gd name="connsiteY129" fmla="*/ 13518 h 1516602"/>
                  <a:gd name="connsiteX130" fmla="*/ 469194 w 1007920"/>
                  <a:gd name="connsiteY130" fmla="*/ 7803 h 1516602"/>
                  <a:gd name="connsiteX131" fmla="*/ 429189 w 1007920"/>
                  <a:gd name="connsiteY131" fmla="*/ 11613 h 1516602"/>
                  <a:gd name="connsiteX132" fmla="*/ 425379 w 1007920"/>
                  <a:gd name="connsiteY132" fmla="*/ 78288 h 1516602"/>
                  <a:gd name="connsiteX133" fmla="*/ 425379 w 1007920"/>
                  <a:gd name="connsiteY133" fmla="*/ 84003 h 1516602"/>
                  <a:gd name="connsiteX134" fmla="*/ 429189 w 1007920"/>
                  <a:gd name="connsiteY134" fmla="*/ 238308 h 1516602"/>
                  <a:gd name="connsiteX135" fmla="*/ 440619 w 1007920"/>
                  <a:gd name="connsiteY135" fmla="*/ 421188 h 1516602"/>
                  <a:gd name="connsiteX136" fmla="*/ 435265 w 1007920"/>
                  <a:gd name="connsiteY136" fmla="*/ 718368 h 1516602"/>
                  <a:gd name="connsiteX137" fmla="*/ 435059 w 1007920"/>
                  <a:gd name="connsiteY137" fmla="*/ 799046 h 1516602"/>
                  <a:gd name="connsiteX138" fmla="*/ 430322 w 1007920"/>
                  <a:gd name="connsiteY138"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1002594 w 1007920"/>
                  <a:gd name="connsiteY92" fmla="*/ 1099368 h 1516602"/>
                  <a:gd name="connsiteX93" fmla="*/ 1003378 w 1007920"/>
                  <a:gd name="connsiteY93" fmla="*/ 1065958 h 1516602"/>
                  <a:gd name="connsiteX94" fmla="*/ 970209 w 1007920"/>
                  <a:gd name="connsiteY94" fmla="*/ 1044123 h 1516602"/>
                  <a:gd name="connsiteX95" fmla="*/ 935919 w 1007920"/>
                  <a:gd name="connsiteY95" fmla="*/ 1034598 h 1516602"/>
                  <a:gd name="connsiteX96" fmla="*/ 825429 w 1007920"/>
                  <a:gd name="connsiteY96" fmla="*/ 1034598 h 1516602"/>
                  <a:gd name="connsiteX97" fmla="*/ 730179 w 1007920"/>
                  <a:gd name="connsiteY97" fmla="*/ 1038408 h 1516602"/>
                  <a:gd name="connsiteX98" fmla="*/ 669219 w 1007920"/>
                  <a:gd name="connsiteY98" fmla="*/ 1046028 h 1516602"/>
                  <a:gd name="connsiteX99" fmla="*/ 646360 w 1007920"/>
                  <a:gd name="connsiteY99" fmla="*/ 1049838 h 1516602"/>
                  <a:gd name="connsiteX100" fmla="*/ 640078 w 1007920"/>
                  <a:gd name="connsiteY100" fmla="*/ 1026051 h 1516602"/>
                  <a:gd name="connsiteX101" fmla="*/ 673029 w 1007920"/>
                  <a:gd name="connsiteY101" fmla="*/ 992688 h 1516602"/>
                  <a:gd name="connsiteX102" fmla="*/ 674934 w 1007920"/>
                  <a:gd name="connsiteY102" fmla="*/ 986973 h 1516602"/>
                  <a:gd name="connsiteX103" fmla="*/ 680649 w 1007920"/>
                  <a:gd name="connsiteY103" fmla="*/ 985068 h 1516602"/>
                  <a:gd name="connsiteX104" fmla="*/ 686364 w 1007920"/>
                  <a:gd name="connsiteY104" fmla="*/ 981258 h 1516602"/>
                  <a:gd name="connsiteX105" fmla="*/ 695889 w 1007920"/>
                  <a:gd name="connsiteY105" fmla="*/ 971733 h 1516602"/>
                  <a:gd name="connsiteX106" fmla="*/ 705414 w 1007920"/>
                  <a:gd name="connsiteY106" fmla="*/ 960303 h 1516602"/>
                  <a:gd name="connsiteX107" fmla="*/ 716844 w 1007920"/>
                  <a:gd name="connsiteY107" fmla="*/ 952683 h 1516602"/>
                  <a:gd name="connsiteX108" fmla="*/ 732084 w 1007920"/>
                  <a:gd name="connsiteY108" fmla="*/ 939348 h 1516602"/>
                  <a:gd name="connsiteX109" fmla="*/ 741609 w 1007920"/>
                  <a:gd name="connsiteY109" fmla="*/ 927918 h 1516602"/>
                  <a:gd name="connsiteX110" fmla="*/ 753039 w 1007920"/>
                  <a:gd name="connsiteY110" fmla="*/ 918393 h 1516602"/>
                  <a:gd name="connsiteX111" fmla="*/ 758754 w 1007920"/>
                  <a:gd name="connsiteY111" fmla="*/ 906963 h 1516602"/>
                  <a:gd name="connsiteX112" fmla="*/ 760659 w 1007920"/>
                  <a:gd name="connsiteY112" fmla="*/ 901248 h 1516602"/>
                  <a:gd name="connsiteX113" fmla="*/ 766374 w 1007920"/>
                  <a:gd name="connsiteY113" fmla="*/ 889818 h 1516602"/>
                  <a:gd name="connsiteX114" fmla="*/ 764469 w 1007920"/>
                  <a:gd name="connsiteY114" fmla="*/ 874578 h 1516602"/>
                  <a:gd name="connsiteX115" fmla="*/ 758754 w 1007920"/>
                  <a:gd name="connsiteY115" fmla="*/ 872673 h 1516602"/>
                  <a:gd name="connsiteX116" fmla="*/ 737799 w 1007920"/>
                  <a:gd name="connsiteY116" fmla="*/ 874578 h 1516602"/>
                  <a:gd name="connsiteX117" fmla="*/ 732084 w 1007920"/>
                  <a:gd name="connsiteY117" fmla="*/ 878388 h 1516602"/>
                  <a:gd name="connsiteX118" fmla="*/ 699699 w 1007920"/>
                  <a:gd name="connsiteY118" fmla="*/ 899343 h 1516602"/>
                  <a:gd name="connsiteX119" fmla="*/ 595181 w 1007920"/>
                  <a:gd name="connsiteY119" fmla="*/ 957831 h 1516602"/>
                  <a:gd name="connsiteX120" fmla="*/ 507294 w 1007920"/>
                  <a:gd name="connsiteY120" fmla="*/ 847908 h 1516602"/>
                  <a:gd name="connsiteX121" fmla="*/ 503484 w 1007920"/>
                  <a:gd name="connsiteY121" fmla="*/ 358323 h 1516602"/>
                  <a:gd name="connsiteX122" fmla="*/ 499674 w 1007920"/>
                  <a:gd name="connsiteY122" fmla="*/ 66858 h 1516602"/>
                  <a:gd name="connsiteX123" fmla="*/ 490149 w 1007920"/>
                  <a:gd name="connsiteY123" fmla="*/ 40188 h 1516602"/>
                  <a:gd name="connsiteX124" fmla="*/ 488244 w 1007920"/>
                  <a:gd name="connsiteY124" fmla="*/ 34473 h 1516602"/>
                  <a:gd name="connsiteX125" fmla="*/ 484434 w 1007920"/>
                  <a:gd name="connsiteY125" fmla="*/ 28758 h 1516602"/>
                  <a:gd name="connsiteX126" fmla="*/ 478719 w 1007920"/>
                  <a:gd name="connsiteY126" fmla="*/ 17328 h 1516602"/>
                  <a:gd name="connsiteX127" fmla="*/ 473004 w 1007920"/>
                  <a:gd name="connsiteY127" fmla="*/ 13518 h 1516602"/>
                  <a:gd name="connsiteX128" fmla="*/ 469194 w 1007920"/>
                  <a:gd name="connsiteY128" fmla="*/ 7803 h 1516602"/>
                  <a:gd name="connsiteX129" fmla="*/ 429189 w 1007920"/>
                  <a:gd name="connsiteY129" fmla="*/ 11613 h 1516602"/>
                  <a:gd name="connsiteX130" fmla="*/ 425379 w 1007920"/>
                  <a:gd name="connsiteY130" fmla="*/ 78288 h 1516602"/>
                  <a:gd name="connsiteX131" fmla="*/ 425379 w 1007920"/>
                  <a:gd name="connsiteY131" fmla="*/ 84003 h 1516602"/>
                  <a:gd name="connsiteX132" fmla="*/ 429189 w 1007920"/>
                  <a:gd name="connsiteY132" fmla="*/ 238308 h 1516602"/>
                  <a:gd name="connsiteX133" fmla="*/ 440619 w 1007920"/>
                  <a:gd name="connsiteY133" fmla="*/ 421188 h 1516602"/>
                  <a:gd name="connsiteX134" fmla="*/ 435265 w 1007920"/>
                  <a:gd name="connsiteY134" fmla="*/ 718368 h 1516602"/>
                  <a:gd name="connsiteX135" fmla="*/ 435059 w 1007920"/>
                  <a:gd name="connsiteY135" fmla="*/ 799046 h 1516602"/>
                  <a:gd name="connsiteX136" fmla="*/ 430322 w 1007920"/>
                  <a:gd name="connsiteY136" fmla="*/ 879006 h 1516602"/>
                  <a:gd name="connsiteX0" fmla="*/ 430322 w 1010256"/>
                  <a:gd name="connsiteY0" fmla="*/ 879006 h 1516602"/>
                  <a:gd name="connsiteX1" fmla="*/ 392427 w 1010256"/>
                  <a:gd name="connsiteY1" fmla="*/ 931934 h 1516602"/>
                  <a:gd name="connsiteX2" fmla="*/ 312984 w 1010256"/>
                  <a:gd name="connsiteY2" fmla="*/ 966018 h 1516602"/>
                  <a:gd name="connsiteX3" fmla="*/ 240645 w 1010256"/>
                  <a:gd name="connsiteY3" fmla="*/ 957266 h 1516602"/>
                  <a:gd name="connsiteX4" fmla="*/ 181539 w 1010256"/>
                  <a:gd name="connsiteY4" fmla="*/ 937443 h 1516602"/>
                  <a:gd name="connsiteX5" fmla="*/ 116769 w 1010256"/>
                  <a:gd name="connsiteY5" fmla="*/ 903153 h 1516602"/>
                  <a:gd name="connsiteX6" fmla="*/ 59619 w 1010256"/>
                  <a:gd name="connsiteY6" fmla="*/ 874578 h 1516602"/>
                  <a:gd name="connsiteX7" fmla="*/ 46284 w 1010256"/>
                  <a:gd name="connsiteY7" fmla="*/ 895533 h 1516602"/>
                  <a:gd name="connsiteX8" fmla="*/ 50094 w 1010256"/>
                  <a:gd name="connsiteY8" fmla="*/ 933633 h 1516602"/>
                  <a:gd name="connsiteX9" fmla="*/ 53904 w 1010256"/>
                  <a:gd name="connsiteY9" fmla="*/ 939348 h 1516602"/>
                  <a:gd name="connsiteX10" fmla="*/ 59619 w 1010256"/>
                  <a:gd name="connsiteY10" fmla="*/ 943158 h 1516602"/>
                  <a:gd name="connsiteX11" fmla="*/ 63429 w 1010256"/>
                  <a:gd name="connsiteY11" fmla="*/ 948873 h 1516602"/>
                  <a:gd name="connsiteX12" fmla="*/ 80574 w 1010256"/>
                  <a:gd name="connsiteY12" fmla="*/ 958398 h 1516602"/>
                  <a:gd name="connsiteX13" fmla="*/ 166299 w 1010256"/>
                  <a:gd name="connsiteY13" fmla="*/ 979353 h 1516602"/>
                  <a:gd name="connsiteX14" fmla="*/ 267264 w 1010256"/>
                  <a:gd name="connsiteY14" fmla="*/ 1021263 h 1516602"/>
                  <a:gd name="connsiteX15" fmla="*/ 278694 w 1010256"/>
                  <a:gd name="connsiteY15" fmla="*/ 1076508 h 1516602"/>
                  <a:gd name="connsiteX16" fmla="*/ 264381 w 1010256"/>
                  <a:gd name="connsiteY16" fmla="*/ 1119397 h 1516602"/>
                  <a:gd name="connsiteX17" fmla="*/ 186224 w 1010256"/>
                  <a:gd name="connsiteY17" fmla="*/ 1150391 h 1516602"/>
                  <a:gd name="connsiteX18" fmla="*/ 27234 w 1010256"/>
                  <a:gd name="connsiteY18" fmla="*/ 1154613 h 1516602"/>
                  <a:gd name="connsiteX19" fmla="*/ 15804 w 1010256"/>
                  <a:gd name="connsiteY19" fmla="*/ 1160328 h 1516602"/>
                  <a:gd name="connsiteX20" fmla="*/ 6279 w 1010256"/>
                  <a:gd name="connsiteY20" fmla="*/ 1169853 h 1516602"/>
                  <a:gd name="connsiteX21" fmla="*/ 4374 w 1010256"/>
                  <a:gd name="connsiteY21" fmla="*/ 1175568 h 1516602"/>
                  <a:gd name="connsiteX22" fmla="*/ 564 w 1010256"/>
                  <a:gd name="connsiteY22" fmla="*/ 1181283 h 1516602"/>
                  <a:gd name="connsiteX23" fmla="*/ 6279 w 1010256"/>
                  <a:gd name="connsiteY23" fmla="*/ 1213668 h 1516602"/>
                  <a:gd name="connsiteX24" fmla="*/ 11994 w 1010256"/>
                  <a:gd name="connsiteY24" fmla="*/ 1217478 h 1516602"/>
                  <a:gd name="connsiteX25" fmla="*/ 17709 w 1010256"/>
                  <a:gd name="connsiteY25" fmla="*/ 1219383 h 1516602"/>
                  <a:gd name="connsiteX26" fmla="*/ 145344 w 1010256"/>
                  <a:gd name="connsiteY26" fmla="*/ 1217478 h 1516602"/>
                  <a:gd name="connsiteX27" fmla="*/ 239202 w 1010256"/>
                  <a:gd name="connsiteY27" fmla="*/ 1214801 h 1516602"/>
                  <a:gd name="connsiteX28" fmla="*/ 318699 w 1010256"/>
                  <a:gd name="connsiteY28" fmla="*/ 1217478 h 1516602"/>
                  <a:gd name="connsiteX29" fmla="*/ 330129 w 1010256"/>
                  <a:gd name="connsiteY29" fmla="*/ 1223193 h 1516602"/>
                  <a:gd name="connsiteX30" fmla="*/ 333939 w 1010256"/>
                  <a:gd name="connsiteY30" fmla="*/ 1228908 h 1516602"/>
                  <a:gd name="connsiteX31" fmla="*/ 339654 w 1010256"/>
                  <a:gd name="connsiteY31" fmla="*/ 1230813 h 1516602"/>
                  <a:gd name="connsiteX32" fmla="*/ 351084 w 1010256"/>
                  <a:gd name="connsiteY32" fmla="*/ 1238433 h 1516602"/>
                  <a:gd name="connsiteX33" fmla="*/ 356799 w 1010256"/>
                  <a:gd name="connsiteY33" fmla="*/ 1242243 h 1516602"/>
                  <a:gd name="connsiteX34" fmla="*/ 360609 w 1010256"/>
                  <a:gd name="connsiteY34" fmla="*/ 1247958 h 1516602"/>
                  <a:gd name="connsiteX35" fmla="*/ 366324 w 1010256"/>
                  <a:gd name="connsiteY35" fmla="*/ 1259388 h 1516602"/>
                  <a:gd name="connsiteX36" fmla="*/ 362514 w 1010256"/>
                  <a:gd name="connsiteY36" fmla="*/ 1286058 h 1516602"/>
                  <a:gd name="connsiteX37" fmla="*/ 358704 w 1010256"/>
                  <a:gd name="connsiteY37" fmla="*/ 1291773 h 1516602"/>
                  <a:gd name="connsiteX38" fmla="*/ 356799 w 1010256"/>
                  <a:gd name="connsiteY38" fmla="*/ 1297488 h 1516602"/>
                  <a:gd name="connsiteX39" fmla="*/ 352989 w 1010256"/>
                  <a:gd name="connsiteY39" fmla="*/ 1303203 h 1516602"/>
                  <a:gd name="connsiteX40" fmla="*/ 351084 w 1010256"/>
                  <a:gd name="connsiteY40" fmla="*/ 1308918 h 1516602"/>
                  <a:gd name="connsiteX41" fmla="*/ 347274 w 1010256"/>
                  <a:gd name="connsiteY41" fmla="*/ 1314633 h 1516602"/>
                  <a:gd name="connsiteX42" fmla="*/ 330129 w 1010256"/>
                  <a:gd name="connsiteY42" fmla="*/ 1381308 h 1516602"/>
                  <a:gd name="connsiteX43" fmla="*/ 328224 w 1010256"/>
                  <a:gd name="connsiteY43" fmla="*/ 1432743 h 1516602"/>
                  <a:gd name="connsiteX44" fmla="*/ 330129 w 1010256"/>
                  <a:gd name="connsiteY44" fmla="*/ 1457508 h 1516602"/>
                  <a:gd name="connsiteX45" fmla="*/ 332034 w 1010256"/>
                  <a:gd name="connsiteY45" fmla="*/ 1463223 h 1516602"/>
                  <a:gd name="connsiteX46" fmla="*/ 335844 w 1010256"/>
                  <a:gd name="connsiteY46" fmla="*/ 1467033 h 1516602"/>
                  <a:gd name="connsiteX47" fmla="*/ 364419 w 1010256"/>
                  <a:gd name="connsiteY47" fmla="*/ 1512753 h 1516602"/>
                  <a:gd name="connsiteX48" fmla="*/ 387279 w 1010256"/>
                  <a:gd name="connsiteY48" fmla="*/ 1514658 h 1516602"/>
                  <a:gd name="connsiteX49" fmla="*/ 392994 w 1010256"/>
                  <a:gd name="connsiteY49" fmla="*/ 1508943 h 1516602"/>
                  <a:gd name="connsiteX50" fmla="*/ 394899 w 1010256"/>
                  <a:gd name="connsiteY50" fmla="*/ 1497513 h 1516602"/>
                  <a:gd name="connsiteX51" fmla="*/ 396804 w 1010256"/>
                  <a:gd name="connsiteY51" fmla="*/ 1491798 h 1516602"/>
                  <a:gd name="connsiteX52" fmla="*/ 398709 w 1010256"/>
                  <a:gd name="connsiteY52" fmla="*/ 1474653 h 1516602"/>
                  <a:gd name="connsiteX53" fmla="*/ 400614 w 1010256"/>
                  <a:gd name="connsiteY53" fmla="*/ 1461318 h 1516602"/>
                  <a:gd name="connsiteX54" fmla="*/ 404424 w 1010256"/>
                  <a:gd name="connsiteY54" fmla="*/ 1404168 h 1516602"/>
                  <a:gd name="connsiteX55" fmla="*/ 410139 w 1010256"/>
                  <a:gd name="connsiteY55" fmla="*/ 1392738 h 1516602"/>
                  <a:gd name="connsiteX56" fmla="*/ 413949 w 1010256"/>
                  <a:gd name="connsiteY56" fmla="*/ 1379403 h 1516602"/>
                  <a:gd name="connsiteX57" fmla="*/ 415854 w 1010256"/>
                  <a:gd name="connsiteY57" fmla="*/ 1373688 h 1516602"/>
                  <a:gd name="connsiteX58" fmla="*/ 417759 w 1010256"/>
                  <a:gd name="connsiteY58" fmla="*/ 1360353 h 1516602"/>
                  <a:gd name="connsiteX59" fmla="*/ 421569 w 1010256"/>
                  <a:gd name="connsiteY59" fmla="*/ 1348923 h 1516602"/>
                  <a:gd name="connsiteX60" fmla="*/ 427284 w 1010256"/>
                  <a:gd name="connsiteY60" fmla="*/ 1335588 h 1516602"/>
                  <a:gd name="connsiteX61" fmla="*/ 467289 w 1010256"/>
                  <a:gd name="connsiteY61" fmla="*/ 1265103 h 1516602"/>
                  <a:gd name="connsiteX62" fmla="*/ 528455 w 1010256"/>
                  <a:gd name="connsiteY62" fmla="*/ 1230091 h 1516602"/>
                  <a:gd name="connsiteX63" fmla="*/ 601154 w 1010256"/>
                  <a:gd name="connsiteY63" fmla="*/ 1221700 h 1516602"/>
                  <a:gd name="connsiteX64" fmla="*/ 720654 w 1010256"/>
                  <a:gd name="connsiteY64" fmla="*/ 1316538 h 1516602"/>
                  <a:gd name="connsiteX65" fmla="*/ 733989 w 1010256"/>
                  <a:gd name="connsiteY65" fmla="*/ 1326063 h 1516602"/>
                  <a:gd name="connsiteX66" fmla="*/ 743514 w 1010256"/>
                  <a:gd name="connsiteY66" fmla="*/ 1327968 h 1516602"/>
                  <a:gd name="connsiteX67" fmla="*/ 749229 w 1010256"/>
                  <a:gd name="connsiteY67" fmla="*/ 1329873 h 1516602"/>
                  <a:gd name="connsiteX68" fmla="*/ 762564 w 1010256"/>
                  <a:gd name="connsiteY68" fmla="*/ 1335588 h 1516602"/>
                  <a:gd name="connsiteX69" fmla="*/ 777804 w 1010256"/>
                  <a:gd name="connsiteY69" fmla="*/ 1333683 h 1516602"/>
                  <a:gd name="connsiteX70" fmla="*/ 789234 w 1010256"/>
                  <a:gd name="connsiteY70" fmla="*/ 1327968 h 1516602"/>
                  <a:gd name="connsiteX71" fmla="*/ 794949 w 1010256"/>
                  <a:gd name="connsiteY71" fmla="*/ 1326063 h 1516602"/>
                  <a:gd name="connsiteX72" fmla="*/ 802569 w 1010256"/>
                  <a:gd name="connsiteY72" fmla="*/ 1308918 h 1516602"/>
                  <a:gd name="connsiteX73" fmla="*/ 800664 w 1010256"/>
                  <a:gd name="connsiteY73" fmla="*/ 1284153 h 1516602"/>
                  <a:gd name="connsiteX74" fmla="*/ 798759 w 1010256"/>
                  <a:gd name="connsiteY74" fmla="*/ 1278438 h 1516602"/>
                  <a:gd name="connsiteX75" fmla="*/ 796854 w 1010256"/>
                  <a:gd name="connsiteY75" fmla="*/ 1270818 h 1516602"/>
                  <a:gd name="connsiteX76" fmla="*/ 783519 w 1010256"/>
                  <a:gd name="connsiteY76" fmla="*/ 1253673 h 1516602"/>
                  <a:gd name="connsiteX77" fmla="*/ 773994 w 1010256"/>
                  <a:gd name="connsiteY77" fmla="*/ 1247958 h 1516602"/>
                  <a:gd name="connsiteX78" fmla="*/ 648264 w 1010256"/>
                  <a:gd name="connsiteY78" fmla="*/ 1156518 h 1516602"/>
                  <a:gd name="connsiteX79" fmla="*/ 644454 w 1010256"/>
                  <a:gd name="connsiteY79" fmla="*/ 1139373 h 1516602"/>
                  <a:gd name="connsiteX80" fmla="*/ 646359 w 1010256"/>
                  <a:gd name="connsiteY80" fmla="*/ 1131753 h 1516602"/>
                  <a:gd name="connsiteX81" fmla="*/ 650169 w 1010256"/>
                  <a:gd name="connsiteY81" fmla="*/ 1114608 h 1516602"/>
                  <a:gd name="connsiteX82" fmla="*/ 653979 w 1010256"/>
                  <a:gd name="connsiteY82" fmla="*/ 1108893 h 1516602"/>
                  <a:gd name="connsiteX83" fmla="*/ 655884 w 1010256"/>
                  <a:gd name="connsiteY83" fmla="*/ 1103178 h 1516602"/>
                  <a:gd name="connsiteX84" fmla="*/ 661599 w 1010256"/>
                  <a:gd name="connsiteY84" fmla="*/ 1101273 h 1516602"/>
                  <a:gd name="connsiteX85" fmla="*/ 671124 w 1010256"/>
                  <a:gd name="connsiteY85" fmla="*/ 1089843 h 1516602"/>
                  <a:gd name="connsiteX86" fmla="*/ 724464 w 1010256"/>
                  <a:gd name="connsiteY86" fmla="*/ 1082223 h 1516602"/>
                  <a:gd name="connsiteX87" fmla="*/ 842574 w 1010256"/>
                  <a:gd name="connsiteY87" fmla="*/ 1084128 h 1516602"/>
                  <a:gd name="connsiteX88" fmla="*/ 871149 w 1010256"/>
                  <a:gd name="connsiteY88" fmla="*/ 1086033 h 1516602"/>
                  <a:gd name="connsiteX89" fmla="*/ 899724 w 1010256"/>
                  <a:gd name="connsiteY89" fmla="*/ 1091748 h 1516602"/>
                  <a:gd name="connsiteX90" fmla="*/ 922584 w 1010256"/>
                  <a:gd name="connsiteY90" fmla="*/ 1095558 h 1516602"/>
                  <a:gd name="connsiteX91" fmla="*/ 1002594 w 1010256"/>
                  <a:gd name="connsiteY91" fmla="*/ 1099368 h 1516602"/>
                  <a:gd name="connsiteX92" fmla="*/ 1003378 w 1010256"/>
                  <a:gd name="connsiteY92" fmla="*/ 1065958 h 1516602"/>
                  <a:gd name="connsiteX93" fmla="*/ 970209 w 1010256"/>
                  <a:gd name="connsiteY93" fmla="*/ 1044123 h 1516602"/>
                  <a:gd name="connsiteX94" fmla="*/ 935919 w 1010256"/>
                  <a:gd name="connsiteY94" fmla="*/ 1034598 h 1516602"/>
                  <a:gd name="connsiteX95" fmla="*/ 825429 w 1010256"/>
                  <a:gd name="connsiteY95" fmla="*/ 1034598 h 1516602"/>
                  <a:gd name="connsiteX96" fmla="*/ 730179 w 1010256"/>
                  <a:gd name="connsiteY96" fmla="*/ 1038408 h 1516602"/>
                  <a:gd name="connsiteX97" fmla="*/ 669219 w 1010256"/>
                  <a:gd name="connsiteY97" fmla="*/ 1046028 h 1516602"/>
                  <a:gd name="connsiteX98" fmla="*/ 646360 w 1010256"/>
                  <a:gd name="connsiteY98" fmla="*/ 1049838 h 1516602"/>
                  <a:gd name="connsiteX99" fmla="*/ 640078 w 1010256"/>
                  <a:gd name="connsiteY99" fmla="*/ 1026051 h 1516602"/>
                  <a:gd name="connsiteX100" fmla="*/ 673029 w 1010256"/>
                  <a:gd name="connsiteY100" fmla="*/ 992688 h 1516602"/>
                  <a:gd name="connsiteX101" fmla="*/ 674934 w 1010256"/>
                  <a:gd name="connsiteY101" fmla="*/ 986973 h 1516602"/>
                  <a:gd name="connsiteX102" fmla="*/ 680649 w 1010256"/>
                  <a:gd name="connsiteY102" fmla="*/ 985068 h 1516602"/>
                  <a:gd name="connsiteX103" fmla="*/ 686364 w 1010256"/>
                  <a:gd name="connsiteY103" fmla="*/ 981258 h 1516602"/>
                  <a:gd name="connsiteX104" fmla="*/ 695889 w 1010256"/>
                  <a:gd name="connsiteY104" fmla="*/ 971733 h 1516602"/>
                  <a:gd name="connsiteX105" fmla="*/ 705414 w 1010256"/>
                  <a:gd name="connsiteY105" fmla="*/ 960303 h 1516602"/>
                  <a:gd name="connsiteX106" fmla="*/ 716844 w 1010256"/>
                  <a:gd name="connsiteY106" fmla="*/ 952683 h 1516602"/>
                  <a:gd name="connsiteX107" fmla="*/ 732084 w 1010256"/>
                  <a:gd name="connsiteY107" fmla="*/ 939348 h 1516602"/>
                  <a:gd name="connsiteX108" fmla="*/ 741609 w 1010256"/>
                  <a:gd name="connsiteY108" fmla="*/ 927918 h 1516602"/>
                  <a:gd name="connsiteX109" fmla="*/ 753039 w 1010256"/>
                  <a:gd name="connsiteY109" fmla="*/ 918393 h 1516602"/>
                  <a:gd name="connsiteX110" fmla="*/ 758754 w 1010256"/>
                  <a:gd name="connsiteY110" fmla="*/ 906963 h 1516602"/>
                  <a:gd name="connsiteX111" fmla="*/ 760659 w 1010256"/>
                  <a:gd name="connsiteY111" fmla="*/ 901248 h 1516602"/>
                  <a:gd name="connsiteX112" fmla="*/ 766374 w 1010256"/>
                  <a:gd name="connsiteY112" fmla="*/ 889818 h 1516602"/>
                  <a:gd name="connsiteX113" fmla="*/ 764469 w 1010256"/>
                  <a:gd name="connsiteY113" fmla="*/ 874578 h 1516602"/>
                  <a:gd name="connsiteX114" fmla="*/ 758754 w 1010256"/>
                  <a:gd name="connsiteY114" fmla="*/ 872673 h 1516602"/>
                  <a:gd name="connsiteX115" fmla="*/ 737799 w 1010256"/>
                  <a:gd name="connsiteY115" fmla="*/ 874578 h 1516602"/>
                  <a:gd name="connsiteX116" fmla="*/ 732084 w 1010256"/>
                  <a:gd name="connsiteY116" fmla="*/ 878388 h 1516602"/>
                  <a:gd name="connsiteX117" fmla="*/ 699699 w 1010256"/>
                  <a:gd name="connsiteY117" fmla="*/ 899343 h 1516602"/>
                  <a:gd name="connsiteX118" fmla="*/ 595181 w 1010256"/>
                  <a:gd name="connsiteY118" fmla="*/ 957831 h 1516602"/>
                  <a:gd name="connsiteX119" fmla="*/ 507294 w 1010256"/>
                  <a:gd name="connsiteY119" fmla="*/ 847908 h 1516602"/>
                  <a:gd name="connsiteX120" fmla="*/ 503484 w 1010256"/>
                  <a:gd name="connsiteY120" fmla="*/ 358323 h 1516602"/>
                  <a:gd name="connsiteX121" fmla="*/ 499674 w 1010256"/>
                  <a:gd name="connsiteY121" fmla="*/ 66858 h 1516602"/>
                  <a:gd name="connsiteX122" fmla="*/ 490149 w 1010256"/>
                  <a:gd name="connsiteY122" fmla="*/ 40188 h 1516602"/>
                  <a:gd name="connsiteX123" fmla="*/ 488244 w 1010256"/>
                  <a:gd name="connsiteY123" fmla="*/ 34473 h 1516602"/>
                  <a:gd name="connsiteX124" fmla="*/ 484434 w 1010256"/>
                  <a:gd name="connsiteY124" fmla="*/ 28758 h 1516602"/>
                  <a:gd name="connsiteX125" fmla="*/ 478719 w 1010256"/>
                  <a:gd name="connsiteY125" fmla="*/ 17328 h 1516602"/>
                  <a:gd name="connsiteX126" fmla="*/ 473004 w 1010256"/>
                  <a:gd name="connsiteY126" fmla="*/ 13518 h 1516602"/>
                  <a:gd name="connsiteX127" fmla="*/ 469194 w 1010256"/>
                  <a:gd name="connsiteY127" fmla="*/ 7803 h 1516602"/>
                  <a:gd name="connsiteX128" fmla="*/ 429189 w 1010256"/>
                  <a:gd name="connsiteY128" fmla="*/ 11613 h 1516602"/>
                  <a:gd name="connsiteX129" fmla="*/ 425379 w 1010256"/>
                  <a:gd name="connsiteY129" fmla="*/ 78288 h 1516602"/>
                  <a:gd name="connsiteX130" fmla="*/ 425379 w 1010256"/>
                  <a:gd name="connsiteY130" fmla="*/ 84003 h 1516602"/>
                  <a:gd name="connsiteX131" fmla="*/ 429189 w 1010256"/>
                  <a:gd name="connsiteY131" fmla="*/ 238308 h 1516602"/>
                  <a:gd name="connsiteX132" fmla="*/ 440619 w 1010256"/>
                  <a:gd name="connsiteY132" fmla="*/ 421188 h 1516602"/>
                  <a:gd name="connsiteX133" fmla="*/ 435265 w 1010256"/>
                  <a:gd name="connsiteY133" fmla="*/ 718368 h 1516602"/>
                  <a:gd name="connsiteX134" fmla="*/ 435059 w 1010256"/>
                  <a:gd name="connsiteY134" fmla="*/ 799046 h 1516602"/>
                  <a:gd name="connsiteX135" fmla="*/ 430322 w 101025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51084 w 1003876"/>
                  <a:gd name="connsiteY31" fmla="*/ 1238433 h 1516602"/>
                  <a:gd name="connsiteX32" fmla="*/ 356799 w 1003876"/>
                  <a:gd name="connsiteY32" fmla="*/ 1242243 h 1516602"/>
                  <a:gd name="connsiteX33" fmla="*/ 360609 w 1003876"/>
                  <a:gd name="connsiteY33" fmla="*/ 1247958 h 1516602"/>
                  <a:gd name="connsiteX34" fmla="*/ 366324 w 1003876"/>
                  <a:gd name="connsiteY34" fmla="*/ 1259388 h 1516602"/>
                  <a:gd name="connsiteX35" fmla="*/ 362514 w 1003876"/>
                  <a:gd name="connsiteY35" fmla="*/ 1286058 h 1516602"/>
                  <a:gd name="connsiteX36" fmla="*/ 358704 w 1003876"/>
                  <a:gd name="connsiteY36" fmla="*/ 1291773 h 1516602"/>
                  <a:gd name="connsiteX37" fmla="*/ 356799 w 1003876"/>
                  <a:gd name="connsiteY37" fmla="*/ 1297488 h 1516602"/>
                  <a:gd name="connsiteX38" fmla="*/ 352989 w 1003876"/>
                  <a:gd name="connsiteY38" fmla="*/ 1303203 h 1516602"/>
                  <a:gd name="connsiteX39" fmla="*/ 351084 w 1003876"/>
                  <a:gd name="connsiteY39" fmla="*/ 1308918 h 1516602"/>
                  <a:gd name="connsiteX40" fmla="*/ 347274 w 1003876"/>
                  <a:gd name="connsiteY40" fmla="*/ 1314633 h 1516602"/>
                  <a:gd name="connsiteX41" fmla="*/ 330129 w 1003876"/>
                  <a:gd name="connsiteY41" fmla="*/ 1381308 h 1516602"/>
                  <a:gd name="connsiteX42" fmla="*/ 328224 w 1003876"/>
                  <a:gd name="connsiteY42" fmla="*/ 1432743 h 1516602"/>
                  <a:gd name="connsiteX43" fmla="*/ 330129 w 1003876"/>
                  <a:gd name="connsiteY43" fmla="*/ 1457508 h 1516602"/>
                  <a:gd name="connsiteX44" fmla="*/ 332034 w 1003876"/>
                  <a:gd name="connsiteY44" fmla="*/ 1463223 h 1516602"/>
                  <a:gd name="connsiteX45" fmla="*/ 335844 w 1003876"/>
                  <a:gd name="connsiteY45" fmla="*/ 1467033 h 1516602"/>
                  <a:gd name="connsiteX46" fmla="*/ 364419 w 1003876"/>
                  <a:gd name="connsiteY46" fmla="*/ 1512753 h 1516602"/>
                  <a:gd name="connsiteX47" fmla="*/ 387279 w 1003876"/>
                  <a:gd name="connsiteY47" fmla="*/ 1514658 h 1516602"/>
                  <a:gd name="connsiteX48" fmla="*/ 392994 w 1003876"/>
                  <a:gd name="connsiteY48" fmla="*/ 1508943 h 1516602"/>
                  <a:gd name="connsiteX49" fmla="*/ 394899 w 1003876"/>
                  <a:gd name="connsiteY49" fmla="*/ 1497513 h 1516602"/>
                  <a:gd name="connsiteX50" fmla="*/ 396804 w 1003876"/>
                  <a:gd name="connsiteY50" fmla="*/ 1491798 h 1516602"/>
                  <a:gd name="connsiteX51" fmla="*/ 398709 w 1003876"/>
                  <a:gd name="connsiteY51" fmla="*/ 1474653 h 1516602"/>
                  <a:gd name="connsiteX52" fmla="*/ 400614 w 1003876"/>
                  <a:gd name="connsiteY52" fmla="*/ 1461318 h 1516602"/>
                  <a:gd name="connsiteX53" fmla="*/ 404424 w 1003876"/>
                  <a:gd name="connsiteY53" fmla="*/ 1404168 h 1516602"/>
                  <a:gd name="connsiteX54" fmla="*/ 410139 w 1003876"/>
                  <a:gd name="connsiteY54" fmla="*/ 1392738 h 1516602"/>
                  <a:gd name="connsiteX55" fmla="*/ 413949 w 1003876"/>
                  <a:gd name="connsiteY55" fmla="*/ 1379403 h 1516602"/>
                  <a:gd name="connsiteX56" fmla="*/ 415854 w 1003876"/>
                  <a:gd name="connsiteY56" fmla="*/ 1373688 h 1516602"/>
                  <a:gd name="connsiteX57" fmla="*/ 417759 w 1003876"/>
                  <a:gd name="connsiteY57" fmla="*/ 1360353 h 1516602"/>
                  <a:gd name="connsiteX58" fmla="*/ 421569 w 1003876"/>
                  <a:gd name="connsiteY58" fmla="*/ 1348923 h 1516602"/>
                  <a:gd name="connsiteX59" fmla="*/ 427284 w 1003876"/>
                  <a:gd name="connsiteY59" fmla="*/ 1335588 h 1516602"/>
                  <a:gd name="connsiteX60" fmla="*/ 467289 w 1003876"/>
                  <a:gd name="connsiteY60" fmla="*/ 1265103 h 1516602"/>
                  <a:gd name="connsiteX61" fmla="*/ 528455 w 1003876"/>
                  <a:gd name="connsiteY61" fmla="*/ 1230091 h 1516602"/>
                  <a:gd name="connsiteX62" fmla="*/ 601154 w 1003876"/>
                  <a:gd name="connsiteY62" fmla="*/ 1221700 h 1516602"/>
                  <a:gd name="connsiteX63" fmla="*/ 720654 w 1003876"/>
                  <a:gd name="connsiteY63" fmla="*/ 1316538 h 1516602"/>
                  <a:gd name="connsiteX64" fmla="*/ 733989 w 1003876"/>
                  <a:gd name="connsiteY64" fmla="*/ 1326063 h 1516602"/>
                  <a:gd name="connsiteX65" fmla="*/ 743514 w 1003876"/>
                  <a:gd name="connsiteY65" fmla="*/ 1327968 h 1516602"/>
                  <a:gd name="connsiteX66" fmla="*/ 749229 w 1003876"/>
                  <a:gd name="connsiteY66" fmla="*/ 1329873 h 1516602"/>
                  <a:gd name="connsiteX67" fmla="*/ 762564 w 1003876"/>
                  <a:gd name="connsiteY67" fmla="*/ 1335588 h 1516602"/>
                  <a:gd name="connsiteX68" fmla="*/ 777804 w 1003876"/>
                  <a:gd name="connsiteY68" fmla="*/ 1333683 h 1516602"/>
                  <a:gd name="connsiteX69" fmla="*/ 789234 w 1003876"/>
                  <a:gd name="connsiteY69" fmla="*/ 1327968 h 1516602"/>
                  <a:gd name="connsiteX70" fmla="*/ 794949 w 1003876"/>
                  <a:gd name="connsiteY70" fmla="*/ 1326063 h 1516602"/>
                  <a:gd name="connsiteX71" fmla="*/ 802569 w 1003876"/>
                  <a:gd name="connsiteY71" fmla="*/ 1308918 h 1516602"/>
                  <a:gd name="connsiteX72" fmla="*/ 800664 w 1003876"/>
                  <a:gd name="connsiteY72" fmla="*/ 1284153 h 1516602"/>
                  <a:gd name="connsiteX73" fmla="*/ 798759 w 1003876"/>
                  <a:gd name="connsiteY73" fmla="*/ 1278438 h 1516602"/>
                  <a:gd name="connsiteX74" fmla="*/ 796854 w 1003876"/>
                  <a:gd name="connsiteY74" fmla="*/ 1270818 h 1516602"/>
                  <a:gd name="connsiteX75" fmla="*/ 783519 w 1003876"/>
                  <a:gd name="connsiteY75" fmla="*/ 1253673 h 1516602"/>
                  <a:gd name="connsiteX76" fmla="*/ 773994 w 1003876"/>
                  <a:gd name="connsiteY76" fmla="*/ 1247958 h 1516602"/>
                  <a:gd name="connsiteX77" fmla="*/ 648264 w 1003876"/>
                  <a:gd name="connsiteY77" fmla="*/ 1156518 h 1516602"/>
                  <a:gd name="connsiteX78" fmla="*/ 644454 w 1003876"/>
                  <a:gd name="connsiteY78" fmla="*/ 1139373 h 1516602"/>
                  <a:gd name="connsiteX79" fmla="*/ 646359 w 1003876"/>
                  <a:gd name="connsiteY79" fmla="*/ 1131753 h 1516602"/>
                  <a:gd name="connsiteX80" fmla="*/ 650169 w 1003876"/>
                  <a:gd name="connsiteY80" fmla="*/ 1114608 h 1516602"/>
                  <a:gd name="connsiteX81" fmla="*/ 653979 w 1003876"/>
                  <a:gd name="connsiteY81" fmla="*/ 1108893 h 1516602"/>
                  <a:gd name="connsiteX82" fmla="*/ 655884 w 1003876"/>
                  <a:gd name="connsiteY82" fmla="*/ 1103178 h 1516602"/>
                  <a:gd name="connsiteX83" fmla="*/ 661599 w 1003876"/>
                  <a:gd name="connsiteY83" fmla="*/ 1101273 h 1516602"/>
                  <a:gd name="connsiteX84" fmla="*/ 671124 w 1003876"/>
                  <a:gd name="connsiteY84" fmla="*/ 1089843 h 1516602"/>
                  <a:gd name="connsiteX85" fmla="*/ 724464 w 1003876"/>
                  <a:gd name="connsiteY85" fmla="*/ 1082223 h 1516602"/>
                  <a:gd name="connsiteX86" fmla="*/ 842574 w 1003876"/>
                  <a:gd name="connsiteY86" fmla="*/ 1084128 h 1516602"/>
                  <a:gd name="connsiteX87" fmla="*/ 871149 w 1003876"/>
                  <a:gd name="connsiteY87" fmla="*/ 1086033 h 1516602"/>
                  <a:gd name="connsiteX88" fmla="*/ 899724 w 1003876"/>
                  <a:gd name="connsiteY88" fmla="*/ 1091748 h 1516602"/>
                  <a:gd name="connsiteX89" fmla="*/ 922584 w 1003876"/>
                  <a:gd name="connsiteY89" fmla="*/ 1095558 h 1516602"/>
                  <a:gd name="connsiteX90" fmla="*/ 985294 w 1003876"/>
                  <a:gd name="connsiteY90" fmla="*/ 1104311 h 1516602"/>
                  <a:gd name="connsiteX91" fmla="*/ 1003378 w 1003876"/>
                  <a:gd name="connsiteY91" fmla="*/ 1065958 h 1516602"/>
                  <a:gd name="connsiteX92" fmla="*/ 970209 w 1003876"/>
                  <a:gd name="connsiteY92" fmla="*/ 1044123 h 1516602"/>
                  <a:gd name="connsiteX93" fmla="*/ 935919 w 1003876"/>
                  <a:gd name="connsiteY93" fmla="*/ 1034598 h 1516602"/>
                  <a:gd name="connsiteX94" fmla="*/ 825429 w 1003876"/>
                  <a:gd name="connsiteY94" fmla="*/ 1034598 h 1516602"/>
                  <a:gd name="connsiteX95" fmla="*/ 730179 w 1003876"/>
                  <a:gd name="connsiteY95" fmla="*/ 1038408 h 1516602"/>
                  <a:gd name="connsiteX96" fmla="*/ 669219 w 1003876"/>
                  <a:gd name="connsiteY96" fmla="*/ 1046028 h 1516602"/>
                  <a:gd name="connsiteX97" fmla="*/ 646360 w 1003876"/>
                  <a:gd name="connsiteY97" fmla="*/ 1049838 h 1516602"/>
                  <a:gd name="connsiteX98" fmla="*/ 640078 w 1003876"/>
                  <a:gd name="connsiteY98" fmla="*/ 1026051 h 1516602"/>
                  <a:gd name="connsiteX99" fmla="*/ 673029 w 1003876"/>
                  <a:gd name="connsiteY99" fmla="*/ 992688 h 1516602"/>
                  <a:gd name="connsiteX100" fmla="*/ 674934 w 1003876"/>
                  <a:gd name="connsiteY100" fmla="*/ 986973 h 1516602"/>
                  <a:gd name="connsiteX101" fmla="*/ 680649 w 1003876"/>
                  <a:gd name="connsiteY101" fmla="*/ 985068 h 1516602"/>
                  <a:gd name="connsiteX102" fmla="*/ 686364 w 1003876"/>
                  <a:gd name="connsiteY102" fmla="*/ 981258 h 1516602"/>
                  <a:gd name="connsiteX103" fmla="*/ 695889 w 1003876"/>
                  <a:gd name="connsiteY103" fmla="*/ 971733 h 1516602"/>
                  <a:gd name="connsiteX104" fmla="*/ 705414 w 1003876"/>
                  <a:gd name="connsiteY104" fmla="*/ 960303 h 1516602"/>
                  <a:gd name="connsiteX105" fmla="*/ 716844 w 1003876"/>
                  <a:gd name="connsiteY105" fmla="*/ 952683 h 1516602"/>
                  <a:gd name="connsiteX106" fmla="*/ 732084 w 1003876"/>
                  <a:gd name="connsiteY106" fmla="*/ 939348 h 1516602"/>
                  <a:gd name="connsiteX107" fmla="*/ 741609 w 1003876"/>
                  <a:gd name="connsiteY107" fmla="*/ 927918 h 1516602"/>
                  <a:gd name="connsiteX108" fmla="*/ 753039 w 1003876"/>
                  <a:gd name="connsiteY108" fmla="*/ 918393 h 1516602"/>
                  <a:gd name="connsiteX109" fmla="*/ 758754 w 1003876"/>
                  <a:gd name="connsiteY109" fmla="*/ 906963 h 1516602"/>
                  <a:gd name="connsiteX110" fmla="*/ 760659 w 1003876"/>
                  <a:gd name="connsiteY110" fmla="*/ 901248 h 1516602"/>
                  <a:gd name="connsiteX111" fmla="*/ 766374 w 1003876"/>
                  <a:gd name="connsiteY111" fmla="*/ 889818 h 1516602"/>
                  <a:gd name="connsiteX112" fmla="*/ 764469 w 1003876"/>
                  <a:gd name="connsiteY112" fmla="*/ 874578 h 1516602"/>
                  <a:gd name="connsiteX113" fmla="*/ 758754 w 1003876"/>
                  <a:gd name="connsiteY113" fmla="*/ 872673 h 1516602"/>
                  <a:gd name="connsiteX114" fmla="*/ 737799 w 1003876"/>
                  <a:gd name="connsiteY114" fmla="*/ 874578 h 1516602"/>
                  <a:gd name="connsiteX115" fmla="*/ 732084 w 1003876"/>
                  <a:gd name="connsiteY115" fmla="*/ 878388 h 1516602"/>
                  <a:gd name="connsiteX116" fmla="*/ 699699 w 1003876"/>
                  <a:gd name="connsiteY116" fmla="*/ 899343 h 1516602"/>
                  <a:gd name="connsiteX117" fmla="*/ 595181 w 1003876"/>
                  <a:gd name="connsiteY117" fmla="*/ 957831 h 1516602"/>
                  <a:gd name="connsiteX118" fmla="*/ 507294 w 1003876"/>
                  <a:gd name="connsiteY118" fmla="*/ 847908 h 1516602"/>
                  <a:gd name="connsiteX119" fmla="*/ 503484 w 1003876"/>
                  <a:gd name="connsiteY119" fmla="*/ 358323 h 1516602"/>
                  <a:gd name="connsiteX120" fmla="*/ 499674 w 1003876"/>
                  <a:gd name="connsiteY120" fmla="*/ 66858 h 1516602"/>
                  <a:gd name="connsiteX121" fmla="*/ 490149 w 1003876"/>
                  <a:gd name="connsiteY121" fmla="*/ 40188 h 1516602"/>
                  <a:gd name="connsiteX122" fmla="*/ 488244 w 1003876"/>
                  <a:gd name="connsiteY122" fmla="*/ 34473 h 1516602"/>
                  <a:gd name="connsiteX123" fmla="*/ 484434 w 1003876"/>
                  <a:gd name="connsiteY123" fmla="*/ 28758 h 1516602"/>
                  <a:gd name="connsiteX124" fmla="*/ 478719 w 1003876"/>
                  <a:gd name="connsiteY124" fmla="*/ 17328 h 1516602"/>
                  <a:gd name="connsiteX125" fmla="*/ 473004 w 1003876"/>
                  <a:gd name="connsiteY125" fmla="*/ 13518 h 1516602"/>
                  <a:gd name="connsiteX126" fmla="*/ 469194 w 1003876"/>
                  <a:gd name="connsiteY126" fmla="*/ 7803 h 1516602"/>
                  <a:gd name="connsiteX127" fmla="*/ 429189 w 1003876"/>
                  <a:gd name="connsiteY127" fmla="*/ 11613 h 1516602"/>
                  <a:gd name="connsiteX128" fmla="*/ 425379 w 1003876"/>
                  <a:gd name="connsiteY128" fmla="*/ 78288 h 1516602"/>
                  <a:gd name="connsiteX129" fmla="*/ 425379 w 1003876"/>
                  <a:gd name="connsiteY129" fmla="*/ 84003 h 1516602"/>
                  <a:gd name="connsiteX130" fmla="*/ 429189 w 1003876"/>
                  <a:gd name="connsiteY130" fmla="*/ 238308 h 1516602"/>
                  <a:gd name="connsiteX131" fmla="*/ 440619 w 1003876"/>
                  <a:gd name="connsiteY131" fmla="*/ 421188 h 1516602"/>
                  <a:gd name="connsiteX132" fmla="*/ 435265 w 1003876"/>
                  <a:gd name="connsiteY132" fmla="*/ 718368 h 1516602"/>
                  <a:gd name="connsiteX133" fmla="*/ 435059 w 1003876"/>
                  <a:gd name="connsiteY133" fmla="*/ 799046 h 1516602"/>
                  <a:gd name="connsiteX134" fmla="*/ 430322 w 1003876"/>
                  <a:gd name="connsiteY13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51084 w 1003876"/>
                  <a:gd name="connsiteY30" fmla="*/ 1238433 h 1516602"/>
                  <a:gd name="connsiteX31" fmla="*/ 356799 w 1003876"/>
                  <a:gd name="connsiteY31" fmla="*/ 1242243 h 1516602"/>
                  <a:gd name="connsiteX32" fmla="*/ 360609 w 1003876"/>
                  <a:gd name="connsiteY32" fmla="*/ 1247958 h 1516602"/>
                  <a:gd name="connsiteX33" fmla="*/ 366324 w 1003876"/>
                  <a:gd name="connsiteY33" fmla="*/ 1259388 h 1516602"/>
                  <a:gd name="connsiteX34" fmla="*/ 362514 w 1003876"/>
                  <a:gd name="connsiteY34" fmla="*/ 1286058 h 1516602"/>
                  <a:gd name="connsiteX35" fmla="*/ 358704 w 1003876"/>
                  <a:gd name="connsiteY35" fmla="*/ 1291773 h 1516602"/>
                  <a:gd name="connsiteX36" fmla="*/ 356799 w 1003876"/>
                  <a:gd name="connsiteY36" fmla="*/ 1297488 h 1516602"/>
                  <a:gd name="connsiteX37" fmla="*/ 352989 w 1003876"/>
                  <a:gd name="connsiteY37" fmla="*/ 1303203 h 1516602"/>
                  <a:gd name="connsiteX38" fmla="*/ 351084 w 1003876"/>
                  <a:gd name="connsiteY38" fmla="*/ 1308918 h 1516602"/>
                  <a:gd name="connsiteX39" fmla="*/ 347274 w 1003876"/>
                  <a:gd name="connsiteY39" fmla="*/ 1314633 h 1516602"/>
                  <a:gd name="connsiteX40" fmla="*/ 330129 w 1003876"/>
                  <a:gd name="connsiteY40" fmla="*/ 1381308 h 1516602"/>
                  <a:gd name="connsiteX41" fmla="*/ 328224 w 1003876"/>
                  <a:gd name="connsiteY41" fmla="*/ 1432743 h 1516602"/>
                  <a:gd name="connsiteX42" fmla="*/ 330129 w 1003876"/>
                  <a:gd name="connsiteY42" fmla="*/ 1457508 h 1516602"/>
                  <a:gd name="connsiteX43" fmla="*/ 332034 w 1003876"/>
                  <a:gd name="connsiteY43" fmla="*/ 1463223 h 1516602"/>
                  <a:gd name="connsiteX44" fmla="*/ 335844 w 1003876"/>
                  <a:gd name="connsiteY44" fmla="*/ 1467033 h 1516602"/>
                  <a:gd name="connsiteX45" fmla="*/ 364419 w 1003876"/>
                  <a:gd name="connsiteY45" fmla="*/ 1512753 h 1516602"/>
                  <a:gd name="connsiteX46" fmla="*/ 387279 w 1003876"/>
                  <a:gd name="connsiteY46" fmla="*/ 1514658 h 1516602"/>
                  <a:gd name="connsiteX47" fmla="*/ 392994 w 1003876"/>
                  <a:gd name="connsiteY47" fmla="*/ 1508943 h 1516602"/>
                  <a:gd name="connsiteX48" fmla="*/ 394899 w 1003876"/>
                  <a:gd name="connsiteY48" fmla="*/ 1497513 h 1516602"/>
                  <a:gd name="connsiteX49" fmla="*/ 396804 w 1003876"/>
                  <a:gd name="connsiteY49" fmla="*/ 1491798 h 1516602"/>
                  <a:gd name="connsiteX50" fmla="*/ 398709 w 1003876"/>
                  <a:gd name="connsiteY50" fmla="*/ 1474653 h 1516602"/>
                  <a:gd name="connsiteX51" fmla="*/ 400614 w 1003876"/>
                  <a:gd name="connsiteY51" fmla="*/ 1461318 h 1516602"/>
                  <a:gd name="connsiteX52" fmla="*/ 404424 w 1003876"/>
                  <a:gd name="connsiteY52" fmla="*/ 1404168 h 1516602"/>
                  <a:gd name="connsiteX53" fmla="*/ 410139 w 1003876"/>
                  <a:gd name="connsiteY53" fmla="*/ 1392738 h 1516602"/>
                  <a:gd name="connsiteX54" fmla="*/ 413949 w 1003876"/>
                  <a:gd name="connsiteY54" fmla="*/ 1379403 h 1516602"/>
                  <a:gd name="connsiteX55" fmla="*/ 415854 w 1003876"/>
                  <a:gd name="connsiteY55" fmla="*/ 1373688 h 1516602"/>
                  <a:gd name="connsiteX56" fmla="*/ 417759 w 1003876"/>
                  <a:gd name="connsiteY56" fmla="*/ 1360353 h 1516602"/>
                  <a:gd name="connsiteX57" fmla="*/ 421569 w 1003876"/>
                  <a:gd name="connsiteY57" fmla="*/ 1348923 h 1516602"/>
                  <a:gd name="connsiteX58" fmla="*/ 427284 w 1003876"/>
                  <a:gd name="connsiteY58" fmla="*/ 1335588 h 1516602"/>
                  <a:gd name="connsiteX59" fmla="*/ 467289 w 1003876"/>
                  <a:gd name="connsiteY59" fmla="*/ 1265103 h 1516602"/>
                  <a:gd name="connsiteX60" fmla="*/ 528455 w 1003876"/>
                  <a:gd name="connsiteY60" fmla="*/ 1230091 h 1516602"/>
                  <a:gd name="connsiteX61" fmla="*/ 601154 w 1003876"/>
                  <a:gd name="connsiteY61" fmla="*/ 1221700 h 1516602"/>
                  <a:gd name="connsiteX62" fmla="*/ 720654 w 1003876"/>
                  <a:gd name="connsiteY62" fmla="*/ 1316538 h 1516602"/>
                  <a:gd name="connsiteX63" fmla="*/ 733989 w 1003876"/>
                  <a:gd name="connsiteY63" fmla="*/ 1326063 h 1516602"/>
                  <a:gd name="connsiteX64" fmla="*/ 743514 w 1003876"/>
                  <a:gd name="connsiteY64" fmla="*/ 1327968 h 1516602"/>
                  <a:gd name="connsiteX65" fmla="*/ 749229 w 1003876"/>
                  <a:gd name="connsiteY65" fmla="*/ 1329873 h 1516602"/>
                  <a:gd name="connsiteX66" fmla="*/ 762564 w 1003876"/>
                  <a:gd name="connsiteY66" fmla="*/ 1335588 h 1516602"/>
                  <a:gd name="connsiteX67" fmla="*/ 777804 w 1003876"/>
                  <a:gd name="connsiteY67" fmla="*/ 1333683 h 1516602"/>
                  <a:gd name="connsiteX68" fmla="*/ 789234 w 1003876"/>
                  <a:gd name="connsiteY68" fmla="*/ 1327968 h 1516602"/>
                  <a:gd name="connsiteX69" fmla="*/ 794949 w 1003876"/>
                  <a:gd name="connsiteY69" fmla="*/ 1326063 h 1516602"/>
                  <a:gd name="connsiteX70" fmla="*/ 802569 w 1003876"/>
                  <a:gd name="connsiteY70" fmla="*/ 1308918 h 1516602"/>
                  <a:gd name="connsiteX71" fmla="*/ 800664 w 1003876"/>
                  <a:gd name="connsiteY71" fmla="*/ 1284153 h 1516602"/>
                  <a:gd name="connsiteX72" fmla="*/ 798759 w 1003876"/>
                  <a:gd name="connsiteY72" fmla="*/ 1278438 h 1516602"/>
                  <a:gd name="connsiteX73" fmla="*/ 796854 w 1003876"/>
                  <a:gd name="connsiteY73" fmla="*/ 1270818 h 1516602"/>
                  <a:gd name="connsiteX74" fmla="*/ 783519 w 1003876"/>
                  <a:gd name="connsiteY74" fmla="*/ 1253673 h 1516602"/>
                  <a:gd name="connsiteX75" fmla="*/ 773994 w 1003876"/>
                  <a:gd name="connsiteY75" fmla="*/ 1247958 h 1516602"/>
                  <a:gd name="connsiteX76" fmla="*/ 648264 w 1003876"/>
                  <a:gd name="connsiteY76" fmla="*/ 1156518 h 1516602"/>
                  <a:gd name="connsiteX77" fmla="*/ 644454 w 1003876"/>
                  <a:gd name="connsiteY77" fmla="*/ 1139373 h 1516602"/>
                  <a:gd name="connsiteX78" fmla="*/ 646359 w 1003876"/>
                  <a:gd name="connsiteY78" fmla="*/ 1131753 h 1516602"/>
                  <a:gd name="connsiteX79" fmla="*/ 650169 w 1003876"/>
                  <a:gd name="connsiteY79" fmla="*/ 1114608 h 1516602"/>
                  <a:gd name="connsiteX80" fmla="*/ 653979 w 1003876"/>
                  <a:gd name="connsiteY80" fmla="*/ 1108893 h 1516602"/>
                  <a:gd name="connsiteX81" fmla="*/ 655884 w 1003876"/>
                  <a:gd name="connsiteY81" fmla="*/ 1103178 h 1516602"/>
                  <a:gd name="connsiteX82" fmla="*/ 661599 w 1003876"/>
                  <a:gd name="connsiteY82" fmla="*/ 1101273 h 1516602"/>
                  <a:gd name="connsiteX83" fmla="*/ 671124 w 1003876"/>
                  <a:gd name="connsiteY83" fmla="*/ 1089843 h 1516602"/>
                  <a:gd name="connsiteX84" fmla="*/ 724464 w 1003876"/>
                  <a:gd name="connsiteY84" fmla="*/ 1082223 h 1516602"/>
                  <a:gd name="connsiteX85" fmla="*/ 842574 w 1003876"/>
                  <a:gd name="connsiteY85" fmla="*/ 1084128 h 1516602"/>
                  <a:gd name="connsiteX86" fmla="*/ 871149 w 1003876"/>
                  <a:gd name="connsiteY86" fmla="*/ 1086033 h 1516602"/>
                  <a:gd name="connsiteX87" fmla="*/ 899724 w 1003876"/>
                  <a:gd name="connsiteY87" fmla="*/ 1091748 h 1516602"/>
                  <a:gd name="connsiteX88" fmla="*/ 922584 w 1003876"/>
                  <a:gd name="connsiteY88" fmla="*/ 1095558 h 1516602"/>
                  <a:gd name="connsiteX89" fmla="*/ 985294 w 1003876"/>
                  <a:gd name="connsiteY89" fmla="*/ 1104311 h 1516602"/>
                  <a:gd name="connsiteX90" fmla="*/ 1003378 w 1003876"/>
                  <a:gd name="connsiteY90" fmla="*/ 1065958 h 1516602"/>
                  <a:gd name="connsiteX91" fmla="*/ 970209 w 1003876"/>
                  <a:gd name="connsiteY91" fmla="*/ 1044123 h 1516602"/>
                  <a:gd name="connsiteX92" fmla="*/ 935919 w 1003876"/>
                  <a:gd name="connsiteY92" fmla="*/ 1034598 h 1516602"/>
                  <a:gd name="connsiteX93" fmla="*/ 825429 w 1003876"/>
                  <a:gd name="connsiteY93" fmla="*/ 1034598 h 1516602"/>
                  <a:gd name="connsiteX94" fmla="*/ 730179 w 1003876"/>
                  <a:gd name="connsiteY94" fmla="*/ 1038408 h 1516602"/>
                  <a:gd name="connsiteX95" fmla="*/ 669219 w 1003876"/>
                  <a:gd name="connsiteY95" fmla="*/ 1046028 h 1516602"/>
                  <a:gd name="connsiteX96" fmla="*/ 646360 w 1003876"/>
                  <a:gd name="connsiteY96" fmla="*/ 1049838 h 1516602"/>
                  <a:gd name="connsiteX97" fmla="*/ 640078 w 1003876"/>
                  <a:gd name="connsiteY97" fmla="*/ 1026051 h 1516602"/>
                  <a:gd name="connsiteX98" fmla="*/ 673029 w 1003876"/>
                  <a:gd name="connsiteY98" fmla="*/ 992688 h 1516602"/>
                  <a:gd name="connsiteX99" fmla="*/ 674934 w 1003876"/>
                  <a:gd name="connsiteY99" fmla="*/ 986973 h 1516602"/>
                  <a:gd name="connsiteX100" fmla="*/ 680649 w 1003876"/>
                  <a:gd name="connsiteY100" fmla="*/ 985068 h 1516602"/>
                  <a:gd name="connsiteX101" fmla="*/ 686364 w 1003876"/>
                  <a:gd name="connsiteY101" fmla="*/ 981258 h 1516602"/>
                  <a:gd name="connsiteX102" fmla="*/ 695889 w 1003876"/>
                  <a:gd name="connsiteY102" fmla="*/ 971733 h 1516602"/>
                  <a:gd name="connsiteX103" fmla="*/ 705414 w 1003876"/>
                  <a:gd name="connsiteY103" fmla="*/ 960303 h 1516602"/>
                  <a:gd name="connsiteX104" fmla="*/ 716844 w 1003876"/>
                  <a:gd name="connsiteY104" fmla="*/ 952683 h 1516602"/>
                  <a:gd name="connsiteX105" fmla="*/ 732084 w 1003876"/>
                  <a:gd name="connsiteY105" fmla="*/ 939348 h 1516602"/>
                  <a:gd name="connsiteX106" fmla="*/ 741609 w 1003876"/>
                  <a:gd name="connsiteY106" fmla="*/ 927918 h 1516602"/>
                  <a:gd name="connsiteX107" fmla="*/ 753039 w 1003876"/>
                  <a:gd name="connsiteY107" fmla="*/ 918393 h 1516602"/>
                  <a:gd name="connsiteX108" fmla="*/ 758754 w 1003876"/>
                  <a:gd name="connsiteY108" fmla="*/ 906963 h 1516602"/>
                  <a:gd name="connsiteX109" fmla="*/ 760659 w 1003876"/>
                  <a:gd name="connsiteY109" fmla="*/ 901248 h 1516602"/>
                  <a:gd name="connsiteX110" fmla="*/ 766374 w 1003876"/>
                  <a:gd name="connsiteY110" fmla="*/ 889818 h 1516602"/>
                  <a:gd name="connsiteX111" fmla="*/ 764469 w 1003876"/>
                  <a:gd name="connsiteY111" fmla="*/ 874578 h 1516602"/>
                  <a:gd name="connsiteX112" fmla="*/ 758754 w 1003876"/>
                  <a:gd name="connsiteY112" fmla="*/ 872673 h 1516602"/>
                  <a:gd name="connsiteX113" fmla="*/ 737799 w 1003876"/>
                  <a:gd name="connsiteY113" fmla="*/ 874578 h 1516602"/>
                  <a:gd name="connsiteX114" fmla="*/ 732084 w 1003876"/>
                  <a:gd name="connsiteY114" fmla="*/ 878388 h 1516602"/>
                  <a:gd name="connsiteX115" fmla="*/ 699699 w 1003876"/>
                  <a:gd name="connsiteY115" fmla="*/ 899343 h 1516602"/>
                  <a:gd name="connsiteX116" fmla="*/ 595181 w 1003876"/>
                  <a:gd name="connsiteY116" fmla="*/ 957831 h 1516602"/>
                  <a:gd name="connsiteX117" fmla="*/ 507294 w 1003876"/>
                  <a:gd name="connsiteY117" fmla="*/ 847908 h 1516602"/>
                  <a:gd name="connsiteX118" fmla="*/ 503484 w 1003876"/>
                  <a:gd name="connsiteY118" fmla="*/ 358323 h 1516602"/>
                  <a:gd name="connsiteX119" fmla="*/ 499674 w 1003876"/>
                  <a:gd name="connsiteY119" fmla="*/ 66858 h 1516602"/>
                  <a:gd name="connsiteX120" fmla="*/ 490149 w 1003876"/>
                  <a:gd name="connsiteY120" fmla="*/ 40188 h 1516602"/>
                  <a:gd name="connsiteX121" fmla="*/ 488244 w 1003876"/>
                  <a:gd name="connsiteY121" fmla="*/ 34473 h 1516602"/>
                  <a:gd name="connsiteX122" fmla="*/ 484434 w 1003876"/>
                  <a:gd name="connsiteY122" fmla="*/ 28758 h 1516602"/>
                  <a:gd name="connsiteX123" fmla="*/ 478719 w 1003876"/>
                  <a:gd name="connsiteY123" fmla="*/ 17328 h 1516602"/>
                  <a:gd name="connsiteX124" fmla="*/ 473004 w 1003876"/>
                  <a:gd name="connsiteY124" fmla="*/ 13518 h 1516602"/>
                  <a:gd name="connsiteX125" fmla="*/ 469194 w 1003876"/>
                  <a:gd name="connsiteY125" fmla="*/ 7803 h 1516602"/>
                  <a:gd name="connsiteX126" fmla="*/ 429189 w 1003876"/>
                  <a:gd name="connsiteY126" fmla="*/ 11613 h 1516602"/>
                  <a:gd name="connsiteX127" fmla="*/ 425379 w 1003876"/>
                  <a:gd name="connsiteY127" fmla="*/ 78288 h 1516602"/>
                  <a:gd name="connsiteX128" fmla="*/ 425379 w 1003876"/>
                  <a:gd name="connsiteY128" fmla="*/ 84003 h 1516602"/>
                  <a:gd name="connsiteX129" fmla="*/ 429189 w 1003876"/>
                  <a:gd name="connsiteY129" fmla="*/ 238308 h 1516602"/>
                  <a:gd name="connsiteX130" fmla="*/ 440619 w 1003876"/>
                  <a:gd name="connsiteY130" fmla="*/ 421188 h 1516602"/>
                  <a:gd name="connsiteX131" fmla="*/ 435265 w 1003876"/>
                  <a:gd name="connsiteY131" fmla="*/ 718368 h 1516602"/>
                  <a:gd name="connsiteX132" fmla="*/ 435059 w 1003876"/>
                  <a:gd name="connsiteY132" fmla="*/ 799046 h 1516602"/>
                  <a:gd name="connsiteX133" fmla="*/ 430322 w 1003876"/>
                  <a:gd name="connsiteY13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0609 w 1003876"/>
                  <a:gd name="connsiteY31" fmla="*/ 1247958 h 1516602"/>
                  <a:gd name="connsiteX32" fmla="*/ 366324 w 1003876"/>
                  <a:gd name="connsiteY32" fmla="*/ 1259388 h 1516602"/>
                  <a:gd name="connsiteX33" fmla="*/ 362514 w 1003876"/>
                  <a:gd name="connsiteY33" fmla="*/ 1286058 h 1516602"/>
                  <a:gd name="connsiteX34" fmla="*/ 358704 w 1003876"/>
                  <a:gd name="connsiteY34" fmla="*/ 1291773 h 1516602"/>
                  <a:gd name="connsiteX35" fmla="*/ 356799 w 1003876"/>
                  <a:gd name="connsiteY35" fmla="*/ 1297488 h 1516602"/>
                  <a:gd name="connsiteX36" fmla="*/ 352989 w 1003876"/>
                  <a:gd name="connsiteY36" fmla="*/ 1303203 h 1516602"/>
                  <a:gd name="connsiteX37" fmla="*/ 351084 w 1003876"/>
                  <a:gd name="connsiteY37" fmla="*/ 1308918 h 1516602"/>
                  <a:gd name="connsiteX38" fmla="*/ 347274 w 1003876"/>
                  <a:gd name="connsiteY38" fmla="*/ 1314633 h 1516602"/>
                  <a:gd name="connsiteX39" fmla="*/ 330129 w 1003876"/>
                  <a:gd name="connsiteY39" fmla="*/ 1381308 h 1516602"/>
                  <a:gd name="connsiteX40" fmla="*/ 328224 w 1003876"/>
                  <a:gd name="connsiteY40" fmla="*/ 1432743 h 1516602"/>
                  <a:gd name="connsiteX41" fmla="*/ 330129 w 1003876"/>
                  <a:gd name="connsiteY41" fmla="*/ 1457508 h 1516602"/>
                  <a:gd name="connsiteX42" fmla="*/ 332034 w 1003876"/>
                  <a:gd name="connsiteY42" fmla="*/ 1463223 h 1516602"/>
                  <a:gd name="connsiteX43" fmla="*/ 335844 w 1003876"/>
                  <a:gd name="connsiteY43" fmla="*/ 1467033 h 1516602"/>
                  <a:gd name="connsiteX44" fmla="*/ 364419 w 1003876"/>
                  <a:gd name="connsiteY44" fmla="*/ 1512753 h 1516602"/>
                  <a:gd name="connsiteX45" fmla="*/ 387279 w 1003876"/>
                  <a:gd name="connsiteY45" fmla="*/ 1514658 h 1516602"/>
                  <a:gd name="connsiteX46" fmla="*/ 392994 w 1003876"/>
                  <a:gd name="connsiteY46" fmla="*/ 1508943 h 1516602"/>
                  <a:gd name="connsiteX47" fmla="*/ 394899 w 1003876"/>
                  <a:gd name="connsiteY47" fmla="*/ 1497513 h 1516602"/>
                  <a:gd name="connsiteX48" fmla="*/ 396804 w 1003876"/>
                  <a:gd name="connsiteY48" fmla="*/ 1491798 h 1516602"/>
                  <a:gd name="connsiteX49" fmla="*/ 398709 w 1003876"/>
                  <a:gd name="connsiteY49" fmla="*/ 1474653 h 1516602"/>
                  <a:gd name="connsiteX50" fmla="*/ 400614 w 1003876"/>
                  <a:gd name="connsiteY50" fmla="*/ 1461318 h 1516602"/>
                  <a:gd name="connsiteX51" fmla="*/ 404424 w 1003876"/>
                  <a:gd name="connsiteY51" fmla="*/ 1404168 h 1516602"/>
                  <a:gd name="connsiteX52" fmla="*/ 410139 w 1003876"/>
                  <a:gd name="connsiteY52" fmla="*/ 1392738 h 1516602"/>
                  <a:gd name="connsiteX53" fmla="*/ 413949 w 1003876"/>
                  <a:gd name="connsiteY53" fmla="*/ 1379403 h 1516602"/>
                  <a:gd name="connsiteX54" fmla="*/ 415854 w 1003876"/>
                  <a:gd name="connsiteY54" fmla="*/ 1373688 h 1516602"/>
                  <a:gd name="connsiteX55" fmla="*/ 417759 w 1003876"/>
                  <a:gd name="connsiteY55" fmla="*/ 1360353 h 1516602"/>
                  <a:gd name="connsiteX56" fmla="*/ 421569 w 1003876"/>
                  <a:gd name="connsiteY56" fmla="*/ 1348923 h 1516602"/>
                  <a:gd name="connsiteX57" fmla="*/ 427284 w 1003876"/>
                  <a:gd name="connsiteY57" fmla="*/ 1335588 h 1516602"/>
                  <a:gd name="connsiteX58" fmla="*/ 467289 w 1003876"/>
                  <a:gd name="connsiteY58" fmla="*/ 1265103 h 1516602"/>
                  <a:gd name="connsiteX59" fmla="*/ 528455 w 1003876"/>
                  <a:gd name="connsiteY59" fmla="*/ 1230091 h 1516602"/>
                  <a:gd name="connsiteX60" fmla="*/ 601154 w 1003876"/>
                  <a:gd name="connsiteY60" fmla="*/ 1221700 h 1516602"/>
                  <a:gd name="connsiteX61" fmla="*/ 720654 w 1003876"/>
                  <a:gd name="connsiteY61" fmla="*/ 1316538 h 1516602"/>
                  <a:gd name="connsiteX62" fmla="*/ 733989 w 1003876"/>
                  <a:gd name="connsiteY62" fmla="*/ 1326063 h 1516602"/>
                  <a:gd name="connsiteX63" fmla="*/ 743514 w 1003876"/>
                  <a:gd name="connsiteY63" fmla="*/ 1327968 h 1516602"/>
                  <a:gd name="connsiteX64" fmla="*/ 749229 w 1003876"/>
                  <a:gd name="connsiteY64" fmla="*/ 1329873 h 1516602"/>
                  <a:gd name="connsiteX65" fmla="*/ 762564 w 1003876"/>
                  <a:gd name="connsiteY65" fmla="*/ 1335588 h 1516602"/>
                  <a:gd name="connsiteX66" fmla="*/ 777804 w 1003876"/>
                  <a:gd name="connsiteY66" fmla="*/ 1333683 h 1516602"/>
                  <a:gd name="connsiteX67" fmla="*/ 789234 w 1003876"/>
                  <a:gd name="connsiteY67" fmla="*/ 1327968 h 1516602"/>
                  <a:gd name="connsiteX68" fmla="*/ 794949 w 1003876"/>
                  <a:gd name="connsiteY68" fmla="*/ 1326063 h 1516602"/>
                  <a:gd name="connsiteX69" fmla="*/ 802569 w 1003876"/>
                  <a:gd name="connsiteY69" fmla="*/ 1308918 h 1516602"/>
                  <a:gd name="connsiteX70" fmla="*/ 800664 w 1003876"/>
                  <a:gd name="connsiteY70" fmla="*/ 1284153 h 1516602"/>
                  <a:gd name="connsiteX71" fmla="*/ 798759 w 1003876"/>
                  <a:gd name="connsiteY71" fmla="*/ 1278438 h 1516602"/>
                  <a:gd name="connsiteX72" fmla="*/ 796854 w 1003876"/>
                  <a:gd name="connsiteY72" fmla="*/ 1270818 h 1516602"/>
                  <a:gd name="connsiteX73" fmla="*/ 783519 w 1003876"/>
                  <a:gd name="connsiteY73" fmla="*/ 1253673 h 1516602"/>
                  <a:gd name="connsiteX74" fmla="*/ 773994 w 1003876"/>
                  <a:gd name="connsiteY74" fmla="*/ 1247958 h 1516602"/>
                  <a:gd name="connsiteX75" fmla="*/ 648264 w 1003876"/>
                  <a:gd name="connsiteY75" fmla="*/ 1156518 h 1516602"/>
                  <a:gd name="connsiteX76" fmla="*/ 644454 w 1003876"/>
                  <a:gd name="connsiteY76" fmla="*/ 1139373 h 1516602"/>
                  <a:gd name="connsiteX77" fmla="*/ 646359 w 1003876"/>
                  <a:gd name="connsiteY77" fmla="*/ 1131753 h 1516602"/>
                  <a:gd name="connsiteX78" fmla="*/ 650169 w 1003876"/>
                  <a:gd name="connsiteY78" fmla="*/ 1114608 h 1516602"/>
                  <a:gd name="connsiteX79" fmla="*/ 653979 w 1003876"/>
                  <a:gd name="connsiteY79" fmla="*/ 1108893 h 1516602"/>
                  <a:gd name="connsiteX80" fmla="*/ 655884 w 1003876"/>
                  <a:gd name="connsiteY80" fmla="*/ 1103178 h 1516602"/>
                  <a:gd name="connsiteX81" fmla="*/ 661599 w 1003876"/>
                  <a:gd name="connsiteY81" fmla="*/ 1101273 h 1516602"/>
                  <a:gd name="connsiteX82" fmla="*/ 671124 w 1003876"/>
                  <a:gd name="connsiteY82" fmla="*/ 1089843 h 1516602"/>
                  <a:gd name="connsiteX83" fmla="*/ 724464 w 1003876"/>
                  <a:gd name="connsiteY83" fmla="*/ 1082223 h 1516602"/>
                  <a:gd name="connsiteX84" fmla="*/ 842574 w 1003876"/>
                  <a:gd name="connsiteY84" fmla="*/ 1084128 h 1516602"/>
                  <a:gd name="connsiteX85" fmla="*/ 871149 w 1003876"/>
                  <a:gd name="connsiteY85" fmla="*/ 1086033 h 1516602"/>
                  <a:gd name="connsiteX86" fmla="*/ 899724 w 1003876"/>
                  <a:gd name="connsiteY86" fmla="*/ 1091748 h 1516602"/>
                  <a:gd name="connsiteX87" fmla="*/ 922584 w 1003876"/>
                  <a:gd name="connsiteY87" fmla="*/ 1095558 h 1516602"/>
                  <a:gd name="connsiteX88" fmla="*/ 985294 w 1003876"/>
                  <a:gd name="connsiteY88" fmla="*/ 1104311 h 1516602"/>
                  <a:gd name="connsiteX89" fmla="*/ 1003378 w 1003876"/>
                  <a:gd name="connsiteY89" fmla="*/ 1065958 h 1516602"/>
                  <a:gd name="connsiteX90" fmla="*/ 970209 w 1003876"/>
                  <a:gd name="connsiteY90" fmla="*/ 1044123 h 1516602"/>
                  <a:gd name="connsiteX91" fmla="*/ 935919 w 1003876"/>
                  <a:gd name="connsiteY91" fmla="*/ 1034598 h 1516602"/>
                  <a:gd name="connsiteX92" fmla="*/ 825429 w 1003876"/>
                  <a:gd name="connsiteY92" fmla="*/ 1034598 h 1516602"/>
                  <a:gd name="connsiteX93" fmla="*/ 730179 w 1003876"/>
                  <a:gd name="connsiteY93" fmla="*/ 1038408 h 1516602"/>
                  <a:gd name="connsiteX94" fmla="*/ 669219 w 1003876"/>
                  <a:gd name="connsiteY94" fmla="*/ 1046028 h 1516602"/>
                  <a:gd name="connsiteX95" fmla="*/ 646360 w 1003876"/>
                  <a:gd name="connsiteY95" fmla="*/ 1049838 h 1516602"/>
                  <a:gd name="connsiteX96" fmla="*/ 640078 w 1003876"/>
                  <a:gd name="connsiteY96" fmla="*/ 1026051 h 1516602"/>
                  <a:gd name="connsiteX97" fmla="*/ 673029 w 1003876"/>
                  <a:gd name="connsiteY97" fmla="*/ 992688 h 1516602"/>
                  <a:gd name="connsiteX98" fmla="*/ 674934 w 1003876"/>
                  <a:gd name="connsiteY98" fmla="*/ 986973 h 1516602"/>
                  <a:gd name="connsiteX99" fmla="*/ 680649 w 1003876"/>
                  <a:gd name="connsiteY99" fmla="*/ 985068 h 1516602"/>
                  <a:gd name="connsiteX100" fmla="*/ 686364 w 1003876"/>
                  <a:gd name="connsiteY100" fmla="*/ 981258 h 1516602"/>
                  <a:gd name="connsiteX101" fmla="*/ 695889 w 1003876"/>
                  <a:gd name="connsiteY101" fmla="*/ 971733 h 1516602"/>
                  <a:gd name="connsiteX102" fmla="*/ 705414 w 1003876"/>
                  <a:gd name="connsiteY102" fmla="*/ 960303 h 1516602"/>
                  <a:gd name="connsiteX103" fmla="*/ 716844 w 1003876"/>
                  <a:gd name="connsiteY103" fmla="*/ 952683 h 1516602"/>
                  <a:gd name="connsiteX104" fmla="*/ 732084 w 1003876"/>
                  <a:gd name="connsiteY104" fmla="*/ 939348 h 1516602"/>
                  <a:gd name="connsiteX105" fmla="*/ 741609 w 1003876"/>
                  <a:gd name="connsiteY105" fmla="*/ 927918 h 1516602"/>
                  <a:gd name="connsiteX106" fmla="*/ 753039 w 1003876"/>
                  <a:gd name="connsiteY106" fmla="*/ 918393 h 1516602"/>
                  <a:gd name="connsiteX107" fmla="*/ 758754 w 1003876"/>
                  <a:gd name="connsiteY107" fmla="*/ 906963 h 1516602"/>
                  <a:gd name="connsiteX108" fmla="*/ 760659 w 1003876"/>
                  <a:gd name="connsiteY108" fmla="*/ 901248 h 1516602"/>
                  <a:gd name="connsiteX109" fmla="*/ 766374 w 1003876"/>
                  <a:gd name="connsiteY109" fmla="*/ 889818 h 1516602"/>
                  <a:gd name="connsiteX110" fmla="*/ 764469 w 1003876"/>
                  <a:gd name="connsiteY110" fmla="*/ 874578 h 1516602"/>
                  <a:gd name="connsiteX111" fmla="*/ 758754 w 1003876"/>
                  <a:gd name="connsiteY111" fmla="*/ 872673 h 1516602"/>
                  <a:gd name="connsiteX112" fmla="*/ 737799 w 1003876"/>
                  <a:gd name="connsiteY112" fmla="*/ 874578 h 1516602"/>
                  <a:gd name="connsiteX113" fmla="*/ 732084 w 1003876"/>
                  <a:gd name="connsiteY113" fmla="*/ 878388 h 1516602"/>
                  <a:gd name="connsiteX114" fmla="*/ 699699 w 1003876"/>
                  <a:gd name="connsiteY114" fmla="*/ 899343 h 1516602"/>
                  <a:gd name="connsiteX115" fmla="*/ 595181 w 1003876"/>
                  <a:gd name="connsiteY115" fmla="*/ 957831 h 1516602"/>
                  <a:gd name="connsiteX116" fmla="*/ 507294 w 1003876"/>
                  <a:gd name="connsiteY116" fmla="*/ 847908 h 1516602"/>
                  <a:gd name="connsiteX117" fmla="*/ 503484 w 1003876"/>
                  <a:gd name="connsiteY117" fmla="*/ 358323 h 1516602"/>
                  <a:gd name="connsiteX118" fmla="*/ 499674 w 1003876"/>
                  <a:gd name="connsiteY118" fmla="*/ 66858 h 1516602"/>
                  <a:gd name="connsiteX119" fmla="*/ 490149 w 1003876"/>
                  <a:gd name="connsiteY119" fmla="*/ 40188 h 1516602"/>
                  <a:gd name="connsiteX120" fmla="*/ 488244 w 1003876"/>
                  <a:gd name="connsiteY120" fmla="*/ 34473 h 1516602"/>
                  <a:gd name="connsiteX121" fmla="*/ 484434 w 1003876"/>
                  <a:gd name="connsiteY121" fmla="*/ 28758 h 1516602"/>
                  <a:gd name="connsiteX122" fmla="*/ 478719 w 1003876"/>
                  <a:gd name="connsiteY122" fmla="*/ 17328 h 1516602"/>
                  <a:gd name="connsiteX123" fmla="*/ 473004 w 1003876"/>
                  <a:gd name="connsiteY123" fmla="*/ 13518 h 1516602"/>
                  <a:gd name="connsiteX124" fmla="*/ 469194 w 1003876"/>
                  <a:gd name="connsiteY124" fmla="*/ 7803 h 1516602"/>
                  <a:gd name="connsiteX125" fmla="*/ 429189 w 1003876"/>
                  <a:gd name="connsiteY125" fmla="*/ 11613 h 1516602"/>
                  <a:gd name="connsiteX126" fmla="*/ 425379 w 1003876"/>
                  <a:gd name="connsiteY126" fmla="*/ 78288 h 1516602"/>
                  <a:gd name="connsiteX127" fmla="*/ 425379 w 1003876"/>
                  <a:gd name="connsiteY127" fmla="*/ 84003 h 1516602"/>
                  <a:gd name="connsiteX128" fmla="*/ 429189 w 1003876"/>
                  <a:gd name="connsiteY128" fmla="*/ 238308 h 1516602"/>
                  <a:gd name="connsiteX129" fmla="*/ 440619 w 1003876"/>
                  <a:gd name="connsiteY129" fmla="*/ 421188 h 1516602"/>
                  <a:gd name="connsiteX130" fmla="*/ 435265 w 1003876"/>
                  <a:gd name="connsiteY130" fmla="*/ 718368 h 1516602"/>
                  <a:gd name="connsiteX131" fmla="*/ 435059 w 1003876"/>
                  <a:gd name="connsiteY131" fmla="*/ 799046 h 1516602"/>
                  <a:gd name="connsiteX132" fmla="*/ 430322 w 1003876"/>
                  <a:gd name="connsiteY13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6324 w 1003876"/>
                  <a:gd name="connsiteY31" fmla="*/ 1259388 h 1516602"/>
                  <a:gd name="connsiteX32" fmla="*/ 362514 w 1003876"/>
                  <a:gd name="connsiteY32" fmla="*/ 1286058 h 1516602"/>
                  <a:gd name="connsiteX33" fmla="*/ 358704 w 1003876"/>
                  <a:gd name="connsiteY33" fmla="*/ 1291773 h 1516602"/>
                  <a:gd name="connsiteX34" fmla="*/ 356799 w 1003876"/>
                  <a:gd name="connsiteY34" fmla="*/ 1297488 h 1516602"/>
                  <a:gd name="connsiteX35" fmla="*/ 352989 w 1003876"/>
                  <a:gd name="connsiteY35" fmla="*/ 1303203 h 1516602"/>
                  <a:gd name="connsiteX36" fmla="*/ 351084 w 1003876"/>
                  <a:gd name="connsiteY36" fmla="*/ 1308918 h 1516602"/>
                  <a:gd name="connsiteX37" fmla="*/ 347274 w 1003876"/>
                  <a:gd name="connsiteY37" fmla="*/ 1314633 h 1516602"/>
                  <a:gd name="connsiteX38" fmla="*/ 330129 w 1003876"/>
                  <a:gd name="connsiteY38" fmla="*/ 1381308 h 1516602"/>
                  <a:gd name="connsiteX39" fmla="*/ 328224 w 1003876"/>
                  <a:gd name="connsiteY39" fmla="*/ 1432743 h 1516602"/>
                  <a:gd name="connsiteX40" fmla="*/ 330129 w 1003876"/>
                  <a:gd name="connsiteY40" fmla="*/ 1457508 h 1516602"/>
                  <a:gd name="connsiteX41" fmla="*/ 332034 w 1003876"/>
                  <a:gd name="connsiteY41" fmla="*/ 1463223 h 1516602"/>
                  <a:gd name="connsiteX42" fmla="*/ 335844 w 1003876"/>
                  <a:gd name="connsiteY42" fmla="*/ 1467033 h 1516602"/>
                  <a:gd name="connsiteX43" fmla="*/ 364419 w 1003876"/>
                  <a:gd name="connsiteY43" fmla="*/ 1512753 h 1516602"/>
                  <a:gd name="connsiteX44" fmla="*/ 387279 w 1003876"/>
                  <a:gd name="connsiteY44" fmla="*/ 1514658 h 1516602"/>
                  <a:gd name="connsiteX45" fmla="*/ 392994 w 1003876"/>
                  <a:gd name="connsiteY45" fmla="*/ 1508943 h 1516602"/>
                  <a:gd name="connsiteX46" fmla="*/ 394899 w 1003876"/>
                  <a:gd name="connsiteY46" fmla="*/ 1497513 h 1516602"/>
                  <a:gd name="connsiteX47" fmla="*/ 396804 w 1003876"/>
                  <a:gd name="connsiteY47" fmla="*/ 1491798 h 1516602"/>
                  <a:gd name="connsiteX48" fmla="*/ 398709 w 1003876"/>
                  <a:gd name="connsiteY48" fmla="*/ 1474653 h 1516602"/>
                  <a:gd name="connsiteX49" fmla="*/ 400614 w 1003876"/>
                  <a:gd name="connsiteY49" fmla="*/ 1461318 h 1516602"/>
                  <a:gd name="connsiteX50" fmla="*/ 404424 w 1003876"/>
                  <a:gd name="connsiteY50" fmla="*/ 1404168 h 1516602"/>
                  <a:gd name="connsiteX51" fmla="*/ 410139 w 1003876"/>
                  <a:gd name="connsiteY51" fmla="*/ 1392738 h 1516602"/>
                  <a:gd name="connsiteX52" fmla="*/ 413949 w 1003876"/>
                  <a:gd name="connsiteY52" fmla="*/ 1379403 h 1516602"/>
                  <a:gd name="connsiteX53" fmla="*/ 415854 w 1003876"/>
                  <a:gd name="connsiteY53" fmla="*/ 1373688 h 1516602"/>
                  <a:gd name="connsiteX54" fmla="*/ 417759 w 1003876"/>
                  <a:gd name="connsiteY54" fmla="*/ 1360353 h 1516602"/>
                  <a:gd name="connsiteX55" fmla="*/ 421569 w 1003876"/>
                  <a:gd name="connsiteY55" fmla="*/ 1348923 h 1516602"/>
                  <a:gd name="connsiteX56" fmla="*/ 427284 w 1003876"/>
                  <a:gd name="connsiteY56" fmla="*/ 1335588 h 1516602"/>
                  <a:gd name="connsiteX57" fmla="*/ 467289 w 1003876"/>
                  <a:gd name="connsiteY57" fmla="*/ 1265103 h 1516602"/>
                  <a:gd name="connsiteX58" fmla="*/ 528455 w 1003876"/>
                  <a:gd name="connsiteY58" fmla="*/ 1230091 h 1516602"/>
                  <a:gd name="connsiteX59" fmla="*/ 601154 w 1003876"/>
                  <a:gd name="connsiteY59" fmla="*/ 1221700 h 1516602"/>
                  <a:gd name="connsiteX60" fmla="*/ 720654 w 1003876"/>
                  <a:gd name="connsiteY60" fmla="*/ 1316538 h 1516602"/>
                  <a:gd name="connsiteX61" fmla="*/ 733989 w 1003876"/>
                  <a:gd name="connsiteY61" fmla="*/ 1326063 h 1516602"/>
                  <a:gd name="connsiteX62" fmla="*/ 743514 w 1003876"/>
                  <a:gd name="connsiteY62" fmla="*/ 1327968 h 1516602"/>
                  <a:gd name="connsiteX63" fmla="*/ 749229 w 1003876"/>
                  <a:gd name="connsiteY63" fmla="*/ 1329873 h 1516602"/>
                  <a:gd name="connsiteX64" fmla="*/ 762564 w 1003876"/>
                  <a:gd name="connsiteY64" fmla="*/ 1335588 h 1516602"/>
                  <a:gd name="connsiteX65" fmla="*/ 777804 w 1003876"/>
                  <a:gd name="connsiteY65" fmla="*/ 1333683 h 1516602"/>
                  <a:gd name="connsiteX66" fmla="*/ 789234 w 1003876"/>
                  <a:gd name="connsiteY66" fmla="*/ 1327968 h 1516602"/>
                  <a:gd name="connsiteX67" fmla="*/ 794949 w 1003876"/>
                  <a:gd name="connsiteY67" fmla="*/ 1326063 h 1516602"/>
                  <a:gd name="connsiteX68" fmla="*/ 802569 w 1003876"/>
                  <a:gd name="connsiteY68" fmla="*/ 1308918 h 1516602"/>
                  <a:gd name="connsiteX69" fmla="*/ 800664 w 1003876"/>
                  <a:gd name="connsiteY69" fmla="*/ 1284153 h 1516602"/>
                  <a:gd name="connsiteX70" fmla="*/ 798759 w 1003876"/>
                  <a:gd name="connsiteY70" fmla="*/ 1278438 h 1516602"/>
                  <a:gd name="connsiteX71" fmla="*/ 796854 w 1003876"/>
                  <a:gd name="connsiteY71" fmla="*/ 1270818 h 1516602"/>
                  <a:gd name="connsiteX72" fmla="*/ 783519 w 1003876"/>
                  <a:gd name="connsiteY72" fmla="*/ 1253673 h 1516602"/>
                  <a:gd name="connsiteX73" fmla="*/ 773994 w 1003876"/>
                  <a:gd name="connsiteY73" fmla="*/ 1247958 h 1516602"/>
                  <a:gd name="connsiteX74" fmla="*/ 648264 w 1003876"/>
                  <a:gd name="connsiteY74" fmla="*/ 1156518 h 1516602"/>
                  <a:gd name="connsiteX75" fmla="*/ 644454 w 1003876"/>
                  <a:gd name="connsiteY75" fmla="*/ 1139373 h 1516602"/>
                  <a:gd name="connsiteX76" fmla="*/ 646359 w 1003876"/>
                  <a:gd name="connsiteY76" fmla="*/ 1131753 h 1516602"/>
                  <a:gd name="connsiteX77" fmla="*/ 650169 w 1003876"/>
                  <a:gd name="connsiteY77" fmla="*/ 1114608 h 1516602"/>
                  <a:gd name="connsiteX78" fmla="*/ 653979 w 1003876"/>
                  <a:gd name="connsiteY78" fmla="*/ 1108893 h 1516602"/>
                  <a:gd name="connsiteX79" fmla="*/ 655884 w 1003876"/>
                  <a:gd name="connsiteY79" fmla="*/ 1103178 h 1516602"/>
                  <a:gd name="connsiteX80" fmla="*/ 661599 w 1003876"/>
                  <a:gd name="connsiteY80" fmla="*/ 1101273 h 1516602"/>
                  <a:gd name="connsiteX81" fmla="*/ 671124 w 1003876"/>
                  <a:gd name="connsiteY81" fmla="*/ 1089843 h 1516602"/>
                  <a:gd name="connsiteX82" fmla="*/ 724464 w 1003876"/>
                  <a:gd name="connsiteY82" fmla="*/ 1082223 h 1516602"/>
                  <a:gd name="connsiteX83" fmla="*/ 842574 w 1003876"/>
                  <a:gd name="connsiteY83" fmla="*/ 1084128 h 1516602"/>
                  <a:gd name="connsiteX84" fmla="*/ 871149 w 1003876"/>
                  <a:gd name="connsiteY84" fmla="*/ 1086033 h 1516602"/>
                  <a:gd name="connsiteX85" fmla="*/ 899724 w 1003876"/>
                  <a:gd name="connsiteY85" fmla="*/ 1091748 h 1516602"/>
                  <a:gd name="connsiteX86" fmla="*/ 922584 w 1003876"/>
                  <a:gd name="connsiteY86" fmla="*/ 1095558 h 1516602"/>
                  <a:gd name="connsiteX87" fmla="*/ 985294 w 1003876"/>
                  <a:gd name="connsiteY87" fmla="*/ 1104311 h 1516602"/>
                  <a:gd name="connsiteX88" fmla="*/ 1003378 w 1003876"/>
                  <a:gd name="connsiteY88" fmla="*/ 1065958 h 1516602"/>
                  <a:gd name="connsiteX89" fmla="*/ 970209 w 1003876"/>
                  <a:gd name="connsiteY89" fmla="*/ 1044123 h 1516602"/>
                  <a:gd name="connsiteX90" fmla="*/ 935919 w 1003876"/>
                  <a:gd name="connsiteY90" fmla="*/ 1034598 h 1516602"/>
                  <a:gd name="connsiteX91" fmla="*/ 825429 w 1003876"/>
                  <a:gd name="connsiteY91" fmla="*/ 1034598 h 1516602"/>
                  <a:gd name="connsiteX92" fmla="*/ 730179 w 1003876"/>
                  <a:gd name="connsiteY92" fmla="*/ 1038408 h 1516602"/>
                  <a:gd name="connsiteX93" fmla="*/ 669219 w 1003876"/>
                  <a:gd name="connsiteY93" fmla="*/ 1046028 h 1516602"/>
                  <a:gd name="connsiteX94" fmla="*/ 646360 w 1003876"/>
                  <a:gd name="connsiteY94" fmla="*/ 1049838 h 1516602"/>
                  <a:gd name="connsiteX95" fmla="*/ 640078 w 1003876"/>
                  <a:gd name="connsiteY95" fmla="*/ 1026051 h 1516602"/>
                  <a:gd name="connsiteX96" fmla="*/ 673029 w 1003876"/>
                  <a:gd name="connsiteY96" fmla="*/ 992688 h 1516602"/>
                  <a:gd name="connsiteX97" fmla="*/ 674934 w 1003876"/>
                  <a:gd name="connsiteY97" fmla="*/ 986973 h 1516602"/>
                  <a:gd name="connsiteX98" fmla="*/ 680649 w 1003876"/>
                  <a:gd name="connsiteY98" fmla="*/ 985068 h 1516602"/>
                  <a:gd name="connsiteX99" fmla="*/ 686364 w 1003876"/>
                  <a:gd name="connsiteY99" fmla="*/ 981258 h 1516602"/>
                  <a:gd name="connsiteX100" fmla="*/ 695889 w 1003876"/>
                  <a:gd name="connsiteY100" fmla="*/ 971733 h 1516602"/>
                  <a:gd name="connsiteX101" fmla="*/ 705414 w 1003876"/>
                  <a:gd name="connsiteY101" fmla="*/ 960303 h 1516602"/>
                  <a:gd name="connsiteX102" fmla="*/ 716844 w 1003876"/>
                  <a:gd name="connsiteY102" fmla="*/ 952683 h 1516602"/>
                  <a:gd name="connsiteX103" fmla="*/ 732084 w 1003876"/>
                  <a:gd name="connsiteY103" fmla="*/ 939348 h 1516602"/>
                  <a:gd name="connsiteX104" fmla="*/ 741609 w 1003876"/>
                  <a:gd name="connsiteY104" fmla="*/ 927918 h 1516602"/>
                  <a:gd name="connsiteX105" fmla="*/ 753039 w 1003876"/>
                  <a:gd name="connsiteY105" fmla="*/ 918393 h 1516602"/>
                  <a:gd name="connsiteX106" fmla="*/ 758754 w 1003876"/>
                  <a:gd name="connsiteY106" fmla="*/ 906963 h 1516602"/>
                  <a:gd name="connsiteX107" fmla="*/ 760659 w 1003876"/>
                  <a:gd name="connsiteY107" fmla="*/ 901248 h 1516602"/>
                  <a:gd name="connsiteX108" fmla="*/ 766374 w 1003876"/>
                  <a:gd name="connsiteY108" fmla="*/ 889818 h 1516602"/>
                  <a:gd name="connsiteX109" fmla="*/ 764469 w 1003876"/>
                  <a:gd name="connsiteY109" fmla="*/ 874578 h 1516602"/>
                  <a:gd name="connsiteX110" fmla="*/ 758754 w 1003876"/>
                  <a:gd name="connsiteY110" fmla="*/ 872673 h 1516602"/>
                  <a:gd name="connsiteX111" fmla="*/ 737799 w 1003876"/>
                  <a:gd name="connsiteY111" fmla="*/ 874578 h 1516602"/>
                  <a:gd name="connsiteX112" fmla="*/ 732084 w 1003876"/>
                  <a:gd name="connsiteY112" fmla="*/ 878388 h 1516602"/>
                  <a:gd name="connsiteX113" fmla="*/ 699699 w 1003876"/>
                  <a:gd name="connsiteY113" fmla="*/ 899343 h 1516602"/>
                  <a:gd name="connsiteX114" fmla="*/ 595181 w 1003876"/>
                  <a:gd name="connsiteY114" fmla="*/ 957831 h 1516602"/>
                  <a:gd name="connsiteX115" fmla="*/ 507294 w 1003876"/>
                  <a:gd name="connsiteY115" fmla="*/ 847908 h 1516602"/>
                  <a:gd name="connsiteX116" fmla="*/ 503484 w 1003876"/>
                  <a:gd name="connsiteY116" fmla="*/ 358323 h 1516602"/>
                  <a:gd name="connsiteX117" fmla="*/ 499674 w 1003876"/>
                  <a:gd name="connsiteY117" fmla="*/ 66858 h 1516602"/>
                  <a:gd name="connsiteX118" fmla="*/ 490149 w 1003876"/>
                  <a:gd name="connsiteY118" fmla="*/ 40188 h 1516602"/>
                  <a:gd name="connsiteX119" fmla="*/ 488244 w 1003876"/>
                  <a:gd name="connsiteY119" fmla="*/ 34473 h 1516602"/>
                  <a:gd name="connsiteX120" fmla="*/ 484434 w 1003876"/>
                  <a:gd name="connsiteY120" fmla="*/ 28758 h 1516602"/>
                  <a:gd name="connsiteX121" fmla="*/ 478719 w 1003876"/>
                  <a:gd name="connsiteY121" fmla="*/ 17328 h 1516602"/>
                  <a:gd name="connsiteX122" fmla="*/ 473004 w 1003876"/>
                  <a:gd name="connsiteY122" fmla="*/ 13518 h 1516602"/>
                  <a:gd name="connsiteX123" fmla="*/ 469194 w 1003876"/>
                  <a:gd name="connsiteY123" fmla="*/ 7803 h 1516602"/>
                  <a:gd name="connsiteX124" fmla="*/ 429189 w 1003876"/>
                  <a:gd name="connsiteY124" fmla="*/ 11613 h 1516602"/>
                  <a:gd name="connsiteX125" fmla="*/ 425379 w 1003876"/>
                  <a:gd name="connsiteY125" fmla="*/ 78288 h 1516602"/>
                  <a:gd name="connsiteX126" fmla="*/ 425379 w 1003876"/>
                  <a:gd name="connsiteY126" fmla="*/ 84003 h 1516602"/>
                  <a:gd name="connsiteX127" fmla="*/ 429189 w 1003876"/>
                  <a:gd name="connsiteY127" fmla="*/ 238308 h 1516602"/>
                  <a:gd name="connsiteX128" fmla="*/ 440619 w 1003876"/>
                  <a:gd name="connsiteY128" fmla="*/ 421188 h 1516602"/>
                  <a:gd name="connsiteX129" fmla="*/ 435265 w 1003876"/>
                  <a:gd name="connsiteY129" fmla="*/ 718368 h 1516602"/>
                  <a:gd name="connsiteX130" fmla="*/ 435059 w 1003876"/>
                  <a:gd name="connsiteY130" fmla="*/ 799046 h 1516602"/>
                  <a:gd name="connsiteX131" fmla="*/ 430322 w 1003876"/>
                  <a:gd name="connsiteY131"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2514 w 1003876"/>
                  <a:gd name="connsiteY31" fmla="*/ 1286058 h 1516602"/>
                  <a:gd name="connsiteX32" fmla="*/ 358704 w 1003876"/>
                  <a:gd name="connsiteY32" fmla="*/ 1291773 h 1516602"/>
                  <a:gd name="connsiteX33" fmla="*/ 356799 w 1003876"/>
                  <a:gd name="connsiteY33" fmla="*/ 1297488 h 1516602"/>
                  <a:gd name="connsiteX34" fmla="*/ 352989 w 1003876"/>
                  <a:gd name="connsiteY34" fmla="*/ 1303203 h 1516602"/>
                  <a:gd name="connsiteX35" fmla="*/ 351084 w 1003876"/>
                  <a:gd name="connsiteY35" fmla="*/ 1308918 h 1516602"/>
                  <a:gd name="connsiteX36" fmla="*/ 347274 w 1003876"/>
                  <a:gd name="connsiteY36" fmla="*/ 1314633 h 1516602"/>
                  <a:gd name="connsiteX37" fmla="*/ 330129 w 1003876"/>
                  <a:gd name="connsiteY37" fmla="*/ 1381308 h 1516602"/>
                  <a:gd name="connsiteX38" fmla="*/ 328224 w 1003876"/>
                  <a:gd name="connsiteY38" fmla="*/ 1432743 h 1516602"/>
                  <a:gd name="connsiteX39" fmla="*/ 330129 w 1003876"/>
                  <a:gd name="connsiteY39" fmla="*/ 1457508 h 1516602"/>
                  <a:gd name="connsiteX40" fmla="*/ 332034 w 1003876"/>
                  <a:gd name="connsiteY40" fmla="*/ 1463223 h 1516602"/>
                  <a:gd name="connsiteX41" fmla="*/ 335844 w 1003876"/>
                  <a:gd name="connsiteY41" fmla="*/ 1467033 h 1516602"/>
                  <a:gd name="connsiteX42" fmla="*/ 364419 w 1003876"/>
                  <a:gd name="connsiteY42" fmla="*/ 1512753 h 1516602"/>
                  <a:gd name="connsiteX43" fmla="*/ 387279 w 1003876"/>
                  <a:gd name="connsiteY43" fmla="*/ 1514658 h 1516602"/>
                  <a:gd name="connsiteX44" fmla="*/ 392994 w 1003876"/>
                  <a:gd name="connsiteY44" fmla="*/ 1508943 h 1516602"/>
                  <a:gd name="connsiteX45" fmla="*/ 394899 w 1003876"/>
                  <a:gd name="connsiteY45" fmla="*/ 1497513 h 1516602"/>
                  <a:gd name="connsiteX46" fmla="*/ 396804 w 1003876"/>
                  <a:gd name="connsiteY46" fmla="*/ 1491798 h 1516602"/>
                  <a:gd name="connsiteX47" fmla="*/ 398709 w 1003876"/>
                  <a:gd name="connsiteY47" fmla="*/ 1474653 h 1516602"/>
                  <a:gd name="connsiteX48" fmla="*/ 400614 w 1003876"/>
                  <a:gd name="connsiteY48" fmla="*/ 1461318 h 1516602"/>
                  <a:gd name="connsiteX49" fmla="*/ 404424 w 1003876"/>
                  <a:gd name="connsiteY49" fmla="*/ 1404168 h 1516602"/>
                  <a:gd name="connsiteX50" fmla="*/ 410139 w 1003876"/>
                  <a:gd name="connsiteY50" fmla="*/ 1392738 h 1516602"/>
                  <a:gd name="connsiteX51" fmla="*/ 413949 w 1003876"/>
                  <a:gd name="connsiteY51" fmla="*/ 1379403 h 1516602"/>
                  <a:gd name="connsiteX52" fmla="*/ 415854 w 1003876"/>
                  <a:gd name="connsiteY52" fmla="*/ 1373688 h 1516602"/>
                  <a:gd name="connsiteX53" fmla="*/ 417759 w 1003876"/>
                  <a:gd name="connsiteY53" fmla="*/ 1360353 h 1516602"/>
                  <a:gd name="connsiteX54" fmla="*/ 421569 w 1003876"/>
                  <a:gd name="connsiteY54" fmla="*/ 1348923 h 1516602"/>
                  <a:gd name="connsiteX55" fmla="*/ 427284 w 1003876"/>
                  <a:gd name="connsiteY55" fmla="*/ 1335588 h 1516602"/>
                  <a:gd name="connsiteX56" fmla="*/ 467289 w 1003876"/>
                  <a:gd name="connsiteY56" fmla="*/ 1265103 h 1516602"/>
                  <a:gd name="connsiteX57" fmla="*/ 528455 w 1003876"/>
                  <a:gd name="connsiteY57" fmla="*/ 1230091 h 1516602"/>
                  <a:gd name="connsiteX58" fmla="*/ 601154 w 1003876"/>
                  <a:gd name="connsiteY58" fmla="*/ 1221700 h 1516602"/>
                  <a:gd name="connsiteX59" fmla="*/ 720654 w 1003876"/>
                  <a:gd name="connsiteY59" fmla="*/ 1316538 h 1516602"/>
                  <a:gd name="connsiteX60" fmla="*/ 733989 w 1003876"/>
                  <a:gd name="connsiteY60" fmla="*/ 1326063 h 1516602"/>
                  <a:gd name="connsiteX61" fmla="*/ 743514 w 1003876"/>
                  <a:gd name="connsiteY61" fmla="*/ 1327968 h 1516602"/>
                  <a:gd name="connsiteX62" fmla="*/ 749229 w 1003876"/>
                  <a:gd name="connsiteY62" fmla="*/ 1329873 h 1516602"/>
                  <a:gd name="connsiteX63" fmla="*/ 762564 w 1003876"/>
                  <a:gd name="connsiteY63" fmla="*/ 1335588 h 1516602"/>
                  <a:gd name="connsiteX64" fmla="*/ 777804 w 1003876"/>
                  <a:gd name="connsiteY64" fmla="*/ 1333683 h 1516602"/>
                  <a:gd name="connsiteX65" fmla="*/ 789234 w 1003876"/>
                  <a:gd name="connsiteY65" fmla="*/ 1327968 h 1516602"/>
                  <a:gd name="connsiteX66" fmla="*/ 794949 w 1003876"/>
                  <a:gd name="connsiteY66" fmla="*/ 1326063 h 1516602"/>
                  <a:gd name="connsiteX67" fmla="*/ 802569 w 1003876"/>
                  <a:gd name="connsiteY67" fmla="*/ 1308918 h 1516602"/>
                  <a:gd name="connsiteX68" fmla="*/ 800664 w 1003876"/>
                  <a:gd name="connsiteY68" fmla="*/ 1284153 h 1516602"/>
                  <a:gd name="connsiteX69" fmla="*/ 798759 w 1003876"/>
                  <a:gd name="connsiteY69" fmla="*/ 1278438 h 1516602"/>
                  <a:gd name="connsiteX70" fmla="*/ 796854 w 1003876"/>
                  <a:gd name="connsiteY70" fmla="*/ 1270818 h 1516602"/>
                  <a:gd name="connsiteX71" fmla="*/ 783519 w 1003876"/>
                  <a:gd name="connsiteY71" fmla="*/ 1253673 h 1516602"/>
                  <a:gd name="connsiteX72" fmla="*/ 773994 w 1003876"/>
                  <a:gd name="connsiteY72" fmla="*/ 1247958 h 1516602"/>
                  <a:gd name="connsiteX73" fmla="*/ 648264 w 1003876"/>
                  <a:gd name="connsiteY73" fmla="*/ 1156518 h 1516602"/>
                  <a:gd name="connsiteX74" fmla="*/ 644454 w 1003876"/>
                  <a:gd name="connsiteY74" fmla="*/ 1139373 h 1516602"/>
                  <a:gd name="connsiteX75" fmla="*/ 646359 w 1003876"/>
                  <a:gd name="connsiteY75" fmla="*/ 1131753 h 1516602"/>
                  <a:gd name="connsiteX76" fmla="*/ 650169 w 1003876"/>
                  <a:gd name="connsiteY76" fmla="*/ 1114608 h 1516602"/>
                  <a:gd name="connsiteX77" fmla="*/ 653979 w 1003876"/>
                  <a:gd name="connsiteY77" fmla="*/ 1108893 h 1516602"/>
                  <a:gd name="connsiteX78" fmla="*/ 655884 w 1003876"/>
                  <a:gd name="connsiteY78" fmla="*/ 1103178 h 1516602"/>
                  <a:gd name="connsiteX79" fmla="*/ 661599 w 1003876"/>
                  <a:gd name="connsiteY79" fmla="*/ 1101273 h 1516602"/>
                  <a:gd name="connsiteX80" fmla="*/ 671124 w 1003876"/>
                  <a:gd name="connsiteY80" fmla="*/ 1089843 h 1516602"/>
                  <a:gd name="connsiteX81" fmla="*/ 724464 w 1003876"/>
                  <a:gd name="connsiteY81" fmla="*/ 1082223 h 1516602"/>
                  <a:gd name="connsiteX82" fmla="*/ 842574 w 1003876"/>
                  <a:gd name="connsiteY82" fmla="*/ 1084128 h 1516602"/>
                  <a:gd name="connsiteX83" fmla="*/ 871149 w 1003876"/>
                  <a:gd name="connsiteY83" fmla="*/ 1086033 h 1516602"/>
                  <a:gd name="connsiteX84" fmla="*/ 899724 w 1003876"/>
                  <a:gd name="connsiteY84" fmla="*/ 1091748 h 1516602"/>
                  <a:gd name="connsiteX85" fmla="*/ 922584 w 1003876"/>
                  <a:gd name="connsiteY85" fmla="*/ 1095558 h 1516602"/>
                  <a:gd name="connsiteX86" fmla="*/ 985294 w 1003876"/>
                  <a:gd name="connsiteY86" fmla="*/ 1104311 h 1516602"/>
                  <a:gd name="connsiteX87" fmla="*/ 1003378 w 1003876"/>
                  <a:gd name="connsiteY87" fmla="*/ 1065958 h 1516602"/>
                  <a:gd name="connsiteX88" fmla="*/ 970209 w 1003876"/>
                  <a:gd name="connsiteY88" fmla="*/ 1044123 h 1516602"/>
                  <a:gd name="connsiteX89" fmla="*/ 935919 w 1003876"/>
                  <a:gd name="connsiteY89" fmla="*/ 1034598 h 1516602"/>
                  <a:gd name="connsiteX90" fmla="*/ 825429 w 1003876"/>
                  <a:gd name="connsiteY90" fmla="*/ 1034598 h 1516602"/>
                  <a:gd name="connsiteX91" fmla="*/ 730179 w 1003876"/>
                  <a:gd name="connsiteY91" fmla="*/ 1038408 h 1516602"/>
                  <a:gd name="connsiteX92" fmla="*/ 669219 w 1003876"/>
                  <a:gd name="connsiteY92" fmla="*/ 1046028 h 1516602"/>
                  <a:gd name="connsiteX93" fmla="*/ 646360 w 1003876"/>
                  <a:gd name="connsiteY93" fmla="*/ 1049838 h 1516602"/>
                  <a:gd name="connsiteX94" fmla="*/ 640078 w 1003876"/>
                  <a:gd name="connsiteY94" fmla="*/ 1026051 h 1516602"/>
                  <a:gd name="connsiteX95" fmla="*/ 673029 w 1003876"/>
                  <a:gd name="connsiteY95" fmla="*/ 992688 h 1516602"/>
                  <a:gd name="connsiteX96" fmla="*/ 674934 w 1003876"/>
                  <a:gd name="connsiteY96" fmla="*/ 986973 h 1516602"/>
                  <a:gd name="connsiteX97" fmla="*/ 680649 w 1003876"/>
                  <a:gd name="connsiteY97" fmla="*/ 985068 h 1516602"/>
                  <a:gd name="connsiteX98" fmla="*/ 686364 w 1003876"/>
                  <a:gd name="connsiteY98" fmla="*/ 981258 h 1516602"/>
                  <a:gd name="connsiteX99" fmla="*/ 695889 w 1003876"/>
                  <a:gd name="connsiteY99" fmla="*/ 971733 h 1516602"/>
                  <a:gd name="connsiteX100" fmla="*/ 705414 w 1003876"/>
                  <a:gd name="connsiteY100" fmla="*/ 960303 h 1516602"/>
                  <a:gd name="connsiteX101" fmla="*/ 716844 w 1003876"/>
                  <a:gd name="connsiteY101" fmla="*/ 952683 h 1516602"/>
                  <a:gd name="connsiteX102" fmla="*/ 732084 w 1003876"/>
                  <a:gd name="connsiteY102" fmla="*/ 939348 h 1516602"/>
                  <a:gd name="connsiteX103" fmla="*/ 741609 w 1003876"/>
                  <a:gd name="connsiteY103" fmla="*/ 927918 h 1516602"/>
                  <a:gd name="connsiteX104" fmla="*/ 753039 w 1003876"/>
                  <a:gd name="connsiteY104" fmla="*/ 918393 h 1516602"/>
                  <a:gd name="connsiteX105" fmla="*/ 758754 w 1003876"/>
                  <a:gd name="connsiteY105" fmla="*/ 906963 h 1516602"/>
                  <a:gd name="connsiteX106" fmla="*/ 760659 w 1003876"/>
                  <a:gd name="connsiteY106" fmla="*/ 901248 h 1516602"/>
                  <a:gd name="connsiteX107" fmla="*/ 766374 w 1003876"/>
                  <a:gd name="connsiteY107" fmla="*/ 889818 h 1516602"/>
                  <a:gd name="connsiteX108" fmla="*/ 764469 w 1003876"/>
                  <a:gd name="connsiteY108" fmla="*/ 874578 h 1516602"/>
                  <a:gd name="connsiteX109" fmla="*/ 758754 w 1003876"/>
                  <a:gd name="connsiteY109" fmla="*/ 872673 h 1516602"/>
                  <a:gd name="connsiteX110" fmla="*/ 737799 w 1003876"/>
                  <a:gd name="connsiteY110" fmla="*/ 874578 h 1516602"/>
                  <a:gd name="connsiteX111" fmla="*/ 732084 w 1003876"/>
                  <a:gd name="connsiteY111" fmla="*/ 878388 h 1516602"/>
                  <a:gd name="connsiteX112" fmla="*/ 699699 w 1003876"/>
                  <a:gd name="connsiteY112" fmla="*/ 899343 h 1516602"/>
                  <a:gd name="connsiteX113" fmla="*/ 595181 w 1003876"/>
                  <a:gd name="connsiteY113" fmla="*/ 957831 h 1516602"/>
                  <a:gd name="connsiteX114" fmla="*/ 507294 w 1003876"/>
                  <a:gd name="connsiteY114" fmla="*/ 847908 h 1516602"/>
                  <a:gd name="connsiteX115" fmla="*/ 503484 w 1003876"/>
                  <a:gd name="connsiteY115" fmla="*/ 358323 h 1516602"/>
                  <a:gd name="connsiteX116" fmla="*/ 499674 w 1003876"/>
                  <a:gd name="connsiteY116" fmla="*/ 66858 h 1516602"/>
                  <a:gd name="connsiteX117" fmla="*/ 490149 w 1003876"/>
                  <a:gd name="connsiteY117" fmla="*/ 40188 h 1516602"/>
                  <a:gd name="connsiteX118" fmla="*/ 488244 w 1003876"/>
                  <a:gd name="connsiteY118" fmla="*/ 34473 h 1516602"/>
                  <a:gd name="connsiteX119" fmla="*/ 484434 w 1003876"/>
                  <a:gd name="connsiteY119" fmla="*/ 28758 h 1516602"/>
                  <a:gd name="connsiteX120" fmla="*/ 478719 w 1003876"/>
                  <a:gd name="connsiteY120" fmla="*/ 17328 h 1516602"/>
                  <a:gd name="connsiteX121" fmla="*/ 473004 w 1003876"/>
                  <a:gd name="connsiteY121" fmla="*/ 13518 h 1516602"/>
                  <a:gd name="connsiteX122" fmla="*/ 469194 w 1003876"/>
                  <a:gd name="connsiteY122" fmla="*/ 7803 h 1516602"/>
                  <a:gd name="connsiteX123" fmla="*/ 429189 w 1003876"/>
                  <a:gd name="connsiteY123" fmla="*/ 11613 h 1516602"/>
                  <a:gd name="connsiteX124" fmla="*/ 425379 w 1003876"/>
                  <a:gd name="connsiteY124" fmla="*/ 78288 h 1516602"/>
                  <a:gd name="connsiteX125" fmla="*/ 425379 w 1003876"/>
                  <a:gd name="connsiteY125" fmla="*/ 84003 h 1516602"/>
                  <a:gd name="connsiteX126" fmla="*/ 429189 w 1003876"/>
                  <a:gd name="connsiteY126" fmla="*/ 238308 h 1516602"/>
                  <a:gd name="connsiteX127" fmla="*/ 440619 w 1003876"/>
                  <a:gd name="connsiteY127" fmla="*/ 421188 h 1516602"/>
                  <a:gd name="connsiteX128" fmla="*/ 435265 w 1003876"/>
                  <a:gd name="connsiteY128" fmla="*/ 718368 h 1516602"/>
                  <a:gd name="connsiteX129" fmla="*/ 435059 w 1003876"/>
                  <a:gd name="connsiteY129" fmla="*/ 799046 h 1516602"/>
                  <a:gd name="connsiteX130" fmla="*/ 430322 w 1003876"/>
                  <a:gd name="connsiteY130"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47274 w 1003876"/>
                  <a:gd name="connsiteY34" fmla="*/ 1314633 h 1516602"/>
                  <a:gd name="connsiteX35" fmla="*/ 330129 w 1003876"/>
                  <a:gd name="connsiteY35" fmla="*/ 1381308 h 1516602"/>
                  <a:gd name="connsiteX36" fmla="*/ 328224 w 1003876"/>
                  <a:gd name="connsiteY36" fmla="*/ 1432743 h 1516602"/>
                  <a:gd name="connsiteX37" fmla="*/ 330129 w 1003876"/>
                  <a:gd name="connsiteY37" fmla="*/ 1457508 h 1516602"/>
                  <a:gd name="connsiteX38" fmla="*/ 332034 w 1003876"/>
                  <a:gd name="connsiteY38" fmla="*/ 1463223 h 1516602"/>
                  <a:gd name="connsiteX39" fmla="*/ 335844 w 1003876"/>
                  <a:gd name="connsiteY39" fmla="*/ 1467033 h 1516602"/>
                  <a:gd name="connsiteX40" fmla="*/ 364419 w 1003876"/>
                  <a:gd name="connsiteY40" fmla="*/ 1512753 h 1516602"/>
                  <a:gd name="connsiteX41" fmla="*/ 387279 w 1003876"/>
                  <a:gd name="connsiteY41" fmla="*/ 1514658 h 1516602"/>
                  <a:gd name="connsiteX42" fmla="*/ 392994 w 1003876"/>
                  <a:gd name="connsiteY42" fmla="*/ 1508943 h 1516602"/>
                  <a:gd name="connsiteX43" fmla="*/ 394899 w 1003876"/>
                  <a:gd name="connsiteY43" fmla="*/ 1497513 h 1516602"/>
                  <a:gd name="connsiteX44" fmla="*/ 396804 w 1003876"/>
                  <a:gd name="connsiteY44" fmla="*/ 1491798 h 1516602"/>
                  <a:gd name="connsiteX45" fmla="*/ 398709 w 1003876"/>
                  <a:gd name="connsiteY45" fmla="*/ 1474653 h 1516602"/>
                  <a:gd name="connsiteX46" fmla="*/ 400614 w 1003876"/>
                  <a:gd name="connsiteY46" fmla="*/ 1461318 h 1516602"/>
                  <a:gd name="connsiteX47" fmla="*/ 404424 w 1003876"/>
                  <a:gd name="connsiteY47" fmla="*/ 1404168 h 1516602"/>
                  <a:gd name="connsiteX48" fmla="*/ 410139 w 1003876"/>
                  <a:gd name="connsiteY48" fmla="*/ 1392738 h 1516602"/>
                  <a:gd name="connsiteX49" fmla="*/ 413949 w 1003876"/>
                  <a:gd name="connsiteY49" fmla="*/ 1379403 h 1516602"/>
                  <a:gd name="connsiteX50" fmla="*/ 415854 w 1003876"/>
                  <a:gd name="connsiteY50" fmla="*/ 1373688 h 1516602"/>
                  <a:gd name="connsiteX51" fmla="*/ 417759 w 1003876"/>
                  <a:gd name="connsiteY51" fmla="*/ 1360353 h 1516602"/>
                  <a:gd name="connsiteX52" fmla="*/ 421569 w 1003876"/>
                  <a:gd name="connsiteY52" fmla="*/ 1348923 h 1516602"/>
                  <a:gd name="connsiteX53" fmla="*/ 427284 w 1003876"/>
                  <a:gd name="connsiteY53" fmla="*/ 1335588 h 1516602"/>
                  <a:gd name="connsiteX54" fmla="*/ 467289 w 1003876"/>
                  <a:gd name="connsiteY54" fmla="*/ 1265103 h 1516602"/>
                  <a:gd name="connsiteX55" fmla="*/ 528455 w 1003876"/>
                  <a:gd name="connsiteY55" fmla="*/ 1230091 h 1516602"/>
                  <a:gd name="connsiteX56" fmla="*/ 601154 w 1003876"/>
                  <a:gd name="connsiteY56" fmla="*/ 1221700 h 1516602"/>
                  <a:gd name="connsiteX57" fmla="*/ 720654 w 1003876"/>
                  <a:gd name="connsiteY57" fmla="*/ 1316538 h 1516602"/>
                  <a:gd name="connsiteX58" fmla="*/ 733989 w 1003876"/>
                  <a:gd name="connsiteY58" fmla="*/ 1326063 h 1516602"/>
                  <a:gd name="connsiteX59" fmla="*/ 743514 w 1003876"/>
                  <a:gd name="connsiteY59" fmla="*/ 1327968 h 1516602"/>
                  <a:gd name="connsiteX60" fmla="*/ 749229 w 1003876"/>
                  <a:gd name="connsiteY60" fmla="*/ 1329873 h 1516602"/>
                  <a:gd name="connsiteX61" fmla="*/ 762564 w 1003876"/>
                  <a:gd name="connsiteY61" fmla="*/ 1335588 h 1516602"/>
                  <a:gd name="connsiteX62" fmla="*/ 777804 w 1003876"/>
                  <a:gd name="connsiteY62" fmla="*/ 1333683 h 1516602"/>
                  <a:gd name="connsiteX63" fmla="*/ 789234 w 1003876"/>
                  <a:gd name="connsiteY63" fmla="*/ 1327968 h 1516602"/>
                  <a:gd name="connsiteX64" fmla="*/ 794949 w 1003876"/>
                  <a:gd name="connsiteY64" fmla="*/ 1326063 h 1516602"/>
                  <a:gd name="connsiteX65" fmla="*/ 802569 w 1003876"/>
                  <a:gd name="connsiteY65" fmla="*/ 1308918 h 1516602"/>
                  <a:gd name="connsiteX66" fmla="*/ 800664 w 1003876"/>
                  <a:gd name="connsiteY66" fmla="*/ 1284153 h 1516602"/>
                  <a:gd name="connsiteX67" fmla="*/ 798759 w 1003876"/>
                  <a:gd name="connsiteY67" fmla="*/ 1278438 h 1516602"/>
                  <a:gd name="connsiteX68" fmla="*/ 796854 w 1003876"/>
                  <a:gd name="connsiteY68" fmla="*/ 1270818 h 1516602"/>
                  <a:gd name="connsiteX69" fmla="*/ 783519 w 1003876"/>
                  <a:gd name="connsiteY69" fmla="*/ 1253673 h 1516602"/>
                  <a:gd name="connsiteX70" fmla="*/ 773994 w 1003876"/>
                  <a:gd name="connsiteY70" fmla="*/ 1247958 h 1516602"/>
                  <a:gd name="connsiteX71" fmla="*/ 648264 w 1003876"/>
                  <a:gd name="connsiteY71" fmla="*/ 1156518 h 1516602"/>
                  <a:gd name="connsiteX72" fmla="*/ 644454 w 1003876"/>
                  <a:gd name="connsiteY72" fmla="*/ 1139373 h 1516602"/>
                  <a:gd name="connsiteX73" fmla="*/ 646359 w 1003876"/>
                  <a:gd name="connsiteY73" fmla="*/ 1131753 h 1516602"/>
                  <a:gd name="connsiteX74" fmla="*/ 650169 w 1003876"/>
                  <a:gd name="connsiteY74" fmla="*/ 1114608 h 1516602"/>
                  <a:gd name="connsiteX75" fmla="*/ 653979 w 1003876"/>
                  <a:gd name="connsiteY75" fmla="*/ 1108893 h 1516602"/>
                  <a:gd name="connsiteX76" fmla="*/ 655884 w 1003876"/>
                  <a:gd name="connsiteY76" fmla="*/ 1103178 h 1516602"/>
                  <a:gd name="connsiteX77" fmla="*/ 661599 w 1003876"/>
                  <a:gd name="connsiteY77" fmla="*/ 1101273 h 1516602"/>
                  <a:gd name="connsiteX78" fmla="*/ 671124 w 1003876"/>
                  <a:gd name="connsiteY78" fmla="*/ 1089843 h 1516602"/>
                  <a:gd name="connsiteX79" fmla="*/ 724464 w 1003876"/>
                  <a:gd name="connsiteY79" fmla="*/ 1082223 h 1516602"/>
                  <a:gd name="connsiteX80" fmla="*/ 842574 w 1003876"/>
                  <a:gd name="connsiteY80" fmla="*/ 1084128 h 1516602"/>
                  <a:gd name="connsiteX81" fmla="*/ 871149 w 1003876"/>
                  <a:gd name="connsiteY81" fmla="*/ 1086033 h 1516602"/>
                  <a:gd name="connsiteX82" fmla="*/ 899724 w 1003876"/>
                  <a:gd name="connsiteY82" fmla="*/ 1091748 h 1516602"/>
                  <a:gd name="connsiteX83" fmla="*/ 922584 w 1003876"/>
                  <a:gd name="connsiteY83" fmla="*/ 1095558 h 1516602"/>
                  <a:gd name="connsiteX84" fmla="*/ 985294 w 1003876"/>
                  <a:gd name="connsiteY84" fmla="*/ 1104311 h 1516602"/>
                  <a:gd name="connsiteX85" fmla="*/ 1003378 w 1003876"/>
                  <a:gd name="connsiteY85" fmla="*/ 1065958 h 1516602"/>
                  <a:gd name="connsiteX86" fmla="*/ 970209 w 1003876"/>
                  <a:gd name="connsiteY86" fmla="*/ 1044123 h 1516602"/>
                  <a:gd name="connsiteX87" fmla="*/ 935919 w 1003876"/>
                  <a:gd name="connsiteY87" fmla="*/ 1034598 h 1516602"/>
                  <a:gd name="connsiteX88" fmla="*/ 825429 w 1003876"/>
                  <a:gd name="connsiteY88" fmla="*/ 1034598 h 1516602"/>
                  <a:gd name="connsiteX89" fmla="*/ 730179 w 1003876"/>
                  <a:gd name="connsiteY89" fmla="*/ 1038408 h 1516602"/>
                  <a:gd name="connsiteX90" fmla="*/ 669219 w 1003876"/>
                  <a:gd name="connsiteY90" fmla="*/ 1046028 h 1516602"/>
                  <a:gd name="connsiteX91" fmla="*/ 646360 w 1003876"/>
                  <a:gd name="connsiteY91" fmla="*/ 1049838 h 1516602"/>
                  <a:gd name="connsiteX92" fmla="*/ 640078 w 1003876"/>
                  <a:gd name="connsiteY92" fmla="*/ 1026051 h 1516602"/>
                  <a:gd name="connsiteX93" fmla="*/ 673029 w 1003876"/>
                  <a:gd name="connsiteY93" fmla="*/ 992688 h 1516602"/>
                  <a:gd name="connsiteX94" fmla="*/ 674934 w 1003876"/>
                  <a:gd name="connsiteY94" fmla="*/ 986973 h 1516602"/>
                  <a:gd name="connsiteX95" fmla="*/ 680649 w 1003876"/>
                  <a:gd name="connsiteY95" fmla="*/ 985068 h 1516602"/>
                  <a:gd name="connsiteX96" fmla="*/ 686364 w 1003876"/>
                  <a:gd name="connsiteY96" fmla="*/ 981258 h 1516602"/>
                  <a:gd name="connsiteX97" fmla="*/ 695889 w 1003876"/>
                  <a:gd name="connsiteY97" fmla="*/ 971733 h 1516602"/>
                  <a:gd name="connsiteX98" fmla="*/ 705414 w 1003876"/>
                  <a:gd name="connsiteY98" fmla="*/ 960303 h 1516602"/>
                  <a:gd name="connsiteX99" fmla="*/ 716844 w 1003876"/>
                  <a:gd name="connsiteY99" fmla="*/ 952683 h 1516602"/>
                  <a:gd name="connsiteX100" fmla="*/ 732084 w 1003876"/>
                  <a:gd name="connsiteY100" fmla="*/ 939348 h 1516602"/>
                  <a:gd name="connsiteX101" fmla="*/ 741609 w 1003876"/>
                  <a:gd name="connsiteY101" fmla="*/ 927918 h 1516602"/>
                  <a:gd name="connsiteX102" fmla="*/ 753039 w 1003876"/>
                  <a:gd name="connsiteY102" fmla="*/ 918393 h 1516602"/>
                  <a:gd name="connsiteX103" fmla="*/ 758754 w 1003876"/>
                  <a:gd name="connsiteY103" fmla="*/ 906963 h 1516602"/>
                  <a:gd name="connsiteX104" fmla="*/ 760659 w 1003876"/>
                  <a:gd name="connsiteY104" fmla="*/ 901248 h 1516602"/>
                  <a:gd name="connsiteX105" fmla="*/ 766374 w 1003876"/>
                  <a:gd name="connsiteY105" fmla="*/ 889818 h 1516602"/>
                  <a:gd name="connsiteX106" fmla="*/ 764469 w 1003876"/>
                  <a:gd name="connsiteY106" fmla="*/ 874578 h 1516602"/>
                  <a:gd name="connsiteX107" fmla="*/ 758754 w 1003876"/>
                  <a:gd name="connsiteY107" fmla="*/ 872673 h 1516602"/>
                  <a:gd name="connsiteX108" fmla="*/ 737799 w 1003876"/>
                  <a:gd name="connsiteY108" fmla="*/ 874578 h 1516602"/>
                  <a:gd name="connsiteX109" fmla="*/ 732084 w 1003876"/>
                  <a:gd name="connsiteY109" fmla="*/ 878388 h 1516602"/>
                  <a:gd name="connsiteX110" fmla="*/ 699699 w 1003876"/>
                  <a:gd name="connsiteY110" fmla="*/ 899343 h 1516602"/>
                  <a:gd name="connsiteX111" fmla="*/ 595181 w 1003876"/>
                  <a:gd name="connsiteY111" fmla="*/ 957831 h 1516602"/>
                  <a:gd name="connsiteX112" fmla="*/ 507294 w 1003876"/>
                  <a:gd name="connsiteY112" fmla="*/ 847908 h 1516602"/>
                  <a:gd name="connsiteX113" fmla="*/ 503484 w 1003876"/>
                  <a:gd name="connsiteY113" fmla="*/ 358323 h 1516602"/>
                  <a:gd name="connsiteX114" fmla="*/ 499674 w 1003876"/>
                  <a:gd name="connsiteY114" fmla="*/ 66858 h 1516602"/>
                  <a:gd name="connsiteX115" fmla="*/ 490149 w 1003876"/>
                  <a:gd name="connsiteY115" fmla="*/ 40188 h 1516602"/>
                  <a:gd name="connsiteX116" fmla="*/ 488244 w 1003876"/>
                  <a:gd name="connsiteY116" fmla="*/ 34473 h 1516602"/>
                  <a:gd name="connsiteX117" fmla="*/ 484434 w 1003876"/>
                  <a:gd name="connsiteY117" fmla="*/ 28758 h 1516602"/>
                  <a:gd name="connsiteX118" fmla="*/ 478719 w 1003876"/>
                  <a:gd name="connsiteY118" fmla="*/ 17328 h 1516602"/>
                  <a:gd name="connsiteX119" fmla="*/ 473004 w 1003876"/>
                  <a:gd name="connsiteY119" fmla="*/ 13518 h 1516602"/>
                  <a:gd name="connsiteX120" fmla="*/ 469194 w 1003876"/>
                  <a:gd name="connsiteY120" fmla="*/ 7803 h 1516602"/>
                  <a:gd name="connsiteX121" fmla="*/ 429189 w 1003876"/>
                  <a:gd name="connsiteY121" fmla="*/ 11613 h 1516602"/>
                  <a:gd name="connsiteX122" fmla="*/ 425379 w 1003876"/>
                  <a:gd name="connsiteY122" fmla="*/ 78288 h 1516602"/>
                  <a:gd name="connsiteX123" fmla="*/ 425379 w 1003876"/>
                  <a:gd name="connsiteY123" fmla="*/ 84003 h 1516602"/>
                  <a:gd name="connsiteX124" fmla="*/ 429189 w 1003876"/>
                  <a:gd name="connsiteY124" fmla="*/ 238308 h 1516602"/>
                  <a:gd name="connsiteX125" fmla="*/ 440619 w 1003876"/>
                  <a:gd name="connsiteY125" fmla="*/ 421188 h 1516602"/>
                  <a:gd name="connsiteX126" fmla="*/ 435265 w 1003876"/>
                  <a:gd name="connsiteY126" fmla="*/ 718368 h 1516602"/>
                  <a:gd name="connsiteX127" fmla="*/ 435059 w 1003876"/>
                  <a:gd name="connsiteY127" fmla="*/ 799046 h 1516602"/>
                  <a:gd name="connsiteX128" fmla="*/ 430322 w 1003876"/>
                  <a:gd name="connsiteY128"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30129 w 1003876"/>
                  <a:gd name="connsiteY34" fmla="*/ 1381308 h 1516602"/>
                  <a:gd name="connsiteX35" fmla="*/ 328224 w 1003876"/>
                  <a:gd name="connsiteY35" fmla="*/ 1432743 h 1516602"/>
                  <a:gd name="connsiteX36" fmla="*/ 330129 w 1003876"/>
                  <a:gd name="connsiteY36" fmla="*/ 1457508 h 1516602"/>
                  <a:gd name="connsiteX37" fmla="*/ 332034 w 1003876"/>
                  <a:gd name="connsiteY37" fmla="*/ 1463223 h 1516602"/>
                  <a:gd name="connsiteX38" fmla="*/ 335844 w 1003876"/>
                  <a:gd name="connsiteY38" fmla="*/ 1467033 h 1516602"/>
                  <a:gd name="connsiteX39" fmla="*/ 364419 w 1003876"/>
                  <a:gd name="connsiteY39" fmla="*/ 1512753 h 1516602"/>
                  <a:gd name="connsiteX40" fmla="*/ 387279 w 1003876"/>
                  <a:gd name="connsiteY40" fmla="*/ 1514658 h 1516602"/>
                  <a:gd name="connsiteX41" fmla="*/ 392994 w 1003876"/>
                  <a:gd name="connsiteY41" fmla="*/ 1508943 h 1516602"/>
                  <a:gd name="connsiteX42" fmla="*/ 394899 w 1003876"/>
                  <a:gd name="connsiteY42" fmla="*/ 1497513 h 1516602"/>
                  <a:gd name="connsiteX43" fmla="*/ 396804 w 1003876"/>
                  <a:gd name="connsiteY43" fmla="*/ 1491798 h 1516602"/>
                  <a:gd name="connsiteX44" fmla="*/ 398709 w 1003876"/>
                  <a:gd name="connsiteY44" fmla="*/ 1474653 h 1516602"/>
                  <a:gd name="connsiteX45" fmla="*/ 400614 w 1003876"/>
                  <a:gd name="connsiteY45" fmla="*/ 1461318 h 1516602"/>
                  <a:gd name="connsiteX46" fmla="*/ 404424 w 1003876"/>
                  <a:gd name="connsiteY46" fmla="*/ 1404168 h 1516602"/>
                  <a:gd name="connsiteX47" fmla="*/ 410139 w 1003876"/>
                  <a:gd name="connsiteY47" fmla="*/ 1392738 h 1516602"/>
                  <a:gd name="connsiteX48" fmla="*/ 413949 w 1003876"/>
                  <a:gd name="connsiteY48" fmla="*/ 1379403 h 1516602"/>
                  <a:gd name="connsiteX49" fmla="*/ 415854 w 1003876"/>
                  <a:gd name="connsiteY49" fmla="*/ 1373688 h 1516602"/>
                  <a:gd name="connsiteX50" fmla="*/ 417759 w 1003876"/>
                  <a:gd name="connsiteY50" fmla="*/ 1360353 h 1516602"/>
                  <a:gd name="connsiteX51" fmla="*/ 421569 w 1003876"/>
                  <a:gd name="connsiteY51" fmla="*/ 1348923 h 1516602"/>
                  <a:gd name="connsiteX52" fmla="*/ 427284 w 1003876"/>
                  <a:gd name="connsiteY52" fmla="*/ 1335588 h 1516602"/>
                  <a:gd name="connsiteX53" fmla="*/ 467289 w 1003876"/>
                  <a:gd name="connsiteY53" fmla="*/ 1265103 h 1516602"/>
                  <a:gd name="connsiteX54" fmla="*/ 528455 w 1003876"/>
                  <a:gd name="connsiteY54" fmla="*/ 1230091 h 1516602"/>
                  <a:gd name="connsiteX55" fmla="*/ 601154 w 1003876"/>
                  <a:gd name="connsiteY55" fmla="*/ 1221700 h 1516602"/>
                  <a:gd name="connsiteX56" fmla="*/ 720654 w 1003876"/>
                  <a:gd name="connsiteY56" fmla="*/ 1316538 h 1516602"/>
                  <a:gd name="connsiteX57" fmla="*/ 733989 w 1003876"/>
                  <a:gd name="connsiteY57" fmla="*/ 1326063 h 1516602"/>
                  <a:gd name="connsiteX58" fmla="*/ 743514 w 1003876"/>
                  <a:gd name="connsiteY58" fmla="*/ 1327968 h 1516602"/>
                  <a:gd name="connsiteX59" fmla="*/ 749229 w 1003876"/>
                  <a:gd name="connsiteY59" fmla="*/ 1329873 h 1516602"/>
                  <a:gd name="connsiteX60" fmla="*/ 762564 w 1003876"/>
                  <a:gd name="connsiteY60" fmla="*/ 1335588 h 1516602"/>
                  <a:gd name="connsiteX61" fmla="*/ 777804 w 1003876"/>
                  <a:gd name="connsiteY61" fmla="*/ 1333683 h 1516602"/>
                  <a:gd name="connsiteX62" fmla="*/ 789234 w 1003876"/>
                  <a:gd name="connsiteY62" fmla="*/ 1327968 h 1516602"/>
                  <a:gd name="connsiteX63" fmla="*/ 794949 w 1003876"/>
                  <a:gd name="connsiteY63" fmla="*/ 1326063 h 1516602"/>
                  <a:gd name="connsiteX64" fmla="*/ 802569 w 1003876"/>
                  <a:gd name="connsiteY64" fmla="*/ 1308918 h 1516602"/>
                  <a:gd name="connsiteX65" fmla="*/ 800664 w 1003876"/>
                  <a:gd name="connsiteY65" fmla="*/ 1284153 h 1516602"/>
                  <a:gd name="connsiteX66" fmla="*/ 798759 w 1003876"/>
                  <a:gd name="connsiteY66" fmla="*/ 1278438 h 1516602"/>
                  <a:gd name="connsiteX67" fmla="*/ 796854 w 1003876"/>
                  <a:gd name="connsiteY67" fmla="*/ 1270818 h 1516602"/>
                  <a:gd name="connsiteX68" fmla="*/ 783519 w 1003876"/>
                  <a:gd name="connsiteY68" fmla="*/ 1253673 h 1516602"/>
                  <a:gd name="connsiteX69" fmla="*/ 773994 w 1003876"/>
                  <a:gd name="connsiteY69" fmla="*/ 1247958 h 1516602"/>
                  <a:gd name="connsiteX70" fmla="*/ 648264 w 1003876"/>
                  <a:gd name="connsiteY70" fmla="*/ 1156518 h 1516602"/>
                  <a:gd name="connsiteX71" fmla="*/ 644454 w 1003876"/>
                  <a:gd name="connsiteY71" fmla="*/ 1139373 h 1516602"/>
                  <a:gd name="connsiteX72" fmla="*/ 646359 w 1003876"/>
                  <a:gd name="connsiteY72" fmla="*/ 1131753 h 1516602"/>
                  <a:gd name="connsiteX73" fmla="*/ 650169 w 1003876"/>
                  <a:gd name="connsiteY73" fmla="*/ 1114608 h 1516602"/>
                  <a:gd name="connsiteX74" fmla="*/ 653979 w 1003876"/>
                  <a:gd name="connsiteY74" fmla="*/ 1108893 h 1516602"/>
                  <a:gd name="connsiteX75" fmla="*/ 655884 w 1003876"/>
                  <a:gd name="connsiteY75" fmla="*/ 1103178 h 1516602"/>
                  <a:gd name="connsiteX76" fmla="*/ 661599 w 1003876"/>
                  <a:gd name="connsiteY76" fmla="*/ 1101273 h 1516602"/>
                  <a:gd name="connsiteX77" fmla="*/ 671124 w 1003876"/>
                  <a:gd name="connsiteY77" fmla="*/ 1089843 h 1516602"/>
                  <a:gd name="connsiteX78" fmla="*/ 724464 w 1003876"/>
                  <a:gd name="connsiteY78" fmla="*/ 1082223 h 1516602"/>
                  <a:gd name="connsiteX79" fmla="*/ 842574 w 1003876"/>
                  <a:gd name="connsiteY79" fmla="*/ 1084128 h 1516602"/>
                  <a:gd name="connsiteX80" fmla="*/ 871149 w 1003876"/>
                  <a:gd name="connsiteY80" fmla="*/ 1086033 h 1516602"/>
                  <a:gd name="connsiteX81" fmla="*/ 899724 w 1003876"/>
                  <a:gd name="connsiteY81" fmla="*/ 1091748 h 1516602"/>
                  <a:gd name="connsiteX82" fmla="*/ 922584 w 1003876"/>
                  <a:gd name="connsiteY82" fmla="*/ 1095558 h 1516602"/>
                  <a:gd name="connsiteX83" fmla="*/ 985294 w 1003876"/>
                  <a:gd name="connsiteY83" fmla="*/ 1104311 h 1516602"/>
                  <a:gd name="connsiteX84" fmla="*/ 1003378 w 1003876"/>
                  <a:gd name="connsiteY84" fmla="*/ 1065958 h 1516602"/>
                  <a:gd name="connsiteX85" fmla="*/ 970209 w 1003876"/>
                  <a:gd name="connsiteY85" fmla="*/ 1044123 h 1516602"/>
                  <a:gd name="connsiteX86" fmla="*/ 935919 w 1003876"/>
                  <a:gd name="connsiteY86" fmla="*/ 1034598 h 1516602"/>
                  <a:gd name="connsiteX87" fmla="*/ 825429 w 1003876"/>
                  <a:gd name="connsiteY87" fmla="*/ 1034598 h 1516602"/>
                  <a:gd name="connsiteX88" fmla="*/ 730179 w 1003876"/>
                  <a:gd name="connsiteY88" fmla="*/ 1038408 h 1516602"/>
                  <a:gd name="connsiteX89" fmla="*/ 669219 w 1003876"/>
                  <a:gd name="connsiteY89" fmla="*/ 1046028 h 1516602"/>
                  <a:gd name="connsiteX90" fmla="*/ 646360 w 1003876"/>
                  <a:gd name="connsiteY90" fmla="*/ 1049838 h 1516602"/>
                  <a:gd name="connsiteX91" fmla="*/ 640078 w 1003876"/>
                  <a:gd name="connsiteY91" fmla="*/ 1026051 h 1516602"/>
                  <a:gd name="connsiteX92" fmla="*/ 673029 w 1003876"/>
                  <a:gd name="connsiteY92" fmla="*/ 992688 h 1516602"/>
                  <a:gd name="connsiteX93" fmla="*/ 674934 w 1003876"/>
                  <a:gd name="connsiteY93" fmla="*/ 986973 h 1516602"/>
                  <a:gd name="connsiteX94" fmla="*/ 680649 w 1003876"/>
                  <a:gd name="connsiteY94" fmla="*/ 985068 h 1516602"/>
                  <a:gd name="connsiteX95" fmla="*/ 686364 w 1003876"/>
                  <a:gd name="connsiteY95" fmla="*/ 981258 h 1516602"/>
                  <a:gd name="connsiteX96" fmla="*/ 695889 w 1003876"/>
                  <a:gd name="connsiteY96" fmla="*/ 971733 h 1516602"/>
                  <a:gd name="connsiteX97" fmla="*/ 705414 w 1003876"/>
                  <a:gd name="connsiteY97" fmla="*/ 960303 h 1516602"/>
                  <a:gd name="connsiteX98" fmla="*/ 716844 w 1003876"/>
                  <a:gd name="connsiteY98" fmla="*/ 952683 h 1516602"/>
                  <a:gd name="connsiteX99" fmla="*/ 732084 w 1003876"/>
                  <a:gd name="connsiteY99" fmla="*/ 939348 h 1516602"/>
                  <a:gd name="connsiteX100" fmla="*/ 741609 w 1003876"/>
                  <a:gd name="connsiteY100" fmla="*/ 927918 h 1516602"/>
                  <a:gd name="connsiteX101" fmla="*/ 753039 w 1003876"/>
                  <a:gd name="connsiteY101" fmla="*/ 918393 h 1516602"/>
                  <a:gd name="connsiteX102" fmla="*/ 758754 w 1003876"/>
                  <a:gd name="connsiteY102" fmla="*/ 906963 h 1516602"/>
                  <a:gd name="connsiteX103" fmla="*/ 760659 w 1003876"/>
                  <a:gd name="connsiteY103" fmla="*/ 901248 h 1516602"/>
                  <a:gd name="connsiteX104" fmla="*/ 766374 w 1003876"/>
                  <a:gd name="connsiteY104" fmla="*/ 889818 h 1516602"/>
                  <a:gd name="connsiteX105" fmla="*/ 764469 w 1003876"/>
                  <a:gd name="connsiteY105" fmla="*/ 874578 h 1516602"/>
                  <a:gd name="connsiteX106" fmla="*/ 758754 w 1003876"/>
                  <a:gd name="connsiteY106" fmla="*/ 872673 h 1516602"/>
                  <a:gd name="connsiteX107" fmla="*/ 737799 w 1003876"/>
                  <a:gd name="connsiteY107" fmla="*/ 874578 h 1516602"/>
                  <a:gd name="connsiteX108" fmla="*/ 732084 w 1003876"/>
                  <a:gd name="connsiteY108" fmla="*/ 878388 h 1516602"/>
                  <a:gd name="connsiteX109" fmla="*/ 699699 w 1003876"/>
                  <a:gd name="connsiteY109" fmla="*/ 899343 h 1516602"/>
                  <a:gd name="connsiteX110" fmla="*/ 595181 w 1003876"/>
                  <a:gd name="connsiteY110" fmla="*/ 957831 h 1516602"/>
                  <a:gd name="connsiteX111" fmla="*/ 507294 w 1003876"/>
                  <a:gd name="connsiteY111" fmla="*/ 847908 h 1516602"/>
                  <a:gd name="connsiteX112" fmla="*/ 503484 w 1003876"/>
                  <a:gd name="connsiteY112" fmla="*/ 358323 h 1516602"/>
                  <a:gd name="connsiteX113" fmla="*/ 499674 w 1003876"/>
                  <a:gd name="connsiteY113" fmla="*/ 66858 h 1516602"/>
                  <a:gd name="connsiteX114" fmla="*/ 490149 w 1003876"/>
                  <a:gd name="connsiteY114" fmla="*/ 40188 h 1516602"/>
                  <a:gd name="connsiteX115" fmla="*/ 488244 w 1003876"/>
                  <a:gd name="connsiteY115" fmla="*/ 34473 h 1516602"/>
                  <a:gd name="connsiteX116" fmla="*/ 484434 w 1003876"/>
                  <a:gd name="connsiteY116" fmla="*/ 28758 h 1516602"/>
                  <a:gd name="connsiteX117" fmla="*/ 478719 w 1003876"/>
                  <a:gd name="connsiteY117" fmla="*/ 17328 h 1516602"/>
                  <a:gd name="connsiteX118" fmla="*/ 473004 w 1003876"/>
                  <a:gd name="connsiteY118" fmla="*/ 13518 h 1516602"/>
                  <a:gd name="connsiteX119" fmla="*/ 469194 w 1003876"/>
                  <a:gd name="connsiteY119" fmla="*/ 7803 h 1516602"/>
                  <a:gd name="connsiteX120" fmla="*/ 429189 w 1003876"/>
                  <a:gd name="connsiteY120" fmla="*/ 11613 h 1516602"/>
                  <a:gd name="connsiteX121" fmla="*/ 425379 w 1003876"/>
                  <a:gd name="connsiteY121" fmla="*/ 78288 h 1516602"/>
                  <a:gd name="connsiteX122" fmla="*/ 425379 w 1003876"/>
                  <a:gd name="connsiteY122" fmla="*/ 84003 h 1516602"/>
                  <a:gd name="connsiteX123" fmla="*/ 429189 w 1003876"/>
                  <a:gd name="connsiteY123" fmla="*/ 238308 h 1516602"/>
                  <a:gd name="connsiteX124" fmla="*/ 440619 w 1003876"/>
                  <a:gd name="connsiteY124" fmla="*/ 421188 h 1516602"/>
                  <a:gd name="connsiteX125" fmla="*/ 435265 w 1003876"/>
                  <a:gd name="connsiteY125" fmla="*/ 718368 h 1516602"/>
                  <a:gd name="connsiteX126" fmla="*/ 435059 w 1003876"/>
                  <a:gd name="connsiteY126" fmla="*/ 799046 h 1516602"/>
                  <a:gd name="connsiteX127" fmla="*/ 430322 w 1003876"/>
                  <a:gd name="connsiteY127"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30129 w 1003876"/>
                  <a:gd name="connsiteY33" fmla="*/ 1381308 h 1516602"/>
                  <a:gd name="connsiteX34" fmla="*/ 328224 w 1003876"/>
                  <a:gd name="connsiteY34" fmla="*/ 1432743 h 1516602"/>
                  <a:gd name="connsiteX35" fmla="*/ 330129 w 1003876"/>
                  <a:gd name="connsiteY35" fmla="*/ 1457508 h 1516602"/>
                  <a:gd name="connsiteX36" fmla="*/ 332034 w 1003876"/>
                  <a:gd name="connsiteY36" fmla="*/ 1463223 h 1516602"/>
                  <a:gd name="connsiteX37" fmla="*/ 335844 w 1003876"/>
                  <a:gd name="connsiteY37" fmla="*/ 1467033 h 1516602"/>
                  <a:gd name="connsiteX38" fmla="*/ 364419 w 1003876"/>
                  <a:gd name="connsiteY38" fmla="*/ 1512753 h 1516602"/>
                  <a:gd name="connsiteX39" fmla="*/ 387279 w 1003876"/>
                  <a:gd name="connsiteY39" fmla="*/ 1514658 h 1516602"/>
                  <a:gd name="connsiteX40" fmla="*/ 392994 w 1003876"/>
                  <a:gd name="connsiteY40" fmla="*/ 1508943 h 1516602"/>
                  <a:gd name="connsiteX41" fmla="*/ 394899 w 1003876"/>
                  <a:gd name="connsiteY41" fmla="*/ 1497513 h 1516602"/>
                  <a:gd name="connsiteX42" fmla="*/ 396804 w 1003876"/>
                  <a:gd name="connsiteY42" fmla="*/ 1491798 h 1516602"/>
                  <a:gd name="connsiteX43" fmla="*/ 398709 w 1003876"/>
                  <a:gd name="connsiteY43" fmla="*/ 1474653 h 1516602"/>
                  <a:gd name="connsiteX44" fmla="*/ 400614 w 1003876"/>
                  <a:gd name="connsiteY44" fmla="*/ 1461318 h 1516602"/>
                  <a:gd name="connsiteX45" fmla="*/ 404424 w 1003876"/>
                  <a:gd name="connsiteY45" fmla="*/ 1404168 h 1516602"/>
                  <a:gd name="connsiteX46" fmla="*/ 410139 w 1003876"/>
                  <a:gd name="connsiteY46" fmla="*/ 1392738 h 1516602"/>
                  <a:gd name="connsiteX47" fmla="*/ 413949 w 1003876"/>
                  <a:gd name="connsiteY47" fmla="*/ 1379403 h 1516602"/>
                  <a:gd name="connsiteX48" fmla="*/ 415854 w 1003876"/>
                  <a:gd name="connsiteY48" fmla="*/ 1373688 h 1516602"/>
                  <a:gd name="connsiteX49" fmla="*/ 417759 w 1003876"/>
                  <a:gd name="connsiteY49" fmla="*/ 1360353 h 1516602"/>
                  <a:gd name="connsiteX50" fmla="*/ 421569 w 1003876"/>
                  <a:gd name="connsiteY50" fmla="*/ 1348923 h 1516602"/>
                  <a:gd name="connsiteX51" fmla="*/ 427284 w 1003876"/>
                  <a:gd name="connsiteY51" fmla="*/ 1335588 h 1516602"/>
                  <a:gd name="connsiteX52" fmla="*/ 467289 w 1003876"/>
                  <a:gd name="connsiteY52" fmla="*/ 1265103 h 1516602"/>
                  <a:gd name="connsiteX53" fmla="*/ 528455 w 1003876"/>
                  <a:gd name="connsiteY53" fmla="*/ 1230091 h 1516602"/>
                  <a:gd name="connsiteX54" fmla="*/ 601154 w 1003876"/>
                  <a:gd name="connsiteY54" fmla="*/ 1221700 h 1516602"/>
                  <a:gd name="connsiteX55" fmla="*/ 720654 w 1003876"/>
                  <a:gd name="connsiteY55" fmla="*/ 1316538 h 1516602"/>
                  <a:gd name="connsiteX56" fmla="*/ 733989 w 1003876"/>
                  <a:gd name="connsiteY56" fmla="*/ 1326063 h 1516602"/>
                  <a:gd name="connsiteX57" fmla="*/ 743514 w 1003876"/>
                  <a:gd name="connsiteY57" fmla="*/ 1327968 h 1516602"/>
                  <a:gd name="connsiteX58" fmla="*/ 749229 w 1003876"/>
                  <a:gd name="connsiteY58" fmla="*/ 1329873 h 1516602"/>
                  <a:gd name="connsiteX59" fmla="*/ 762564 w 1003876"/>
                  <a:gd name="connsiteY59" fmla="*/ 1335588 h 1516602"/>
                  <a:gd name="connsiteX60" fmla="*/ 777804 w 1003876"/>
                  <a:gd name="connsiteY60" fmla="*/ 1333683 h 1516602"/>
                  <a:gd name="connsiteX61" fmla="*/ 789234 w 1003876"/>
                  <a:gd name="connsiteY61" fmla="*/ 1327968 h 1516602"/>
                  <a:gd name="connsiteX62" fmla="*/ 794949 w 1003876"/>
                  <a:gd name="connsiteY62" fmla="*/ 1326063 h 1516602"/>
                  <a:gd name="connsiteX63" fmla="*/ 802569 w 1003876"/>
                  <a:gd name="connsiteY63" fmla="*/ 1308918 h 1516602"/>
                  <a:gd name="connsiteX64" fmla="*/ 800664 w 1003876"/>
                  <a:gd name="connsiteY64" fmla="*/ 1284153 h 1516602"/>
                  <a:gd name="connsiteX65" fmla="*/ 798759 w 1003876"/>
                  <a:gd name="connsiteY65" fmla="*/ 1278438 h 1516602"/>
                  <a:gd name="connsiteX66" fmla="*/ 796854 w 1003876"/>
                  <a:gd name="connsiteY66" fmla="*/ 1270818 h 1516602"/>
                  <a:gd name="connsiteX67" fmla="*/ 783519 w 1003876"/>
                  <a:gd name="connsiteY67" fmla="*/ 1253673 h 1516602"/>
                  <a:gd name="connsiteX68" fmla="*/ 773994 w 1003876"/>
                  <a:gd name="connsiteY68" fmla="*/ 1247958 h 1516602"/>
                  <a:gd name="connsiteX69" fmla="*/ 648264 w 1003876"/>
                  <a:gd name="connsiteY69" fmla="*/ 1156518 h 1516602"/>
                  <a:gd name="connsiteX70" fmla="*/ 644454 w 1003876"/>
                  <a:gd name="connsiteY70" fmla="*/ 1139373 h 1516602"/>
                  <a:gd name="connsiteX71" fmla="*/ 646359 w 1003876"/>
                  <a:gd name="connsiteY71" fmla="*/ 1131753 h 1516602"/>
                  <a:gd name="connsiteX72" fmla="*/ 650169 w 1003876"/>
                  <a:gd name="connsiteY72" fmla="*/ 1114608 h 1516602"/>
                  <a:gd name="connsiteX73" fmla="*/ 653979 w 1003876"/>
                  <a:gd name="connsiteY73" fmla="*/ 1108893 h 1516602"/>
                  <a:gd name="connsiteX74" fmla="*/ 655884 w 1003876"/>
                  <a:gd name="connsiteY74" fmla="*/ 1103178 h 1516602"/>
                  <a:gd name="connsiteX75" fmla="*/ 661599 w 1003876"/>
                  <a:gd name="connsiteY75" fmla="*/ 1101273 h 1516602"/>
                  <a:gd name="connsiteX76" fmla="*/ 671124 w 1003876"/>
                  <a:gd name="connsiteY76" fmla="*/ 1089843 h 1516602"/>
                  <a:gd name="connsiteX77" fmla="*/ 724464 w 1003876"/>
                  <a:gd name="connsiteY77" fmla="*/ 1082223 h 1516602"/>
                  <a:gd name="connsiteX78" fmla="*/ 842574 w 1003876"/>
                  <a:gd name="connsiteY78" fmla="*/ 1084128 h 1516602"/>
                  <a:gd name="connsiteX79" fmla="*/ 871149 w 1003876"/>
                  <a:gd name="connsiteY79" fmla="*/ 1086033 h 1516602"/>
                  <a:gd name="connsiteX80" fmla="*/ 899724 w 1003876"/>
                  <a:gd name="connsiteY80" fmla="*/ 1091748 h 1516602"/>
                  <a:gd name="connsiteX81" fmla="*/ 922584 w 1003876"/>
                  <a:gd name="connsiteY81" fmla="*/ 1095558 h 1516602"/>
                  <a:gd name="connsiteX82" fmla="*/ 985294 w 1003876"/>
                  <a:gd name="connsiteY82" fmla="*/ 1104311 h 1516602"/>
                  <a:gd name="connsiteX83" fmla="*/ 1003378 w 1003876"/>
                  <a:gd name="connsiteY83" fmla="*/ 1065958 h 1516602"/>
                  <a:gd name="connsiteX84" fmla="*/ 970209 w 1003876"/>
                  <a:gd name="connsiteY84" fmla="*/ 1044123 h 1516602"/>
                  <a:gd name="connsiteX85" fmla="*/ 935919 w 1003876"/>
                  <a:gd name="connsiteY85" fmla="*/ 1034598 h 1516602"/>
                  <a:gd name="connsiteX86" fmla="*/ 825429 w 1003876"/>
                  <a:gd name="connsiteY86" fmla="*/ 1034598 h 1516602"/>
                  <a:gd name="connsiteX87" fmla="*/ 730179 w 1003876"/>
                  <a:gd name="connsiteY87" fmla="*/ 1038408 h 1516602"/>
                  <a:gd name="connsiteX88" fmla="*/ 669219 w 1003876"/>
                  <a:gd name="connsiteY88" fmla="*/ 1046028 h 1516602"/>
                  <a:gd name="connsiteX89" fmla="*/ 646360 w 1003876"/>
                  <a:gd name="connsiteY89" fmla="*/ 1049838 h 1516602"/>
                  <a:gd name="connsiteX90" fmla="*/ 640078 w 1003876"/>
                  <a:gd name="connsiteY90" fmla="*/ 1026051 h 1516602"/>
                  <a:gd name="connsiteX91" fmla="*/ 673029 w 1003876"/>
                  <a:gd name="connsiteY91" fmla="*/ 992688 h 1516602"/>
                  <a:gd name="connsiteX92" fmla="*/ 674934 w 1003876"/>
                  <a:gd name="connsiteY92" fmla="*/ 986973 h 1516602"/>
                  <a:gd name="connsiteX93" fmla="*/ 680649 w 1003876"/>
                  <a:gd name="connsiteY93" fmla="*/ 985068 h 1516602"/>
                  <a:gd name="connsiteX94" fmla="*/ 686364 w 1003876"/>
                  <a:gd name="connsiteY94" fmla="*/ 981258 h 1516602"/>
                  <a:gd name="connsiteX95" fmla="*/ 695889 w 1003876"/>
                  <a:gd name="connsiteY95" fmla="*/ 971733 h 1516602"/>
                  <a:gd name="connsiteX96" fmla="*/ 705414 w 1003876"/>
                  <a:gd name="connsiteY96" fmla="*/ 960303 h 1516602"/>
                  <a:gd name="connsiteX97" fmla="*/ 716844 w 1003876"/>
                  <a:gd name="connsiteY97" fmla="*/ 952683 h 1516602"/>
                  <a:gd name="connsiteX98" fmla="*/ 732084 w 1003876"/>
                  <a:gd name="connsiteY98" fmla="*/ 939348 h 1516602"/>
                  <a:gd name="connsiteX99" fmla="*/ 741609 w 1003876"/>
                  <a:gd name="connsiteY99" fmla="*/ 927918 h 1516602"/>
                  <a:gd name="connsiteX100" fmla="*/ 753039 w 1003876"/>
                  <a:gd name="connsiteY100" fmla="*/ 918393 h 1516602"/>
                  <a:gd name="connsiteX101" fmla="*/ 758754 w 1003876"/>
                  <a:gd name="connsiteY101" fmla="*/ 906963 h 1516602"/>
                  <a:gd name="connsiteX102" fmla="*/ 760659 w 1003876"/>
                  <a:gd name="connsiteY102" fmla="*/ 901248 h 1516602"/>
                  <a:gd name="connsiteX103" fmla="*/ 766374 w 1003876"/>
                  <a:gd name="connsiteY103" fmla="*/ 889818 h 1516602"/>
                  <a:gd name="connsiteX104" fmla="*/ 764469 w 1003876"/>
                  <a:gd name="connsiteY104" fmla="*/ 874578 h 1516602"/>
                  <a:gd name="connsiteX105" fmla="*/ 758754 w 1003876"/>
                  <a:gd name="connsiteY105" fmla="*/ 872673 h 1516602"/>
                  <a:gd name="connsiteX106" fmla="*/ 737799 w 1003876"/>
                  <a:gd name="connsiteY106" fmla="*/ 874578 h 1516602"/>
                  <a:gd name="connsiteX107" fmla="*/ 732084 w 1003876"/>
                  <a:gd name="connsiteY107" fmla="*/ 878388 h 1516602"/>
                  <a:gd name="connsiteX108" fmla="*/ 699699 w 1003876"/>
                  <a:gd name="connsiteY108" fmla="*/ 899343 h 1516602"/>
                  <a:gd name="connsiteX109" fmla="*/ 595181 w 1003876"/>
                  <a:gd name="connsiteY109" fmla="*/ 957831 h 1516602"/>
                  <a:gd name="connsiteX110" fmla="*/ 507294 w 1003876"/>
                  <a:gd name="connsiteY110" fmla="*/ 847908 h 1516602"/>
                  <a:gd name="connsiteX111" fmla="*/ 503484 w 1003876"/>
                  <a:gd name="connsiteY111" fmla="*/ 358323 h 1516602"/>
                  <a:gd name="connsiteX112" fmla="*/ 499674 w 1003876"/>
                  <a:gd name="connsiteY112" fmla="*/ 66858 h 1516602"/>
                  <a:gd name="connsiteX113" fmla="*/ 490149 w 1003876"/>
                  <a:gd name="connsiteY113" fmla="*/ 40188 h 1516602"/>
                  <a:gd name="connsiteX114" fmla="*/ 488244 w 1003876"/>
                  <a:gd name="connsiteY114" fmla="*/ 34473 h 1516602"/>
                  <a:gd name="connsiteX115" fmla="*/ 484434 w 1003876"/>
                  <a:gd name="connsiteY115" fmla="*/ 28758 h 1516602"/>
                  <a:gd name="connsiteX116" fmla="*/ 478719 w 1003876"/>
                  <a:gd name="connsiteY116" fmla="*/ 17328 h 1516602"/>
                  <a:gd name="connsiteX117" fmla="*/ 473004 w 1003876"/>
                  <a:gd name="connsiteY117" fmla="*/ 13518 h 1516602"/>
                  <a:gd name="connsiteX118" fmla="*/ 469194 w 1003876"/>
                  <a:gd name="connsiteY118" fmla="*/ 7803 h 1516602"/>
                  <a:gd name="connsiteX119" fmla="*/ 429189 w 1003876"/>
                  <a:gd name="connsiteY119" fmla="*/ 11613 h 1516602"/>
                  <a:gd name="connsiteX120" fmla="*/ 425379 w 1003876"/>
                  <a:gd name="connsiteY120" fmla="*/ 78288 h 1516602"/>
                  <a:gd name="connsiteX121" fmla="*/ 425379 w 1003876"/>
                  <a:gd name="connsiteY121" fmla="*/ 84003 h 1516602"/>
                  <a:gd name="connsiteX122" fmla="*/ 429189 w 1003876"/>
                  <a:gd name="connsiteY122" fmla="*/ 238308 h 1516602"/>
                  <a:gd name="connsiteX123" fmla="*/ 440619 w 1003876"/>
                  <a:gd name="connsiteY123" fmla="*/ 421188 h 1516602"/>
                  <a:gd name="connsiteX124" fmla="*/ 435265 w 1003876"/>
                  <a:gd name="connsiteY124" fmla="*/ 718368 h 1516602"/>
                  <a:gd name="connsiteX125" fmla="*/ 435059 w 1003876"/>
                  <a:gd name="connsiteY125" fmla="*/ 799046 h 1516602"/>
                  <a:gd name="connsiteX126" fmla="*/ 430322 w 1003876"/>
                  <a:gd name="connsiteY126"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0129 w 1003876"/>
                  <a:gd name="connsiteY34" fmla="*/ 1457508 h 1516602"/>
                  <a:gd name="connsiteX35" fmla="*/ 332034 w 1003876"/>
                  <a:gd name="connsiteY35" fmla="*/ 1463223 h 1516602"/>
                  <a:gd name="connsiteX36" fmla="*/ 335844 w 1003876"/>
                  <a:gd name="connsiteY36" fmla="*/ 1467033 h 1516602"/>
                  <a:gd name="connsiteX37" fmla="*/ 364419 w 1003876"/>
                  <a:gd name="connsiteY37" fmla="*/ 1512753 h 1516602"/>
                  <a:gd name="connsiteX38" fmla="*/ 387279 w 1003876"/>
                  <a:gd name="connsiteY38" fmla="*/ 1514658 h 1516602"/>
                  <a:gd name="connsiteX39" fmla="*/ 392994 w 1003876"/>
                  <a:gd name="connsiteY39" fmla="*/ 1508943 h 1516602"/>
                  <a:gd name="connsiteX40" fmla="*/ 394899 w 1003876"/>
                  <a:gd name="connsiteY40" fmla="*/ 1497513 h 1516602"/>
                  <a:gd name="connsiteX41" fmla="*/ 396804 w 1003876"/>
                  <a:gd name="connsiteY41" fmla="*/ 1491798 h 1516602"/>
                  <a:gd name="connsiteX42" fmla="*/ 398709 w 1003876"/>
                  <a:gd name="connsiteY42" fmla="*/ 1474653 h 1516602"/>
                  <a:gd name="connsiteX43" fmla="*/ 400614 w 1003876"/>
                  <a:gd name="connsiteY43" fmla="*/ 1461318 h 1516602"/>
                  <a:gd name="connsiteX44" fmla="*/ 404424 w 1003876"/>
                  <a:gd name="connsiteY44" fmla="*/ 1404168 h 1516602"/>
                  <a:gd name="connsiteX45" fmla="*/ 410139 w 1003876"/>
                  <a:gd name="connsiteY45" fmla="*/ 1392738 h 1516602"/>
                  <a:gd name="connsiteX46" fmla="*/ 413949 w 1003876"/>
                  <a:gd name="connsiteY46" fmla="*/ 1379403 h 1516602"/>
                  <a:gd name="connsiteX47" fmla="*/ 415854 w 1003876"/>
                  <a:gd name="connsiteY47" fmla="*/ 1373688 h 1516602"/>
                  <a:gd name="connsiteX48" fmla="*/ 417759 w 1003876"/>
                  <a:gd name="connsiteY48" fmla="*/ 1360353 h 1516602"/>
                  <a:gd name="connsiteX49" fmla="*/ 421569 w 1003876"/>
                  <a:gd name="connsiteY49" fmla="*/ 1348923 h 1516602"/>
                  <a:gd name="connsiteX50" fmla="*/ 427284 w 1003876"/>
                  <a:gd name="connsiteY50" fmla="*/ 1335588 h 1516602"/>
                  <a:gd name="connsiteX51" fmla="*/ 467289 w 1003876"/>
                  <a:gd name="connsiteY51" fmla="*/ 1265103 h 1516602"/>
                  <a:gd name="connsiteX52" fmla="*/ 528455 w 1003876"/>
                  <a:gd name="connsiteY52" fmla="*/ 1230091 h 1516602"/>
                  <a:gd name="connsiteX53" fmla="*/ 601154 w 1003876"/>
                  <a:gd name="connsiteY53" fmla="*/ 1221700 h 1516602"/>
                  <a:gd name="connsiteX54" fmla="*/ 720654 w 1003876"/>
                  <a:gd name="connsiteY54" fmla="*/ 1316538 h 1516602"/>
                  <a:gd name="connsiteX55" fmla="*/ 733989 w 1003876"/>
                  <a:gd name="connsiteY55" fmla="*/ 1326063 h 1516602"/>
                  <a:gd name="connsiteX56" fmla="*/ 743514 w 1003876"/>
                  <a:gd name="connsiteY56" fmla="*/ 1327968 h 1516602"/>
                  <a:gd name="connsiteX57" fmla="*/ 749229 w 1003876"/>
                  <a:gd name="connsiteY57" fmla="*/ 1329873 h 1516602"/>
                  <a:gd name="connsiteX58" fmla="*/ 762564 w 1003876"/>
                  <a:gd name="connsiteY58" fmla="*/ 1335588 h 1516602"/>
                  <a:gd name="connsiteX59" fmla="*/ 777804 w 1003876"/>
                  <a:gd name="connsiteY59" fmla="*/ 1333683 h 1516602"/>
                  <a:gd name="connsiteX60" fmla="*/ 789234 w 1003876"/>
                  <a:gd name="connsiteY60" fmla="*/ 1327968 h 1516602"/>
                  <a:gd name="connsiteX61" fmla="*/ 794949 w 1003876"/>
                  <a:gd name="connsiteY61" fmla="*/ 1326063 h 1516602"/>
                  <a:gd name="connsiteX62" fmla="*/ 802569 w 1003876"/>
                  <a:gd name="connsiteY62" fmla="*/ 1308918 h 1516602"/>
                  <a:gd name="connsiteX63" fmla="*/ 800664 w 1003876"/>
                  <a:gd name="connsiteY63" fmla="*/ 1284153 h 1516602"/>
                  <a:gd name="connsiteX64" fmla="*/ 798759 w 1003876"/>
                  <a:gd name="connsiteY64" fmla="*/ 1278438 h 1516602"/>
                  <a:gd name="connsiteX65" fmla="*/ 796854 w 1003876"/>
                  <a:gd name="connsiteY65" fmla="*/ 1270818 h 1516602"/>
                  <a:gd name="connsiteX66" fmla="*/ 783519 w 1003876"/>
                  <a:gd name="connsiteY66" fmla="*/ 1253673 h 1516602"/>
                  <a:gd name="connsiteX67" fmla="*/ 773994 w 1003876"/>
                  <a:gd name="connsiteY67" fmla="*/ 1247958 h 1516602"/>
                  <a:gd name="connsiteX68" fmla="*/ 648264 w 1003876"/>
                  <a:gd name="connsiteY68" fmla="*/ 1156518 h 1516602"/>
                  <a:gd name="connsiteX69" fmla="*/ 644454 w 1003876"/>
                  <a:gd name="connsiteY69" fmla="*/ 1139373 h 1516602"/>
                  <a:gd name="connsiteX70" fmla="*/ 646359 w 1003876"/>
                  <a:gd name="connsiteY70" fmla="*/ 1131753 h 1516602"/>
                  <a:gd name="connsiteX71" fmla="*/ 650169 w 1003876"/>
                  <a:gd name="connsiteY71" fmla="*/ 1114608 h 1516602"/>
                  <a:gd name="connsiteX72" fmla="*/ 653979 w 1003876"/>
                  <a:gd name="connsiteY72" fmla="*/ 1108893 h 1516602"/>
                  <a:gd name="connsiteX73" fmla="*/ 655884 w 1003876"/>
                  <a:gd name="connsiteY73" fmla="*/ 1103178 h 1516602"/>
                  <a:gd name="connsiteX74" fmla="*/ 661599 w 1003876"/>
                  <a:gd name="connsiteY74" fmla="*/ 1101273 h 1516602"/>
                  <a:gd name="connsiteX75" fmla="*/ 671124 w 1003876"/>
                  <a:gd name="connsiteY75" fmla="*/ 1089843 h 1516602"/>
                  <a:gd name="connsiteX76" fmla="*/ 724464 w 1003876"/>
                  <a:gd name="connsiteY76" fmla="*/ 1082223 h 1516602"/>
                  <a:gd name="connsiteX77" fmla="*/ 842574 w 1003876"/>
                  <a:gd name="connsiteY77" fmla="*/ 1084128 h 1516602"/>
                  <a:gd name="connsiteX78" fmla="*/ 871149 w 1003876"/>
                  <a:gd name="connsiteY78" fmla="*/ 1086033 h 1516602"/>
                  <a:gd name="connsiteX79" fmla="*/ 899724 w 1003876"/>
                  <a:gd name="connsiteY79" fmla="*/ 1091748 h 1516602"/>
                  <a:gd name="connsiteX80" fmla="*/ 922584 w 1003876"/>
                  <a:gd name="connsiteY80" fmla="*/ 1095558 h 1516602"/>
                  <a:gd name="connsiteX81" fmla="*/ 985294 w 1003876"/>
                  <a:gd name="connsiteY81" fmla="*/ 1104311 h 1516602"/>
                  <a:gd name="connsiteX82" fmla="*/ 1003378 w 1003876"/>
                  <a:gd name="connsiteY82" fmla="*/ 1065958 h 1516602"/>
                  <a:gd name="connsiteX83" fmla="*/ 970209 w 1003876"/>
                  <a:gd name="connsiteY83" fmla="*/ 1044123 h 1516602"/>
                  <a:gd name="connsiteX84" fmla="*/ 935919 w 1003876"/>
                  <a:gd name="connsiteY84" fmla="*/ 1034598 h 1516602"/>
                  <a:gd name="connsiteX85" fmla="*/ 825429 w 1003876"/>
                  <a:gd name="connsiteY85" fmla="*/ 1034598 h 1516602"/>
                  <a:gd name="connsiteX86" fmla="*/ 730179 w 1003876"/>
                  <a:gd name="connsiteY86" fmla="*/ 1038408 h 1516602"/>
                  <a:gd name="connsiteX87" fmla="*/ 669219 w 1003876"/>
                  <a:gd name="connsiteY87" fmla="*/ 1046028 h 1516602"/>
                  <a:gd name="connsiteX88" fmla="*/ 646360 w 1003876"/>
                  <a:gd name="connsiteY88" fmla="*/ 1049838 h 1516602"/>
                  <a:gd name="connsiteX89" fmla="*/ 640078 w 1003876"/>
                  <a:gd name="connsiteY89" fmla="*/ 1026051 h 1516602"/>
                  <a:gd name="connsiteX90" fmla="*/ 673029 w 1003876"/>
                  <a:gd name="connsiteY90" fmla="*/ 992688 h 1516602"/>
                  <a:gd name="connsiteX91" fmla="*/ 674934 w 1003876"/>
                  <a:gd name="connsiteY91" fmla="*/ 986973 h 1516602"/>
                  <a:gd name="connsiteX92" fmla="*/ 680649 w 1003876"/>
                  <a:gd name="connsiteY92" fmla="*/ 985068 h 1516602"/>
                  <a:gd name="connsiteX93" fmla="*/ 686364 w 1003876"/>
                  <a:gd name="connsiteY93" fmla="*/ 981258 h 1516602"/>
                  <a:gd name="connsiteX94" fmla="*/ 695889 w 1003876"/>
                  <a:gd name="connsiteY94" fmla="*/ 971733 h 1516602"/>
                  <a:gd name="connsiteX95" fmla="*/ 705414 w 1003876"/>
                  <a:gd name="connsiteY95" fmla="*/ 960303 h 1516602"/>
                  <a:gd name="connsiteX96" fmla="*/ 716844 w 1003876"/>
                  <a:gd name="connsiteY96" fmla="*/ 952683 h 1516602"/>
                  <a:gd name="connsiteX97" fmla="*/ 732084 w 1003876"/>
                  <a:gd name="connsiteY97" fmla="*/ 939348 h 1516602"/>
                  <a:gd name="connsiteX98" fmla="*/ 741609 w 1003876"/>
                  <a:gd name="connsiteY98" fmla="*/ 927918 h 1516602"/>
                  <a:gd name="connsiteX99" fmla="*/ 753039 w 1003876"/>
                  <a:gd name="connsiteY99" fmla="*/ 918393 h 1516602"/>
                  <a:gd name="connsiteX100" fmla="*/ 758754 w 1003876"/>
                  <a:gd name="connsiteY100" fmla="*/ 906963 h 1516602"/>
                  <a:gd name="connsiteX101" fmla="*/ 760659 w 1003876"/>
                  <a:gd name="connsiteY101" fmla="*/ 901248 h 1516602"/>
                  <a:gd name="connsiteX102" fmla="*/ 766374 w 1003876"/>
                  <a:gd name="connsiteY102" fmla="*/ 889818 h 1516602"/>
                  <a:gd name="connsiteX103" fmla="*/ 764469 w 1003876"/>
                  <a:gd name="connsiteY103" fmla="*/ 874578 h 1516602"/>
                  <a:gd name="connsiteX104" fmla="*/ 758754 w 1003876"/>
                  <a:gd name="connsiteY104" fmla="*/ 872673 h 1516602"/>
                  <a:gd name="connsiteX105" fmla="*/ 737799 w 1003876"/>
                  <a:gd name="connsiteY105" fmla="*/ 874578 h 1516602"/>
                  <a:gd name="connsiteX106" fmla="*/ 732084 w 1003876"/>
                  <a:gd name="connsiteY106" fmla="*/ 878388 h 1516602"/>
                  <a:gd name="connsiteX107" fmla="*/ 699699 w 1003876"/>
                  <a:gd name="connsiteY107" fmla="*/ 899343 h 1516602"/>
                  <a:gd name="connsiteX108" fmla="*/ 595181 w 1003876"/>
                  <a:gd name="connsiteY108" fmla="*/ 957831 h 1516602"/>
                  <a:gd name="connsiteX109" fmla="*/ 507294 w 1003876"/>
                  <a:gd name="connsiteY109" fmla="*/ 847908 h 1516602"/>
                  <a:gd name="connsiteX110" fmla="*/ 503484 w 1003876"/>
                  <a:gd name="connsiteY110" fmla="*/ 358323 h 1516602"/>
                  <a:gd name="connsiteX111" fmla="*/ 499674 w 1003876"/>
                  <a:gd name="connsiteY111" fmla="*/ 66858 h 1516602"/>
                  <a:gd name="connsiteX112" fmla="*/ 490149 w 1003876"/>
                  <a:gd name="connsiteY112" fmla="*/ 40188 h 1516602"/>
                  <a:gd name="connsiteX113" fmla="*/ 488244 w 1003876"/>
                  <a:gd name="connsiteY113" fmla="*/ 34473 h 1516602"/>
                  <a:gd name="connsiteX114" fmla="*/ 484434 w 1003876"/>
                  <a:gd name="connsiteY114" fmla="*/ 28758 h 1516602"/>
                  <a:gd name="connsiteX115" fmla="*/ 478719 w 1003876"/>
                  <a:gd name="connsiteY115" fmla="*/ 17328 h 1516602"/>
                  <a:gd name="connsiteX116" fmla="*/ 473004 w 1003876"/>
                  <a:gd name="connsiteY116" fmla="*/ 13518 h 1516602"/>
                  <a:gd name="connsiteX117" fmla="*/ 469194 w 1003876"/>
                  <a:gd name="connsiteY117" fmla="*/ 7803 h 1516602"/>
                  <a:gd name="connsiteX118" fmla="*/ 429189 w 1003876"/>
                  <a:gd name="connsiteY118" fmla="*/ 11613 h 1516602"/>
                  <a:gd name="connsiteX119" fmla="*/ 425379 w 1003876"/>
                  <a:gd name="connsiteY119" fmla="*/ 78288 h 1516602"/>
                  <a:gd name="connsiteX120" fmla="*/ 425379 w 1003876"/>
                  <a:gd name="connsiteY120" fmla="*/ 84003 h 1516602"/>
                  <a:gd name="connsiteX121" fmla="*/ 429189 w 1003876"/>
                  <a:gd name="connsiteY121" fmla="*/ 238308 h 1516602"/>
                  <a:gd name="connsiteX122" fmla="*/ 440619 w 1003876"/>
                  <a:gd name="connsiteY122" fmla="*/ 421188 h 1516602"/>
                  <a:gd name="connsiteX123" fmla="*/ 435265 w 1003876"/>
                  <a:gd name="connsiteY123" fmla="*/ 718368 h 1516602"/>
                  <a:gd name="connsiteX124" fmla="*/ 435059 w 1003876"/>
                  <a:gd name="connsiteY124" fmla="*/ 799046 h 1516602"/>
                  <a:gd name="connsiteX125" fmla="*/ 430322 w 1003876"/>
                  <a:gd name="connsiteY12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35844 w 1003876"/>
                  <a:gd name="connsiteY35" fmla="*/ 1467033 h 1516602"/>
                  <a:gd name="connsiteX36" fmla="*/ 364419 w 1003876"/>
                  <a:gd name="connsiteY36" fmla="*/ 1512753 h 1516602"/>
                  <a:gd name="connsiteX37" fmla="*/ 387279 w 1003876"/>
                  <a:gd name="connsiteY37" fmla="*/ 1514658 h 1516602"/>
                  <a:gd name="connsiteX38" fmla="*/ 392994 w 1003876"/>
                  <a:gd name="connsiteY38" fmla="*/ 1508943 h 1516602"/>
                  <a:gd name="connsiteX39" fmla="*/ 394899 w 1003876"/>
                  <a:gd name="connsiteY39" fmla="*/ 1497513 h 1516602"/>
                  <a:gd name="connsiteX40" fmla="*/ 396804 w 1003876"/>
                  <a:gd name="connsiteY40" fmla="*/ 1491798 h 1516602"/>
                  <a:gd name="connsiteX41" fmla="*/ 398709 w 1003876"/>
                  <a:gd name="connsiteY41" fmla="*/ 1474653 h 1516602"/>
                  <a:gd name="connsiteX42" fmla="*/ 400614 w 1003876"/>
                  <a:gd name="connsiteY42" fmla="*/ 1461318 h 1516602"/>
                  <a:gd name="connsiteX43" fmla="*/ 404424 w 1003876"/>
                  <a:gd name="connsiteY43" fmla="*/ 1404168 h 1516602"/>
                  <a:gd name="connsiteX44" fmla="*/ 410139 w 1003876"/>
                  <a:gd name="connsiteY44" fmla="*/ 1392738 h 1516602"/>
                  <a:gd name="connsiteX45" fmla="*/ 413949 w 1003876"/>
                  <a:gd name="connsiteY45" fmla="*/ 1379403 h 1516602"/>
                  <a:gd name="connsiteX46" fmla="*/ 415854 w 1003876"/>
                  <a:gd name="connsiteY46" fmla="*/ 1373688 h 1516602"/>
                  <a:gd name="connsiteX47" fmla="*/ 417759 w 1003876"/>
                  <a:gd name="connsiteY47" fmla="*/ 1360353 h 1516602"/>
                  <a:gd name="connsiteX48" fmla="*/ 421569 w 1003876"/>
                  <a:gd name="connsiteY48" fmla="*/ 1348923 h 1516602"/>
                  <a:gd name="connsiteX49" fmla="*/ 427284 w 1003876"/>
                  <a:gd name="connsiteY49" fmla="*/ 1335588 h 1516602"/>
                  <a:gd name="connsiteX50" fmla="*/ 467289 w 1003876"/>
                  <a:gd name="connsiteY50" fmla="*/ 1265103 h 1516602"/>
                  <a:gd name="connsiteX51" fmla="*/ 528455 w 1003876"/>
                  <a:gd name="connsiteY51" fmla="*/ 1230091 h 1516602"/>
                  <a:gd name="connsiteX52" fmla="*/ 601154 w 1003876"/>
                  <a:gd name="connsiteY52" fmla="*/ 1221700 h 1516602"/>
                  <a:gd name="connsiteX53" fmla="*/ 720654 w 1003876"/>
                  <a:gd name="connsiteY53" fmla="*/ 1316538 h 1516602"/>
                  <a:gd name="connsiteX54" fmla="*/ 733989 w 1003876"/>
                  <a:gd name="connsiteY54" fmla="*/ 1326063 h 1516602"/>
                  <a:gd name="connsiteX55" fmla="*/ 743514 w 1003876"/>
                  <a:gd name="connsiteY55" fmla="*/ 1327968 h 1516602"/>
                  <a:gd name="connsiteX56" fmla="*/ 749229 w 1003876"/>
                  <a:gd name="connsiteY56" fmla="*/ 1329873 h 1516602"/>
                  <a:gd name="connsiteX57" fmla="*/ 762564 w 1003876"/>
                  <a:gd name="connsiteY57" fmla="*/ 1335588 h 1516602"/>
                  <a:gd name="connsiteX58" fmla="*/ 777804 w 1003876"/>
                  <a:gd name="connsiteY58" fmla="*/ 1333683 h 1516602"/>
                  <a:gd name="connsiteX59" fmla="*/ 789234 w 1003876"/>
                  <a:gd name="connsiteY59" fmla="*/ 1327968 h 1516602"/>
                  <a:gd name="connsiteX60" fmla="*/ 794949 w 1003876"/>
                  <a:gd name="connsiteY60" fmla="*/ 1326063 h 1516602"/>
                  <a:gd name="connsiteX61" fmla="*/ 802569 w 1003876"/>
                  <a:gd name="connsiteY61" fmla="*/ 1308918 h 1516602"/>
                  <a:gd name="connsiteX62" fmla="*/ 800664 w 1003876"/>
                  <a:gd name="connsiteY62" fmla="*/ 1284153 h 1516602"/>
                  <a:gd name="connsiteX63" fmla="*/ 798759 w 1003876"/>
                  <a:gd name="connsiteY63" fmla="*/ 1278438 h 1516602"/>
                  <a:gd name="connsiteX64" fmla="*/ 796854 w 1003876"/>
                  <a:gd name="connsiteY64" fmla="*/ 1270818 h 1516602"/>
                  <a:gd name="connsiteX65" fmla="*/ 783519 w 1003876"/>
                  <a:gd name="connsiteY65" fmla="*/ 1253673 h 1516602"/>
                  <a:gd name="connsiteX66" fmla="*/ 773994 w 1003876"/>
                  <a:gd name="connsiteY66" fmla="*/ 1247958 h 1516602"/>
                  <a:gd name="connsiteX67" fmla="*/ 648264 w 1003876"/>
                  <a:gd name="connsiteY67" fmla="*/ 1156518 h 1516602"/>
                  <a:gd name="connsiteX68" fmla="*/ 644454 w 1003876"/>
                  <a:gd name="connsiteY68" fmla="*/ 1139373 h 1516602"/>
                  <a:gd name="connsiteX69" fmla="*/ 646359 w 1003876"/>
                  <a:gd name="connsiteY69" fmla="*/ 1131753 h 1516602"/>
                  <a:gd name="connsiteX70" fmla="*/ 650169 w 1003876"/>
                  <a:gd name="connsiteY70" fmla="*/ 1114608 h 1516602"/>
                  <a:gd name="connsiteX71" fmla="*/ 653979 w 1003876"/>
                  <a:gd name="connsiteY71" fmla="*/ 1108893 h 1516602"/>
                  <a:gd name="connsiteX72" fmla="*/ 655884 w 1003876"/>
                  <a:gd name="connsiteY72" fmla="*/ 1103178 h 1516602"/>
                  <a:gd name="connsiteX73" fmla="*/ 661599 w 1003876"/>
                  <a:gd name="connsiteY73" fmla="*/ 1101273 h 1516602"/>
                  <a:gd name="connsiteX74" fmla="*/ 671124 w 1003876"/>
                  <a:gd name="connsiteY74" fmla="*/ 1089843 h 1516602"/>
                  <a:gd name="connsiteX75" fmla="*/ 724464 w 1003876"/>
                  <a:gd name="connsiteY75" fmla="*/ 1082223 h 1516602"/>
                  <a:gd name="connsiteX76" fmla="*/ 842574 w 1003876"/>
                  <a:gd name="connsiteY76" fmla="*/ 1084128 h 1516602"/>
                  <a:gd name="connsiteX77" fmla="*/ 871149 w 1003876"/>
                  <a:gd name="connsiteY77" fmla="*/ 1086033 h 1516602"/>
                  <a:gd name="connsiteX78" fmla="*/ 899724 w 1003876"/>
                  <a:gd name="connsiteY78" fmla="*/ 1091748 h 1516602"/>
                  <a:gd name="connsiteX79" fmla="*/ 922584 w 1003876"/>
                  <a:gd name="connsiteY79" fmla="*/ 1095558 h 1516602"/>
                  <a:gd name="connsiteX80" fmla="*/ 985294 w 1003876"/>
                  <a:gd name="connsiteY80" fmla="*/ 1104311 h 1516602"/>
                  <a:gd name="connsiteX81" fmla="*/ 1003378 w 1003876"/>
                  <a:gd name="connsiteY81" fmla="*/ 1065958 h 1516602"/>
                  <a:gd name="connsiteX82" fmla="*/ 970209 w 1003876"/>
                  <a:gd name="connsiteY82" fmla="*/ 1044123 h 1516602"/>
                  <a:gd name="connsiteX83" fmla="*/ 935919 w 1003876"/>
                  <a:gd name="connsiteY83" fmla="*/ 1034598 h 1516602"/>
                  <a:gd name="connsiteX84" fmla="*/ 825429 w 1003876"/>
                  <a:gd name="connsiteY84" fmla="*/ 1034598 h 1516602"/>
                  <a:gd name="connsiteX85" fmla="*/ 730179 w 1003876"/>
                  <a:gd name="connsiteY85" fmla="*/ 1038408 h 1516602"/>
                  <a:gd name="connsiteX86" fmla="*/ 669219 w 1003876"/>
                  <a:gd name="connsiteY86" fmla="*/ 1046028 h 1516602"/>
                  <a:gd name="connsiteX87" fmla="*/ 646360 w 1003876"/>
                  <a:gd name="connsiteY87" fmla="*/ 1049838 h 1516602"/>
                  <a:gd name="connsiteX88" fmla="*/ 640078 w 1003876"/>
                  <a:gd name="connsiteY88" fmla="*/ 1026051 h 1516602"/>
                  <a:gd name="connsiteX89" fmla="*/ 673029 w 1003876"/>
                  <a:gd name="connsiteY89" fmla="*/ 992688 h 1516602"/>
                  <a:gd name="connsiteX90" fmla="*/ 674934 w 1003876"/>
                  <a:gd name="connsiteY90" fmla="*/ 986973 h 1516602"/>
                  <a:gd name="connsiteX91" fmla="*/ 680649 w 1003876"/>
                  <a:gd name="connsiteY91" fmla="*/ 985068 h 1516602"/>
                  <a:gd name="connsiteX92" fmla="*/ 686364 w 1003876"/>
                  <a:gd name="connsiteY92" fmla="*/ 981258 h 1516602"/>
                  <a:gd name="connsiteX93" fmla="*/ 695889 w 1003876"/>
                  <a:gd name="connsiteY93" fmla="*/ 971733 h 1516602"/>
                  <a:gd name="connsiteX94" fmla="*/ 705414 w 1003876"/>
                  <a:gd name="connsiteY94" fmla="*/ 960303 h 1516602"/>
                  <a:gd name="connsiteX95" fmla="*/ 716844 w 1003876"/>
                  <a:gd name="connsiteY95" fmla="*/ 952683 h 1516602"/>
                  <a:gd name="connsiteX96" fmla="*/ 732084 w 1003876"/>
                  <a:gd name="connsiteY96" fmla="*/ 939348 h 1516602"/>
                  <a:gd name="connsiteX97" fmla="*/ 741609 w 1003876"/>
                  <a:gd name="connsiteY97" fmla="*/ 927918 h 1516602"/>
                  <a:gd name="connsiteX98" fmla="*/ 753039 w 1003876"/>
                  <a:gd name="connsiteY98" fmla="*/ 918393 h 1516602"/>
                  <a:gd name="connsiteX99" fmla="*/ 758754 w 1003876"/>
                  <a:gd name="connsiteY99" fmla="*/ 906963 h 1516602"/>
                  <a:gd name="connsiteX100" fmla="*/ 760659 w 1003876"/>
                  <a:gd name="connsiteY100" fmla="*/ 901248 h 1516602"/>
                  <a:gd name="connsiteX101" fmla="*/ 766374 w 1003876"/>
                  <a:gd name="connsiteY101" fmla="*/ 889818 h 1516602"/>
                  <a:gd name="connsiteX102" fmla="*/ 764469 w 1003876"/>
                  <a:gd name="connsiteY102" fmla="*/ 874578 h 1516602"/>
                  <a:gd name="connsiteX103" fmla="*/ 758754 w 1003876"/>
                  <a:gd name="connsiteY103" fmla="*/ 872673 h 1516602"/>
                  <a:gd name="connsiteX104" fmla="*/ 737799 w 1003876"/>
                  <a:gd name="connsiteY104" fmla="*/ 874578 h 1516602"/>
                  <a:gd name="connsiteX105" fmla="*/ 732084 w 1003876"/>
                  <a:gd name="connsiteY105" fmla="*/ 878388 h 1516602"/>
                  <a:gd name="connsiteX106" fmla="*/ 699699 w 1003876"/>
                  <a:gd name="connsiteY106" fmla="*/ 899343 h 1516602"/>
                  <a:gd name="connsiteX107" fmla="*/ 595181 w 1003876"/>
                  <a:gd name="connsiteY107" fmla="*/ 957831 h 1516602"/>
                  <a:gd name="connsiteX108" fmla="*/ 507294 w 1003876"/>
                  <a:gd name="connsiteY108" fmla="*/ 847908 h 1516602"/>
                  <a:gd name="connsiteX109" fmla="*/ 503484 w 1003876"/>
                  <a:gd name="connsiteY109" fmla="*/ 358323 h 1516602"/>
                  <a:gd name="connsiteX110" fmla="*/ 499674 w 1003876"/>
                  <a:gd name="connsiteY110" fmla="*/ 66858 h 1516602"/>
                  <a:gd name="connsiteX111" fmla="*/ 490149 w 1003876"/>
                  <a:gd name="connsiteY111" fmla="*/ 40188 h 1516602"/>
                  <a:gd name="connsiteX112" fmla="*/ 488244 w 1003876"/>
                  <a:gd name="connsiteY112" fmla="*/ 34473 h 1516602"/>
                  <a:gd name="connsiteX113" fmla="*/ 484434 w 1003876"/>
                  <a:gd name="connsiteY113" fmla="*/ 28758 h 1516602"/>
                  <a:gd name="connsiteX114" fmla="*/ 478719 w 1003876"/>
                  <a:gd name="connsiteY114" fmla="*/ 17328 h 1516602"/>
                  <a:gd name="connsiteX115" fmla="*/ 473004 w 1003876"/>
                  <a:gd name="connsiteY115" fmla="*/ 13518 h 1516602"/>
                  <a:gd name="connsiteX116" fmla="*/ 469194 w 1003876"/>
                  <a:gd name="connsiteY116" fmla="*/ 7803 h 1516602"/>
                  <a:gd name="connsiteX117" fmla="*/ 429189 w 1003876"/>
                  <a:gd name="connsiteY117" fmla="*/ 11613 h 1516602"/>
                  <a:gd name="connsiteX118" fmla="*/ 425379 w 1003876"/>
                  <a:gd name="connsiteY118" fmla="*/ 78288 h 1516602"/>
                  <a:gd name="connsiteX119" fmla="*/ 425379 w 1003876"/>
                  <a:gd name="connsiteY119" fmla="*/ 84003 h 1516602"/>
                  <a:gd name="connsiteX120" fmla="*/ 429189 w 1003876"/>
                  <a:gd name="connsiteY120" fmla="*/ 238308 h 1516602"/>
                  <a:gd name="connsiteX121" fmla="*/ 440619 w 1003876"/>
                  <a:gd name="connsiteY121" fmla="*/ 421188 h 1516602"/>
                  <a:gd name="connsiteX122" fmla="*/ 435265 w 1003876"/>
                  <a:gd name="connsiteY122" fmla="*/ 718368 h 1516602"/>
                  <a:gd name="connsiteX123" fmla="*/ 435059 w 1003876"/>
                  <a:gd name="connsiteY123" fmla="*/ 799046 h 1516602"/>
                  <a:gd name="connsiteX124" fmla="*/ 430322 w 1003876"/>
                  <a:gd name="connsiteY12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357 w 1003876"/>
                  <a:gd name="connsiteY40" fmla="*/ 1498455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6804 w 1003876"/>
                  <a:gd name="connsiteY38" fmla="*/ 1491798 h 1516602"/>
                  <a:gd name="connsiteX39" fmla="*/ 400614 w 1003876"/>
                  <a:gd name="connsiteY39" fmla="*/ 1461318 h 1516602"/>
                  <a:gd name="connsiteX40" fmla="*/ 404424 w 1003876"/>
                  <a:gd name="connsiteY40" fmla="*/ 1404168 h 1516602"/>
                  <a:gd name="connsiteX41" fmla="*/ 410139 w 1003876"/>
                  <a:gd name="connsiteY41" fmla="*/ 1392738 h 1516602"/>
                  <a:gd name="connsiteX42" fmla="*/ 413949 w 1003876"/>
                  <a:gd name="connsiteY42" fmla="*/ 1379403 h 1516602"/>
                  <a:gd name="connsiteX43" fmla="*/ 415854 w 1003876"/>
                  <a:gd name="connsiteY43" fmla="*/ 1373688 h 1516602"/>
                  <a:gd name="connsiteX44" fmla="*/ 417759 w 1003876"/>
                  <a:gd name="connsiteY44" fmla="*/ 1360353 h 1516602"/>
                  <a:gd name="connsiteX45" fmla="*/ 421569 w 1003876"/>
                  <a:gd name="connsiteY45" fmla="*/ 1348923 h 1516602"/>
                  <a:gd name="connsiteX46" fmla="*/ 427284 w 1003876"/>
                  <a:gd name="connsiteY46" fmla="*/ 1335588 h 1516602"/>
                  <a:gd name="connsiteX47" fmla="*/ 467289 w 1003876"/>
                  <a:gd name="connsiteY47" fmla="*/ 1265103 h 1516602"/>
                  <a:gd name="connsiteX48" fmla="*/ 528455 w 1003876"/>
                  <a:gd name="connsiteY48" fmla="*/ 1230091 h 1516602"/>
                  <a:gd name="connsiteX49" fmla="*/ 601154 w 1003876"/>
                  <a:gd name="connsiteY49" fmla="*/ 1221700 h 1516602"/>
                  <a:gd name="connsiteX50" fmla="*/ 720654 w 1003876"/>
                  <a:gd name="connsiteY50" fmla="*/ 1316538 h 1516602"/>
                  <a:gd name="connsiteX51" fmla="*/ 733989 w 1003876"/>
                  <a:gd name="connsiteY51" fmla="*/ 1326063 h 1516602"/>
                  <a:gd name="connsiteX52" fmla="*/ 743514 w 1003876"/>
                  <a:gd name="connsiteY52" fmla="*/ 1327968 h 1516602"/>
                  <a:gd name="connsiteX53" fmla="*/ 749229 w 1003876"/>
                  <a:gd name="connsiteY53" fmla="*/ 1329873 h 1516602"/>
                  <a:gd name="connsiteX54" fmla="*/ 762564 w 1003876"/>
                  <a:gd name="connsiteY54" fmla="*/ 1335588 h 1516602"/>
                  <a:gd name="connsiteX55" fmla="*/ 777804 w 1003876"/>
                  <a:gd name="connsiteY55" fmla="*/ 1333683 h 1516602"/>
                  <a:gd name="connsiteX56" fmla="*/ 789234 w 1003876"/>
                  <a:gd name="connsiteY56" fmla="*/ 1327968 h 1516602"/>
                  <a:gd name="connsiteX57" fmla="*/ 794949 w 1003876"/>
                  <a:gd name="connsiteY57" fmla="*/ 1326063 h 1516602"/>
                  <a:gd name="connsiteX58" fmla="*/ 802569 w 1003876"/>
                  <a:gd name="connsiteY58" fmla="*/ 1308918 h 1516602"/>
                  <a:gd name="connsiteX59" fmla="*/ 800664 w 1003876"/>
                  <a:gd name="connsiteY59" fmla="*/ 1284153 h 1516602"/>
                  <a:gd name="connsiteX60" fmla="*/ 798759 w 1003876"/>
                  <a:gd name="connsiteY60" fmla="*/ 1278438 h 1516602"/>
                  <a:gd name="connsiteX61" fmla="*/ 796854 w 1003876"/>
                  <a:gd name="connsiteY61" fmla="*/ 1270818 h 1516602"/>
                  <a:gd name="connsiteX62" fmla="*/ 783519 w 1003876"/>
                  <a:gd name="connsiteY62" fmla="*/ 1253673 h 1516602"/>
                  <a:gd name="connsiteX63" fmla="*/ 773994 w 1003876"/>
                  <a:gd name="connsiteY63" fmla="*/ 1247958 h 1516602"/>
                  <a:gd name="connsiteX64" fmla="*/ 648264 w 1003876"/>
                  <a:gd name="connsiteY64" fmla="*/ 1156518 h 1516602"/>
                  <a:gd name="connsiteX65" fmla="*/ 644454 w 1003876"/>
                  <a:gd name="connsiteY65" fmla="*/ 1139373 h 1516602"/>
                  <a:gd name="connsiteX66" fmla="*/ 646359 w 1003876"/>
                  <a:gd name="connsiteY66" fmla="*/ 1131753 h 1516602"/>
                  <a:gd name="connsiteX67" fmla="*/ 650169 w 1003876"/>
                  <a:gd name="connsiteY67" fmla="*/ 1114608 h 1516602"/>
                  <a:gd name="connsiteX68" fmla="*/ 653979 w 1003876"/>
                  <a:gd name="connsiteY68" fmla="*/ 1108893 h 1516602"/>
                  <a:gd name="connsiteX69" fmla="*/ 655884 w 1003876"/>
                  <a:gd name="connsiteY69" fmla="*/ 1103178 h 1516602"/>
                  <a:gd name="connsiteX70" fmla="*/ 661599 w 1003876"/>
                  <a:gd name="connsiteY70" fmla="*/ 1101273 h 1516602"/>
                  <a:gd name="connsiteX71" fmla="*/ 671124 w 1003876"/>
                  <a:gd name="connsiteY71" fmla="*/ 1089843 h 1516602"/>
                  <a:gd name="connsiteX72" fmla="*/ 724464 w 1003876"/>
                  <a:gd name="connsiteY72" fmla="*/ 1082223 h 1516602"/>
                  <a:gd name="connsiteX73" fmla="*/ 842574 w 1003876"/>
                  <a:gd name="connsiteY73" fmla="*/ 1084128 h 1516602"/>
                  <a:gd name="connsiteX74" fmla="*/ 871149 w 1003876"/>
                  <a:gd name="connsiteY74" fmla="*/ 1086033 h 1516602"/>
                  <a:gd name="connsiteX75" fmla="*/ 899724 w 1003876"/>
                  <a:gd name="connsiteY75" fmla="*/ 1091748 h 1516602"/>
                  <a:gd name="connsiteX76" fmla="*/ 922584 w 1003876"/>
                  <a:gd name="connsiteY76" fmla="*/ 1095558 h 1516602"/>
                  <a:gd name="connsiteX77" fmla="*/ 985294 w 1003876"/>
                  <a:gd name="connsiteY77" fmla="*/ 1104311 h 1516602"/>
                  <a:gd name="connsiteX78" fmla="*/ 1003378 w 1003876"/>
                  <a:gd name="connsiteY78" fmla="*/ 1065958 h 1516602"/>
                  <a:gd name="connsiteX79" fmla="*/ 970209 w 1003876"/>
                  <a:gd name="connsiteY79" fmla="*/ 1044123 h 1516602"/>
                  <a:gd name="connsiteX80" fmla="*/ 935919 w 1003876"/>
                  <a:gd name="connsiteY80" fmla="*/ 1034598 h 1516602"/>
                  <a:gd name="connsiteX81" fmla="*/ 825429 w 1003876"/>
                  <a:gd name="connsiteY81" fmla="*/ 1034598 h 1516602"/>
                  <a:gd name="connsiteX82" fmla="*/ 730179 w 1003876"/>
                  <a:gd name="connsiteY82" fmla="*/ 1038408 h 1516602"/>
                  <a:gd name="connsiteX83" fmla="*/ 669219 w 1003876"/>
                  <a:gd name="connsiteY83" fmla="*/ 1046028 h 1516602"/>
                  <a:gd name="connsiteX84" fmla="*/ 646360 w 1003876"/>
                  <a:gd name="connsiteY84" fmla="*/ 1049838 h 1516602"/>
                  <a:gd name="connsiteX85" fmla="*/ 640078 w 1003876"/>
                  <a:gd name="connsiteY85" fmla="*/ 1026051 h 1516602"/>
                  <a:gd name="connsiteX86" fmla="*/ 673029 w 1003876"/>
                  <a:gd name="connsiteY86" fmla="*/ 992688 h 1516602"/>
                  <a:gd name="connsiteX87" fmla="*/ 674934 w 1003876"/>
                  <a:gd name="connsiteY87" fmla="*/ 986973 h 1516602"/>
                  <a:gd name="connsiteX88" fmla="*/ 680649 w 1003876"/>
                  <a:gd name="connsiteY88" fmla="*/ 985068 h 1516602"/>
                  <a:gd name="connsiteX89" fmla="*/ 686364 w 1003876"/>
                  <a:gd name="connsiteY89" fmla="*/ 981258 h 1516602"/>
                  <a:gd name="connsiteX90" fmla="*/ 695889 w 1003876"/>
                  <a:gd name="connsiteY90" fmla="*/ 971733 h 1516602"/>
                  <a:gd name="connsiteX91" fmla="*/ 705414 w 1003876"/>
                  <a:gd name="connsiteY91" fmla="*/ 960303 h 1516602"/>
                  <a:gd name="connsiteX92" fmla="*/ 716844 w 1003876"/>
                  <a:gd name="connsiteY92" fmla="*/ 952683 h 1516602"/>
                  <a:gd name="connsiteX93" fmla="*/ 732084 w 1003876"/>
                  <a:gd name="connsiteY93" fmla="*/ 939348 h 1516602"/>
                  <a:gd name="connsiteX94" fmla="*/ 741609 w 1003876"/>
                  <a:gd name="connsiteY94" fmla="*/ 927918 h 1516602"/>
                  <a:gd name="connsiteX95" fmla="*/ 753039 w 1003876"/>
                  <a:gd name="connsiteY95" fmla="*/ 918393 h 1516602"/>
                  <a:gd name="connsiteX96" fmla="*/ 758754 w 1003876"/>
                  <a:gd name="connsiteY96" fmla="*/ 906963 h 1516602"/>
                  <a:gd name="connsiteX97" fmla="*/ 760659 w 1003876"/>
                  <a:gd name="connsiteY97" fmla="*/ 901248 h 1516602"/>
                  <a:gd name="connsiteX98" fmla="*/ 766374 w 1003876"/>
                  <a:gd name="connsiteY98" fmla="*/ 889818 h 1516602"/>
                  <a:gd name="connsiteX99" fmla="*/ 764469 w 1003876"/>
                  <a:gd name="connsiteY99" fmla="*/ 874578 h 1516602"/>
                  <a:gd name="connsiteX100" fmla="*/ 758754 w 1003876"/>
                  <a:gd name="connsiteY100" fmla="*/ 872673 h 1516602"/>
                  <a:gd name="connsiteX101" fmla="*/ 737799 w 1003876"/>
                  <a:gd name="connsiteY101" fmla="*/ 874578 h 1516602"/>
                  <a:gd name="connsiteX102" fmla="*/ 732084 w 1003876"/>
                  <a:gd name="connsiteY102" fmla="*/ 878388 h 1516602"/>
                  <a:gd name="connsiteX103" fmla="*/ 699699 w 1003876"/>
                  <a:gd name="connsiteY103" fmla="*/ 899343 h 1516602"/>
                  <a:gd name="connsiteX104" fmla="*/ 595181 w 1003876"/>
                  <a:gd name="connsiteY104" fmla="*/ 957831 h 1516602"/>
                  <a:gd name="connsiteX105" fmla="*/ 507294 w 1003876"/>
                  <a:gd name="connsiteY105" fmla="*/ 847908 h 1516602"/>
                  <a:gd name="connsiteX106" fmla="*/ 503484 w 1003876"/>
                  <a:gd name="connsiteY106" fmla="*/ 358323 h 1516602"/>
                  <a:gd name="connsiteX107" fmla="*/ 499674 w 1003876"/>
                  <a:gd name="connsiteY107" fmla="*/ 66858 h 1516602"/>
                  <a:gd name="connsiteX108" fmla="*/ 490149 w 1003876"/>
                  <a:gd name="connsiteY108" fmla="*/ 40188 h 1516602"/>
                  <a:gd name="connsiteX109" fmla="*/ 488244 w 1003876"/>
                  <a:gd name="connsiteY109" fmla="*/ 34473 h 1516602"/>
                  <a:gd name="connsiteX110" fmla="*/ 484434 w 1003876"/>
                  <a:gd name="connsiteY110" fmla="*/ 28758 h 1516602"/>
                  <a:gd name="connsiteX111" fmla="*/ 478719 w 1003876"/>
                  <a:gd name="connsiteY111" fmla="*/ 17328 h 1516602"/>
                  <a:gd name="connsiteX112" fmla="*/ 473004 w 1003876"/>
                  <a:gd name="connsiteY112" fmla="*/ 13518 h 1516602"/>
                  <a:gd name="connsiteX113" fmla="*/ 469194 w 1003876"/>
                  <a:gd name="connsiteY113" fmla="*/ 7803 h 1516602"/>
                  <a:gd name="connsiteX114" fmla="*/ 429189 w 1003876"/>
                  <a:gd name="connsiteY114" fmla="*/ 11613 h 1516602"/>
                  <a:gd name="connsiteX115" fmla="*/ 425379 w 1003876"/>
                  <a:gd name="connsiteY115" fmla="*/ 78288 h 1516602"/>
                  <a:gd name="connsiteX116" fmla="*/ 425379 w 1003876"/>
                  <a:gd name="connsiteY116" fmla="*/ 84003 h 1516602"/>
                  <a:gd name="connsiteX117" fmla="*/ 429189 w 1003876"/>
                  <a:gd name="connsiteY117" fmla="*/ 238308 h 1516602"/>
                  <a:gd name="connsiteX118" fmla="*/ 440619 w 1003876"/>
                  <a:gd name="connsiteY118" fmla="*/ 421188 h 1516602"/>
                  <a:gd name="connsiteX119" fmla="*/ 435265 w 1003876"/>
                  <a:gd name="connsiteY119" fmla="*/ 718368 h 1516602"/>
                  <a:gd name="connsiteX120" fmla="*/ 435059 w 1003876"/>
                  <a:gd name="connsiteY120" fmla="*/ 799046 h 1516602"/>
                  <a:gd name="connsiteX121" fmla="*/ 430322 w 1003876"/>
                  <a:gd name="connsiteY121" fmla="*/ 879006 h 1516602"/>
                  <a:gd name="connsiteX0" fmla="*/ 430322 w 1003876"/>
                  <a:gd name="connsiteY0" fmla="*/ 879006 h 1516071"/>
                  <a:gd name="connsiteX1" fmla="*/ 392427 w 1003876"/>
                  <a:gd name="connsiteY1" fmla="*/ 931934 h 1516071"/>
                  <a:gd name="connsiteX2" fmla="*/ 312984 w 1003876"/>
                  <a:gd name="connsiteY2" fmla="*/ 966018 h 1516071"/>
                  <a:gd name="connsiteX3" fmla="*/ 257945 w 1003876"/>
                  <a:gd name="connsiteY3" fmla="*/ 967151 h 1516071"/>
                  <a:gd name="connsiteX4" fmla="*/ 188953 w 1003876"/>
                  <a:gd name="connsiteY4" fmla="*/ 949800 h 1516071"/>
                  <a:gd name="connsiteX5" fmla="*/ 116769 w 1003876"/>
                  <a:gd name="connsiteY5" fmla="*/ 903153 h 1516071"/>
                  <a:gd name="connsiteX6" fmla="*/ 59619 w 1003876"/>
                  <a:gd name="connsiteY6" fmla="*/ 874578 h 1516071"/>
                  <a:gd name="connsiteX7" fmla="*/ 46284 w 1003876"/>
                  <a:gd name="connsiteY7" fmla="*/ 895533 h 1516071"/>
                  <a:gd name="connsiteX8" fmla="*/ 50094 w 1003876"/>
                  <a:gd name="connsiteY8" fmla="*/ 933633 h 1516071"/>
                  <a:gd name="connsiteX9" fmla="*/ 53904 w 1003876"/>
                  <a:gd name="connsiteY9" fmla="*/ 939348 h 1516071"/>
                  <a:gd name="connsiteX10" fmla="*/ 59619 w 1003876"/>
                  <a:gd name="connsiteY10" fmla="*/ 943158 h 1516071"/>
                  <a:gd name="connsiteX11" fmla="*/ 63429 w 1003876"/>
                  <a:gd name="connsiteY11" fmla="*/ 948873 h 1516071"/>
                  <a:gd name="connsiteX12" fmla="*/ 80574 w 1003876"/>
                  <a:gd name="connsiteY12" fmla="*/ 958398 h 1516071"/>
                  <a:gd name="connsiteX13" fmla="*/ 166299 w 1003876"/>
                  <a:gd name="connsiteY13" fmla="*/ 979353 h 1516071"/>
                  <a:gd name="connsiteX14" fmla="*/ 267264 w 1003876"/>
                  <a:gd name="connsiteY14" fmla="*/ 1021263 h 1516071"/>
                  <a:gd name="connsiteX15" fmla="*/ 278694 w 1003876"/>
                  <a:gd name="connsiteY15" fmla="*/ 1076508 h 1516071"/>
                  <a:gd name="connsiteX16" fmla="*/ 264381 w 1003876"/>
                  <a:gd name="connsiteY16" fmla="*/ 1119397 h 1516071"/>
                  <a:gd name="connsiteX17" fmla="*/ 186224 w 1003876"/>
                  <a:gd name="connsiteY17" fmla="*/ 1150391 h 1516071"/>
                  <a:gd name="connsiteX18" fmla="*/ 27234 w 1003876"/>
                  <a:gd name="connsiteY18" fmla="*/ 1154613 h 1516071"/>
                  <a:gd name="connsiteX19" fmla="*/ 15804 w 1003876"/>
                  <a:gd name="connsiteY19" fmla="*/ 1160328 h 1516071"/>
                  <a:gd name="connsiteX20" fmla="*/ 6279 w 1003876"/>
                  <a:gd name="connsiteY20" fmla="*/ 1169853 h 1516071"/>
                  <a:gd name="connsiteX21" fmla="*/ 4374 w 1003876"/>
                  <a:gd name="connsiteY21" fmla="*/ 1175568 h 1516071"/>
                  <a:gd name="connsiteX22" fmla="*/ 564 w 1003876"/>
                  <a:gd name="connsiteY22" fmla="*/ 1181283 h 1516071"/>
                  <a:gd name="connsiteX23" fmla="*/ 6279 w 1003876"/>
                  <a:gd name="connsiteY23" fmla="*/ 1213668 h 1516071"/>
                  <a:gd name="connsiteX24" fmla="*/ 11994 w 1003876"/>
                  <a:gd name="connsiteY24" fmla="*/ 1217478 h 1516071"/>
                  <a:gd name="connsiteX25" fmla="*/ 17709 w 1003876"/>
                  <a:gd name="connsiteY25" fmla="*/ 1219383 h 1516071"/>
                  <a:gd name="connsiteX26" fmla="*/ 145344 w 1003876"/>
                  <a:gd name="connsiteY26" fmla="*/ 1217478 h 1516071"/>
                  <a:gd name="connsiteX27" fmla="*/ 239202 w 1003876"/>
                  <a:gd name="connsiteY27" fmla="*/ 1214801 h 1516071"/>
                  <a:gd name="connsiteX28" fmla="*/ 318699 w 1003876"/>
                  <a:gd name="connsiteY28" fmla="*/ 1217478 h 1516071"/>
                  <a:gd name="connsiteX29" fmla="*/ 360970 w 1003876"/>
                  <a:gd name="connsiteY29" fmla="*/ 1240904 h 1516071"/>
                  <a:gd name="connsiteX30" fmla="*/ 362514 w 1003876"/>
                  <a:gd name="connsiteY30" fmla="*/ 1286058 h 1516071"/>
                  <a:gd name="connsiteX31" fmla="*/ 358704 w 1003876"/>
                  <a:gd name="connsiteY31" fmla="*/ 1291773 h 1516071"/>
                  <a:gd name="connsiteX32" fmla="*/ 330129 w 1003876"/>
                  <a:gd name="connsiteY32" fmla="*/ 1381308 h 1516071"/>
                  <a:gd name="connsiteX33" fmla="*/ 328224 w 1003876"/>
                  <a:gd name="connsiteY33" fmla="*/ 1420386 h 1516071"/>
                  <a:gd name="connsiteX34" fmla="*/ 332034 w 1003876"/>
                  <a:gd name="connsiteY34" fmla="*/ 1463223 h 1516071"/>
                  <a:gd name="connsiteX35" fmla="*/ 364419 w 1003876"/>
                  <a:gd name="connsiteY35" fmla="*/ 1512753 h 1516071"/>
                  <a:gd name="connsiteX36" fmla="*/ 387279 w 1003876"/>
                  <a:gd name="connsiteY36" fmla="*/ 1514658 h 1516071"/>
                  <a:gd name="connsiteX37" fmla="*/ 396804 w 1003876"/>
                  <a:gd name="connsiteY37" fmla="*/ 1491798 h 1516071"/>
                  <a:gd name="connsiteX38" fmla="*/ 400614 w 1003876"/>
                  <a:gd name="connsiteY38" fmla="*/ 1461318 h 1516071"/>
                  <a:gd name="connsiteX39" fmla="*/ 404424 w 1003876"/>
                  <a:gd name="connsiteY39" fmla="*/ 1404168 h 1516071"/>
                  <a:gd name="connsiteX40" fmla="*/ 410139 w 1003876"/>
                  <a:gd name="connsiteY40" fmla="*/ 1392738 h 1516071"/>
                  <a:gd name="connsiteX41" fmla="*/ 413949 w 1003876"/>
                  <a:gd name="connsiteY41" fmla="*/ 1379403 h 1516071"/>
                  <a:gd name="connsiteX42" fmla="*/ 415854 w 1003876"/>
                  <a:gd name="connsiteY42" fmla="*/ 1373688 h 1516071"/>
                  <a:gd name="connsiteX43" fmla="*/ 417759 w 1003876"/>
                  <a:gd name="connsiteY43" fmla="*/ 1360353 h 1516071"/>
                  <a:gd name="connsiteX44" fmla="*/ 421569 w 1003876"/>
                  <a:gd name="connsiteY44" fmla="*/ 1348923 h 1516071"/>
                  <a:gd name="connsiteX45" fmla="*/ 427284 w 1003876"/>
                  <a:gd name="connsiteY45" fmla="*/ 1335588 h 1516071"/>
                  <a:gd name="connsiteX46" fmla="*/ 467289 w 1003876"/>
                  <a:gd name="connsiteY46" fmla="*/ 1265103 h 1516071"/>
                  <a:gd name="connsiteX47" fmla="*/ 528455 w 1003876"/>
                  <a:gd name="connsiteY47" fmla="*/ 1230091 h 1516071"/>
                  <a:gd name="connsiteX48" fmla="*/ 601154 w 1003876"/>
                  <a:gd name="connsiteY48" fmla="*/ 1221700 h 1516071"/>
                  <a:gd name="connsiteX49" fmla="*/ 720654 w 1003876"/>
                  <a:gd name="connsiteY49" fmla="*/ 1316538 h 1516071"/>
                  <a:gd name="connsiteX50" fmla="*/ 733989 w 1003876"/>
                  <a:gd name="connsiteY50" fmla="*/ 1326063 h 1516071"/>
                  <a:gd name="connsiteX51" fmla="*/ 743514 w 1003876"/>
                  <a:gd name="connsiteY51" fmla="*/ 1327968 h 1516071"/>
                  <a:gd name="connsiteX52" fmla="*/ 749229 w 1003876"/>
                  <a:gd name="connsiteY52" fmla="*/ 1329873 h 1516071"/>
                  <a:gd name="connsiteX53" fmla="*/ 762564 w 1003876"/>
                  <a:gd name="connsiteY53" fmla="*/ 1335588 h 1516071"/>
                  <a:gd name="connsiteX54" fmla="*/ 777804 w 1003876"/>
                  <a:gd name="connsiteY54" fmla="*/ 1333683 h 1516071"/>
                  <a:gd name="connsiteX55" fmla="*/ 789234 w 1003876"/>
                  <a:gd name="connsiteY55" fmla="*/ 1327968 h 1516071"/>
                  <a:gd name="connsiteX56" fmla="*/ 794949 w 1003876"/>
                  <a:gd name="connsiteY56" fmla="*/ 1326063 h 1516071"/>
                  <a:gd name="connsiteX57" fmla="*/ 802569 w 1003876"/>
                  <a:gd name="connsiteY57" fmla="*/ 1308918 h 1516071"/>
                  <a:gd name="connsiteX58" fmla="*/ 800664 w 1003876"/>
                  <a:gd name="connsiteY58" fmla="*/ 1284153 h 1516071"/>
                  <a:gd name="connsiteX59" fmla="*/ 798759 w 1003876"/>
                  <a:gd name="connsiteY59" fmla="*/ 1278438 h 1516071"/>
                  <a:gd name="connsiteX60" fmla="*/ 796854 w 1003876"/>
                  <a:gd name="connsiteY60" fmla="*/ 1270818 h 1516071"/>
                  <a:gd name="connsiteX61" fmla="*/ 783519 w 1003876"/>
                  <a:gd name="connsiteY61" fmla="*/ 1253673 h 1516071"/>
                  <a:gd name="connsiteX62" fmla="*/ 773994 w 1003876"/>
                  <a:gd name="connsiteY62" fmla="*/ 1247958 h 1516071"/>
                  <a:gd name="connsiteX63" fmla="*/ 648264 w 1003876"/>
                  <a:gd name="connsiteY63" fmla="*/ 1156518 h 1516071"/>
                  <a:gd name="connsiteX64" fmla="*/ 644454 w 1003876"/>
                  <a:gd name="connsiteY64" fmla="*/ 1139373 h 1516071"/>
                  <a:gd name="connsiteX65" fmla="*/ 646359 w 1003876"/>
                  <a:gd name="connsiteY65" fmla="*/ 1131753 h 1516071"/>
                  <a:gd name="connsiteX66" fmla="*/ 650169 w 1003876"/>
                  <a:gd name="connsiteY66" fmla="*/ 1114608 h 1516071"/>
                  <a:gd name="connsiteX67" fmla="*/ 653979 w 1003876"/>
                  <a:gd name="connsiteY67" fmla="*/ 1108893 h 1516071"/>
                  <a:gd name="connsiteX68" fmla="*/ 655884 w 1003876"/>
                  <a:gd name="connsiteY68" fmla="*/ 1103178 h 1516071"/>
                  <a:gd name="connsiteX69" fmla="*/ 661599 w 1003876"/>
                  <a:gd name="connsiteY69" fmla="*/ 1101273 h 1516071"/>
                  <a:gd name="connsiteX70" fmla="*/ 671124 w 1003876"/>
                  <a:gd name="connsiteY70" fmla="*/ 1089843 h 1516071"/>
                  <a:gd name="connsiteX71" fmla="*/ 724464 w 1003876"/>
                  <a:gd name="connsiteY71" fmla="*/ 1082223 h 1516071"/>
                  <a:gd name="connsiteX72" fmla="*/ 842574 w 1003876"/>
                  <a:gd name="connsiteY72" fmla="*/ 1084128 h 1516071"/>
                  <a:gd name="connsiteX73" fmla="*/ 871149 w 1003876"/>
                  <a:gd name="connsiteY73" fmla="*/ 1086033 h 1516071"/>
                  <a:gd name="connsiteX74" fmla="*/ 899724 w 1003876"/>
                  <a:gd name="connsiteY74" fmla="*/ 1091748 h 1516071"/>
                  <a:gd name="connsiteX75" fmla="*/ 922584 w 1003876"/>
                  <a:gd name="connsiteY75" fmla="*/ 1095558 h 1516071"/>
                  <a:gd name="connsiteX76" fmla="*/ 985294 w 1003876"/>
                  <a:gd name="connsiteY76" fmla="*/ 1104311 h 1516071"/>
                  <a:gd name="connsiteX77" fmla="*/ 1003378 w 1003876"/>
                  <a:gd name="connsiteY77" fmla="*/ 1065958 h 1516071"/>
                  <a:gd name="connsiteX78" fmla="*/ 970209 w 1003876"/>
                  <a:gd name="connsiteY78" fmla="*/ 1044123 h 1516071"/>
                  <a:gd name="connsiteX79" fmla="*/ 935919 w 1003876"/>
                  <a:gd name="connsiteY79" fmla="*/ 1034598 h 1516071"/>
                  <a:gd name="connsiteX80" fmla="*/ 825429 w 1003876"/>
                  <a:gd name="connsiteY80" fmla="*/ 1034598 h 1516071"/>
                  <a:gd name="connsiteX81" fmla="*/ 730179 w 1003876"/>
                  <a:gd name="connsiteY81" fmla="*/ 1038408 h 1516071"/>
                  <a:gd name="connsiteX82" fmla="*/ 669219 w 1003876"/>
                  <a:gd name="connsiteY82" fmla="*/ 1046028 h 1516071"/>
                  <a:gd name="connsiteX83" fmla="*/ 646360 w 1003876"/>
                  <a:gd name="connsiteY83" fmla="*/ 1049838 h 1516071"/>
                  <a:gd name="connsiteX84" fmla="*/ 640078 w 1003876"/>
                  <a:gd name="connsiteY84" fmla="*/ 1026051 h 1516071"/>
                  <a:gd name="connsiteX85" fmla="*/ 673029 w 1003876"/>
                  <a:gd name="connsiteY85" fmla="*/ 992688 h 1516071"/>
                  <a:gd name="connsiteX86" fmla="*/ 674934 w 1003876"/>
                  <a:gd name="connsiteY86" fmla="*/ 986973 h 1516071"/>
                  <a:gd name="connsiteX87" fmla="*/ 680649 w 1003876"/>
                  <a:gd name="connsiteY87" fmla="*/ 985068 h 1516071"/>
                  <a:gd name="connsiteX88" fmla="*/ 686364 w 1003876"/>
                  <a:gd name="connsiteY88" fmla="*/ 981258 h 1516071"/>
                  <a:gd name="connsiteX89" fmla="*/ 695889 w 1003876"/>
                  <a:gd name="connsiteY89" fmla="*/ 971733 h 1516071"/>
                  <a:gd name="connsiteX90" fmla="*/ 705414 w 1003876"/>
                  <a:gd name="connsiteY90" fmla="*/ 960303 h 1516071"/>
                  <a:gd name="connsiteX91" fmla="*/ 716844 w 1003876"/>
                  <a:gd name="connsiteY91" fmla="*/ 952683 h 1516071"/>
                  <a:gd name="connsiteX92" fmla="*/ 732084 w 1003876"/>
                  <a:gd name="connsiteY92" fmla="*/ 939348 h 1516071"/>
                  <a:gd name="connsiteX93" fmla="*/ 741609 w 1003876"/>
                  <a:gd name="connsiteY93" fmla="*/ 927918 h 1516071"/>
                  <a:gd name="connsiteX94" fmla="*/ 753039 w 1003876"/>
                  <a:gd name="connsiteY94" fmla="*/ 918393 h 1516071"/>
                  <a:gd name="connsiteX95" fmla="*/ 758754 w 1003876"/>
                  <a:gd name="connsiteY95" fmla="*/ 906963 h 1516071"/>
                  <a:gd name="connsiteX96" fmla="*/ 760659 w 1003876"/>
                  <a:gd name="connsiteY96" fmla="*/ 901248 h 1516071"/>
                  <a:gd name="connsiteX97" fmla="*/ 766374 w 1003876"/>
                  <a:gd name="connsiteY97" fmla="*/ 889818 h 1516071"/>
                  <a:gd name="connsiteX98" fmla="*/ 764469 w 1003876"/>
                  <a:gd name="connsiteY98" fmla="*/ 874578 h 1516071"/>
                  <a:gd name="connsiteX99" fmla="*/ 758754 w 1003876"/>
                  <a:gd name="connsiteY99" fmla="*/ 872673 h 1516071"/>
                  <a:gd name="connsiteX100" fmla="*/ 737799 w 1003876"/>
                  <a:gd name="connsiteY100" fmla="*/ 874578 h 1516071"/>
                  <a:gd name="connsiteX101" fmla="*/ 732084 w 1003876"/>
                  <a:gd name="connsiteY101" fmla="*/ 878388 h 1516071"/>
                  <a:gd name="connsiteX102" fmla="*/ 699699 w 1003876"/>
                  <a:gd name="connsiteY102" fmla="*/ 899343 h 1516071"/>
                  <a:gd name="connsiteX103" fmla="*/ 595181 w 1003876"/>
                  <a:gd name="connsiteY103" fmla="*/ 957831 h 1516071"/>
                  <a:gd name="connsiteX104" fmla="*/ 507294 w 1003876"/>
                  <a:gd name="connsiteY104" fmla="*/ 847908 h 1516071"/>
                  <a:gd name="connsiteX105" fmla="*/ 503484 w 1003876"/>
                  <a:gd name="connsiteY105" fmla="*/ 358323 h 1516071"/>
                  <a:gd name="connsiteX106" fmla="*/ 499674 w 1003876"/>
                  <a:gd name="connsiteY106" fmla="*/ 66858 h 1516071"/>
                  <a:gd name="connsiteX107" fmla="*/ 490149 w 1003876"/>
                  <a:gd name="connsiteY107" fmla="*/ 40188 h 1516071"/>
                  <a:gd name="connsiteX108" fmla="*/ 488244 w 1003876"/>
                  <a:gd name="connsiteY108" fmla="*/ 34473 h 1516071"/>
                  <a:gd name="connsiteX109" fmla="*/ 484434 w 1003876"/>
                  <a:gd name="connsiteY109" fmla="*/ 28758 h 1516071"/>
                  <a:gd name="connsiteX110" fmla="*/ 478719 w 1003876"/>
                  <a:gd name="connsiteY110" fmla="*/ 17328 h 1516071"/>
                  <a:gd name="connsiteX111" fmla="*/ 473004 w 1003876"/>
                  <a:gd name="connsiteY111" fmla="*/ 13518 h 1516071"/>
                  <a:gd name="connsiteX112" fmla="*/ 469194 w 1003876"/>
                  <a:gd name="connsiteY112" fmla="*/ 7803 h 1516071"/>
                  <a:gd name="connsiteX113" fmla="*/ 429189 w 1003876"/>
                  <a:gd name="connsiteY113" fmla="*/ 11613 h 1516071"/>
                  <a:gd name="connsiteX114" fmla="*/ 425379 w 1003876"/>
                  <a:gd name="connsiteY114" fmla="*/ 78288 h 1516071"/>
                  <a:gd name="connsiteX115" fmla="*/ 425379 w 1003876"/>
                  <a:gd name="connsiteY115" fmla="*/ 84003 h 1516071"/>
                  <a:gd name="connsiteX116" fmla="*/ 429189 w 1003876"/>
                  <a:gd name="connsiteY116" fmla="*/ 238308 h 1516071"/>
                  <a:gd name="connsiteX117" fmla="*/ 440619 w 1003876"/>
                  <a:gd name="connsiteY117" fmla="*/ 421188 h 1516071"/>
                  <a:gd name="connsiteX118" fmla="*/ 435265 w 1003876"/>
                  <a:gd name="connsiteY118" fmla="*/ 718368 h 1516071"/>
                  <a:gd name="connsiteX119" fmla="*/ 435059 w 1003876"/>
                  <a:gd name="connsiteY119" fmla="*/ 799046 h 1516071"/>
                  <a:gd name="connsiteX120" fmla="*/ 430322 w 1003876"/>
                  <a:gd name="connsiteY120" fmla="*/ 879006 h 1516071"/>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9074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1660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4944 w 1003876"/>
                  <a:gd name="connsiteY119" fmla="*/ 779275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002 w 1003876"/>
                  <a:gd name="connsiteY118" fmla="*/ 789160 h 1516072"/>
                  <a:gd name="connsiteX119" fmla="*/ 430322 w 1003876"/>
                  <a:gd name="connsiteY11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21569 w 1003876"/>
                  <a:gd name="connsiteY43" fmla="*/ 1348923 h 1516072"/>
                  <a:gd name="connsiteX44" fmla="*/ 427284 w 1003876"/>
                  <a:gd name="connsiteY44" fmla="*/ 1335588 h 1516072"/>
                  <a:gd name="connsiteX45" fmla="*/ 467289 w 1003876"/>
                  <a:gd name="connsiteY45" fmla="*/ 1265103 h 1516072"/>
                  <a:gd name="connsiteX46" fmla="*/ 528455 w 1003876"/>
                  <a:gd name="connsiteY46" fmla="*/ 1230091 h 1516072"/>
                  <a:gd name="connsiteX47" fmla="*/ 601154 w 1003876"/>
                  <a:gd name="connsiteY47" fmla="*/ 1221700 h 1516072"/>
                  <a:gd name="connsiteX48" fmla="*/ 720654 w 1003876"/>
                  <a:gd name="connsiteY48" fmla="*/ 1316538 h 1516072"/>
                  <a:gd name="connsiteX49" fmla="*/ 733989 w 1003876"/>
                  <a:gd name="connsiteY49" fmla="*/ 1326063 h 1516072"/>
                  <a:gd name="connsiteX50" fmla="*/ 743514 w 1003876"/>
                  <a:gd name="connsiteY50" fmla="*/ 1327968 h 1516072"/>
                  <a:gd name="connsiteX51" fmla="*/ 749229 w 1003876"/>
                  <a:gd name="connsiteY51" fmla="*/ 1329873 h 1516072"/>
                  <a:gd name="connsiteX52" fmla="*/ 762564 w 1003876"/>
                  <a:gd name="connsiteY52" fmla="*/ 1335588 h 1516072"/>
                  <a:gd name="connsiteX53" fmla="*/ 777804 w 1003876"/>
                  <a:gd name="connsiteY53" fmla="*/ 1333683 h 1516072"/>
                  <a:gd name="connsiteX54" fmla="*/ 789234 w 1003876"/>
                  <a:gd name="connsiteY54" fmla="*/ 1327968 h 1516072"/>
                  <a:gd name="connsiteX55" fmla="*/ 794949 w 1003876"/>
                  <a:gd name="connsiteY55" fmla="*/ 1326063 h 1516072"/>
                  <a:gd name="connsiteX56" fmla="*/ 802569 w 1003876"/>
                  <a:gd name="connsiteY56" fmla="*/ 1308918 h 1516072"/>
                  <a:gd name="connsiteX57" fmla="*/ 800664 w 1003876"/>
                  <a:gd name="connsiteY57" fmla="*/ 1284153 h 1516072"/>
                  <a:gd name="connsiteX58" fmla="*/ 798759 w 1003876"/>
                  <a:gd name="connsiteY58" fmla="*/ 1278438 h 1516072"/>
                  <a:gd name="connsiteX59" fmla="*/ 796854 w 1003876"/>
                  <a:gd name="connsiteY59" fmla="*/ 1270818 h 1516072"/>
                  <a:gd name="connsiteX60" fmla="*/ 783519 w 1003876"/>
                  <a:gd name="connsiteY60" fmla="*/ 1253673 h 1516072"/>
                  <a:gd name="connsiteX61" fmla="*/ 773994 w 1003876"/>
                  <a:gd name="connsiteY61" fmla="*/ 1247958 h 1516072"/>
                  <a:gd name="connsiteX62" fmla="*/ 648264 w 1003876"/>
                  <a:gd name="connsiteY62" fmla="*/ 1156518 h 1516072"/>
                  <a:gd name="connsiteX63" fmla="*/ 644454 w 1003876"/>
                  <a:gd name="connsiteY63" fmla="*/ 1139373 h 1516072"/>
                  <a:gd name="connsiteX64" fmla="*/ 646359 w 1003876"/>
                  <a:gd name="connsiteY64" fmla="*/ 1131753 h 1516072"/>
                  <a:gd name="connsiteX65" fmla="*/ 650169 w 1003876"/>
                  <a:gd name="connsiteY65" fmla="*/ 1114608 h 1516072"/>
                  <a:gd name="connsiteX66" fmla="*/ 653979 w 1003876"/>
                  <a:gd name="connsiteY66" fmla="*/ 1108893 h 1516072"/>
                  <a:gd name="connsiteX67" fmla="*/ 655884 w 1003876"/>
                  <a:gd name="connsiteY67" fmla="*/ 1103178 h 1516072"/>
                  <a:gd name="connsiteX68" fmla="*/ 661599 w 1003876"/>
                  <a:gd name="connsiteY68" fmla="*/ 1101273 h 1516072"/>
                  <a:gd name="connsiteX69" fmla="*/ 671124 w 1003876"/>
                  <a:gd name="connsiteY69" fmla="*/ 1089843 h 1516072"/>
                  <a:gd name="connsiteX70" fmla="*/ 724464 w 1003876"/>
                  <a:gd name="connsiteY70" fmla="*/ 1082223 h 1516072"/>
                  <a:gd name="connsiteX71" fmla="*/ 842574 w 1003876"/>
                  <a:gd name="connsiteY71" fmla="*/ 1084128 h 1516072"/>
                  <a:gd name="connsiteX72" fmla="*/ 871149 w 1003876"/>
                  <a:gd name="connsiteY72" fmla="*/ 1086033 h 1516072"/>
                  <a:gd name="connsiteX73" fmla="*/ 899724 w 1003876"/>
                  <a:gd name="connsiteY73" fmla="*/ 1091748 h 1516072"/>
                  <a:gd name="connsiteX74" fmla="*/ 922584 w 1003876"/>
                  <a:gd name="connsiteY74" fmla="*/ 1095558 h 1516072"/>
                  <a:gd name="connsiteX75" fmla="*/ 985294 w 1003876"/>
                  <a:gd name="connsiteY75" fmla="*/ 1104311 h 1516072"/>
                  <a:gd name="connsiteX76" fmla="*/ 1003378 w 1003876"/>
                  <a:gd name="connsiteY76" fmla="*/ 1065958 h 1516072"/>
                  <a:gd name="connsiteX77" fmla="*/ 970209 w 1003876"/>
                  <a:gd name="connsiteY77" fmla="*/ 1044123 h 1516072"/>
                  <a:gd name="connsiteX78" fmla="*/ 918620 w 1003876"/>
                  <a:gd name="connsiteY78" fmla="*/ 1034598 h 1516072"/>
                  <a:gd name="connsiteX79" fmla="*/ 825429 w 1003876"/>
                  <a:gd name="connsiteY79" fmla="*/ 1034598 h 1516072"/>
                  <a:gd name="connsiteX80" fmla="*/ 730179 w 1003876"/>
                  <a:gd name="connsiteY80" fmla="*/ 1038408 h 1516072"/>
                  <a:gd name="connsiteX81" fmla="*/ 669219 w 1003876"/>
                  <a:gd name="connsiteY81" fmla="*/ 1046028 h 1516072"/>
                  <a:gd name="connsiteX82" fmla="*/ 646360 w 1003876"/>
                  <a:gd name="connsiteY82" fmla="*/ 1049838 h 1516072"/>
                  <a:gd name="connsiteX83" fmla="*/ 640078 w 1003876"/>
                  <a:gd name="connsiteY83" fmla="*/ 1026051 h 1516072"/>
                  <a:gd name="connsiteX84" fmla="*/ 673029 w 1003876"/>
                  <a:gd name="connsiteY84" fmla="*/ 992688 h 1516072"/>
                  <a:gd name="connsiteX85" fmla="*/ 674934 w 1003876"/>
                  <a:gd name="connsiteY85" fmla="*/ 986973 h 1516072"/>
                  <a:gd name="connsiteX86" fmla="*/ 680649 w 1003876"/>
                  <a:gd name="connsiteY86" fmla="*/ 985068 h 1516072"/>
                  <a:gd name="connsiteX87" fmla="*/ 686364 w 1003876"/>
                  <a:gd name="connsiteY87" fmla="*/ 981258 h 1516072"/>
                  <a:gd name="connsiteX88" fmla="*/ 695889 w 1003876"/>
                  <a:gd name="connsiteY88" fmla="*/ 971733 h 1516072"/>
                  <a:gd name="connsiteX89" fmla="*/ 705414 w 1003876"/>
                  <a:gd name="connsiteY89" fmla="*/ 960303 h 1516072"/>
                  <a:gd name="connsiteX90" fmla="*/ 716844 w 1003876"/>
                  <a:gd name="connsiteY90" fmla="*/ 952683 h 1516072"/>
                  <a:gd name="connsiteX91" fmla="*/ 732084 w 1003876"/>
                  <a:gd name="connsiteY91" fmla="*/ 939348 h 1516072"/>
                  <a:gd name="connsiteX92" fmla="*/ 741609 w 1003876"/>
                  <a:gd name="connsiteY92" fmla="*/ 927918 h 1516072"/>
                  <a:gd name="connsiteX93" fmla="*/ 753039 w 1003876"/>
                  <a:gd name="connsiteY93" fmla="*/ 918393 h 1516072"/>
                  <a:gd name="connsiteX94" fmla="*/ 758754 w 1003876"/>
                  <a:gd name="connsiteY94" fmla="*/ 906963 h 1516072"/>
                  <a:gd name="connsiteX95" fmla="*/ 760659 w 1003876"/>
                  <a:gd name="connsiteY95" fmla="*/ 901248 h 1516072"/>
                  <a:gd name="connsiteX96" fmla="*/ 766374 w 1003876"/>
                  <a:gd name="connsiteY96" fmla="*/ 889818 h 1516072"/>
                  <a:gd name="connsiteX97" fmla="*/ 764469 w 1003876"/>
                  <a:gd name="connsiteY97" fmla="*/ 874578 h 1516072"/>
                  <a:gd name="connsiteX98" fmla="*/ 758754 w 1003876"/>
                  <a:gd name="connsiteY98" fmla="*/ 872673 h 1516072"/>
                  <a:gd name="connsiteX99" fmla="*/ 737799 w 1003876"/>
                  <a:gd name="connsiteY99" fmla="*/ 874578 h 1516072"/>
                  <a:gd name="connsiteX100" fmla="*/ 732084 w 1003876"/>
                  <a:gd name="connsiteY100" fmla="*/ 878388 h 1516072"/>
                  <a:gd name="connsiteX101" fmla="*/ 699699 w 1003876"/>
                  <a:gd name="connsiteY101" fmla="*/ 899343 h 1516072"/>
                  <a:gd name="connsiteX102" fmla="*/ 595181 w 1003876"/>
                  <a:gd name="connsiteY102" fmla="*/ 957831 h 1516072"/>
                  <a:gd name="connsiteX103" fmla="*/ 507294 w 1003876"/>
                  <a:gd name="connsiteY103" fmla="*/ 847908 h 1516072"/>
                  <a:gd name="connsiteX104" fmla="*/ 503484 w 1003876"/>
                  <a:gd name="connsiteY104" fmla="*/ 358323 h 1516072"/>
                  <a:gd name="connsiteX105" fmla="*/ 499674 w 1003876"/>
                  <a:gd name="connsiteY105" fmla="*/ 66858 h 1516072"/>
                  <a:gd name="connsiteX106" fmla="*/ 490149 w 1003876"/>
                  <a:gd name="connsiteY106" fmla="*/ 40188 h 1516072"/>
                  <a:gd name="connsiteX107" fmla="*/ 488244 w 1003876"/>
                  <a:gd name="connsiteY107" fmla="*/ 34473 h 1516072"/>
                  <a:gd name="connsiteX108" fmla="*/ 484434 w 1003876"/>
                  <a:gd name="connsiteY108" fmla="*/ 28758 h 1516072"/>
                  <a:gd name="connsiteX109" fmla="*/ 478719 w 1003876"/>
                  <a:gd name="connsiteY109" fmla="*/ 17328 h 1516072"/>
                  <a:gd name="connsiteX110" fmla="*/ 473004 w 1003876"/>
                  <a:gd name="connsiteY110" fmla="*/ 13518 h 1516072"/>
                  <a:gd name="connsiteX111" fmla="*/ 469194 w 1003876"/>
                  <a:gd name="connsiteY111" fmla="*/ 7803 h 1516072"/>
                  <a:gd name="connsiteX112" fmla="*/ 429189 w 1003876"/>
                  <a:gd name="connsiteY112" fmla="*/ 11613 h 1516072"/>
                  <a:gd name="connsiteX113" fmla="*/ 425379 w 1003876"/>
                  <a:gd name="connsiteY113" fmla="*/ 78288 h 1516072"/>
                  <a:gd name="connsiteX114" fmla="*/ 425379 w 1003876"/>
                  <a:gd name="connsiteY114" fmla="*/ 84003 h 1516072"/>
                  <a:gd name="connsiteX115" fmla="*/ 436603 w 1003876"/>
                  <a:gd name="connsiteY115" fmla="*/ 225952 h 1516072"/>
                  <a:gd name="connsiteX116" fmla="*/ 440619 w 1003876"/>
                  <a:gd name="connsiteY116" fmla="*/ 421188 h 1516072"/>
                  <a:gd name="connsiteX117" fmla="*/ 440002 w 1003876"/>
                  <a:gd name="connsiteY117" fmla="*/ 789160 h 1516072"/>
                  <a:gd name="connsiteX118" fmla="*/ 430322 w 1003876"/>
                  <a:gd name="connsiteY11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21569 w 1003876"/>
                  <a:gd name="connsiteY42" fmla="*/ 1348923 h 1516072"/>
                  <a:gd name="connsiteX43" fmla="*/ 427284 w 1003876"/>
                  <a:gd name="connsiteY43" fmla="*/ 1335588 h 1516072"/>
                  <a:gd name="connsiteX44" fmla="*/ 467289 w 1003876"/>
                  <a:gd name="connsiteY44" fmla="*/ 1265103 h 1516072"/>
                  <a:gd name="connsiteX45" fmla="*/ 528455 w 1003876"/>
                  <a:gd name="connsiteY45" fmla="*/ 1230091 h 1516072"/>
                  <a:gd name="connsiteX46" fmla="*/ 601154 w 1003876"/>
                  <a:gd name="connsiteY46" fmla="*/ 1221700 h 1516072"/>
                  <a:gd name="connsiteX47" fmla="*/ 720654 w 1003876"/>
                  <a:gd name="connsiteY47" fmla="*/ 1316538 h 1516072"/>
                  <a:gd name="connsiteX48" fmla="*/ 733989 w 1003876"/>
                  <a:gd name="connsiteY48" fmla="*/ 1326063 h 1516072"/>
                  <a:gd name="connsiteX49" fmla="*/ 743514 w 1003876"/>
                  <a:gd name="connsiteY49" fmla="*/ 1327968 h 1516072"/>
                  <a:gd name="connsiteX50" fmla="*/ 749229 w 1003876"/>
                  <a:gd name="connsiteY50" fmla="*/ 1329873 h 1516072"/>
                  <a:gd name="connsiteX51" fmla="*/ 762564 w 1003876"/>
                  <a:gd name="connsiteY51" fmla="*/ 1335588 h 1516072"/>
                  <a:gd name="connsiteX52" fmla="*/ 777804 w 1003876"/>
                  <a:gd name="connsiteY52" fmla="*/ 1333683 h 1516072"/>
                  <a:gd name="connsiteX53" fmla="*/ 789234 w 1003876"/>
                  <a:gd name="connsiteY53" fmla="*/ 1327968 h 1516072"/>
                  <a:gd name="connsiteX54" fmla="*/ 794949 w 1003876"/>
                  <a:gd name="connsiteY54" fmla="*/ 1326063 h 1516072"/>
                  <a:gd name="connsiteX55" fmla="*/ 802569 w 1003876"/>
                  <a:gd name="connsiteY55" fmla="*/ 1308918 h 1516072"/>
                  <a:gd name="connsiteX56" fmla="*/ 800664 w 1003876"/>
                  <a:gd name="connsiteY56" fmla="*/ 1284153 h 1516072"/>
                  <a:gd name="connsiteX57" fmla="*/ 798759 w 1003876"/>
                  <a:gd name="connsiteY57" fmla="*/ 1278438 h 1516072"/>
                  <a:gd name="connsiteX58" fmla="*/ 796854 w 1003876"/>
                  <a:gd name="connsiteY58" fmla="*/ 1270818 h 1516072"/>
                  <a:gd name="connsiteX59" fmla="*/ 783519 w 1003876"/>
                  <a:gd name="connsiteY59" fmla="*/ 1253673 h 1516072"/>
                  <a:gd name="connsiteX60" fmla="*/ 773994 w 1003876"/>
                  <a:gd name="connsiteY60" fmla="*/ 1247958 h 1516072"/>
                  <a:gd name="connsiteX61" fmla="*/ 648264 w 1003876"/>
                  <a:gd name="connsiteY61" fmla="*/ 1156518 h 1516072"/>
                  <a:gd name="connsiteX62" fmla="*/ 644454 w 1003876"/>
                  <a:gd name="connsiteY62" fmla="*/ 1139373 h 1516072"/>
                  <a:gd name="connsiteX63" fmla="*/ 646359 w 1003876"/>
                  <a:gd name="connsiteY63" fmla="*/ 1131753 h 1516072"/>
                  <a:gd name="connsiteX64" fmla="*/ 650169 w 1003876"/>
                  <a:gd name="connsiteY64" fmla="*/ 1114608 h 1516072"/>
                  <a:gd name="connsiteX65" fmla="*/ 653979 w 1003876"/>
                  <a:gd name="connsiteY65" fmla="*/ 1108893 h 1516072"/>
                  <a:gd name="connsiteX66" fmla="*/ 655884 w 1003876"/>
                  <a:gd name="connsiteY66" fmla="*/ 1103178 h 1516072"/>
                  <a:gd name="connsiteX67" fmla="*/ 661599 w 1003876"/>
                  <a:gd name="connsiteY67" fmla="*/ 1101273 h 1516072"/>
                  <a:gd name="connsiteX68" fmla="*/ 671124 w 1003876"/>
                  <a:gd name="connsiteY68" fmla="*/ 1089843 h 1516072"/>
                  <a:gd name="connsiteX69" fmla="*/ 724464 w 1003876"/>
                  <a:gd name="connsiteY69" fmla="*/ 1082223 h 1516072"/>
                  <a:gd name="connsiteX70" fmla="*/ 842574 w 1003876"/>
                  <a:gd name="connsiteY70" fmla="*/ 1084128 h 1516072"/>
                  <a:gd name="connsiteX71" fmla="*/ 871149 w 1003876"/>
                  <a:gd name="connsiteY71" fmla="*/ 1086033 h 1516072"/>
                  <a:gd name="connsiteX72" fmla="*/ 899724 w 1003876"/>
                  <a:gd name="connsiteY72" fmla="*/ 1091748 h 1516072"/>
                  <a:gd name="connsiteX73" fmla="*/ 922584 w 1003876"/>
                  <a:gd name="connsiteY73" fmla="*/ 1095558 h 1516072"/>
                  <a:gd name="connsiteX74" fmla="*/ 985294 w 1003876"/>
                  <a:gd name="connsiteY74" fmla="*/ 1104311 h 1516072"/>
                  <a:gd name="connsiteX75" fmla="*/ 1003378 w 1003876"/>
                  <a:gd name="connsiteY75" fmla="*/ 1065958 h 1516072"/>
                  <a:gd name="connsiteX76" fmla="*/ 970209 w 1003876"/>
                  <a:gd name="connsiteY76" fmla="*/ 1044123 h 1516072"/>
                  <a:gd name="connsiteX77" fmla="*/ 918620 w 1003876"/>
                  <a:gd name="connsiteY77" fmla="*/ 1034598 h 1516072"/>
                  <a:gd name="connsiteX78" fmla="*/ 825429 w 1003876"/>
                  <a:gd name="connsiteY78" fmla="*/ 1034598 h 1516072"/>
                  <a:gd name="connsiteX79" fmla="*/ 730179 w 1003876"/>
                  <a:gd name="connsiteY79" fmla="*/ 1038408 h 1516072"/>
                  <a:gd name="connsiteX80" fmla="*/ 669219 w 1003876"/>
                  <a:gd name="connsiteY80" fmla="*/ 1046028 h 1516072"/>
                  <a:gd name="connsiteX81" fmla="*/ 646360 w 1003876"/>
                  <a:gd name="connsiteY81" fmla="*/ 1049838 h 1516072"/>
                  <a:gd name="connsiteX82" fmla="*/ 640078 w 1003876"/>
                  <a:gd name="connsiteY82" fmla="*/ 1026051 h 1516072"/>
                  <a:gd name="connsiteX83" fmla="*/ 673029 w 1003876"/>
                  <a:gd name="connsiteY83" fmla="*/ 992688 h 1516072"/>
                  <a:gd name="connsiteX84" fmla="*/ 674934 w 1003876"/>
                  <a:gd name="connsiteY84" fmla="*/ 986973 h 1516072"/>
                  <a:gd name="connsiteX85" fmla="*/ 680649 w 1003876"/>
                  <a:gd name="connsiteY85" fmla="*/ 985068 h 1516072"/>
                  <a:gd name="connsiteX86" fmla="*/ 686364 w 1003876"/>
                  <a:gd name="connsiteY86" fmla="*/ 981258 h 1516072"/>
                  <a:gd name="connsiteX87" fmla="*/ 695889 w 1003876"/>
                  <a:gd name="connsiteY87" fmla="*/ 971733 h 1516072"/>
                  <a:gd name="connsiteX88" fmla="*/ 705414 w 1003876"/>
                  <a:gd name="connsiteY88" fmla="*/ 960303 h 1516072"/>
                  <a:gd name="connsiteX89" fmla="*/ 716844 w 1003876"/>
                  <a:gd name="connsiteY89" fmla="*/ 952683 h 1516072"/>
                  <a:gd name="connsiteX90" fmla="*/ 732084 w 1003876"/>
                  <a:gd name="connsiteY90" fmla="*/ 939348 h 1516072"/>
                  <a:gd name="connsiteX91" fmla="*/ 741609 w 1003876"/>
                  <a:gd name="connsiteY91" fmla="*/ 927918 h 1516072"/>
                  <a:gd name="connsiteX92" fmla="*/ 753039 w 1003876"/>
                  <a:gd name="connsiteY92" fmla="*/ 918393 h 1516072"/>
                  <a:gd name="connsiteX93" fmla="*/ 758754 w 1003876"/>
                  <a:gd name="connsiteY93" fmla="*/ 906963 h 1516072"/>
                  <a:gd name="connsiteX94" fmla="*/ 760659 w 1003876"/>
                  <a:gd name="connsiteY94" fmla="*/ 901248 h 1516072"/>
                  <a:gd name="connsiteX95" fmla="*/ 766374 w 1003876"/>
                  <a:gd name="connsiteY95" fmla="*/ 889818 h 1516072"/>
                  <a:gd name="connsiteX96" fmla="*/ 764469 w 1003876"/>
                  <a:gd name="connsiteY96" fmla="*/ 874578 h 1516072"/>
                  <a:gd name="connsiteX97" fmla="*/ 758754 w 1003876"/>
                  <a:gd name="connsiteY97" fmla="*/ 872673 h 1516072"/>
                  <a:gd name="connsiteX98" fmla="*/ 737799 w 1003876"/>
                  <a:gd name="connsiteY98" fmla="*/ 874578 h 1516072"/>
                  <a:gd name="connsiteX99" fmla="*/ 732084 w 1003876"/>
                  <a:gd name="connsiteY99" fmla="*/ 878388 h 1516072"/>
                  <a:gd name="connsiteX100" fmla="*/ 699699 w 1003876"/>
                  <a:gd name="connsiteY100" fmla="*/ 899343 h 1516072"/>
                  <a:gd name="connsiteX101" fmla="*/ 595181 w 1003876"/>
                  <a:gd name="connsiteY101" fmla="*/ 957831 h 1516072"/>
                  <a:gd name="connsiteX102" fmla="*/ 507294 w 1003876"/>
                  <a:gd name="connsiteY102" fmla="*/ 847908 h 1516072"/>
                  <a:gd name="connsiteX103" fmla="*/ 503484 w 1003876"/>
                  <a:gd name="connsiteY103" fmla="*/ 358323 h 1516072"/>
                  <a:gd name="connsiteX104" fmla="*/ 499674 w 1003876"/>
                  <a:gd name="connsiteY104" fmla="*/ 66858 h 1516072"/>
                  <a:gd name="connsiteX105" fmla="*/ 490149 w 1003876"/>
                  <a:gd name="connsiteY105" fmla="*/ 40188 h 1516072"/>
                  <a:gd name="connsiteX106" fmla="*/ 488244 w 1003876"/>
                  <a:gd name="connsiteY106" fmla="*/ 34473 h 1516072"/>
                  <a:gd name="connsiteX107" fmla="*/ 484434 w 1003876"/>
                  <a:gd name="connsiteY107" fmla="*/ 28758 h 1516072"/>
                  <a:gd name="connsiteX108" fmla="*/ 478719 w 1003876"/>
                  <a:gd name="connsiteY108" fmla="*/ 17328 h 1516072"/>
                  <a:gd name="connsiteX109" fmla="*/ 473004 w 1003876"/>
                  <a:gd name="connsiteY109" fmla="*/ 13518 h 1516072"/>
                  <a:gd name="connsiteX110" fmla="*/ 469194 w 1003876"/>
                  <a:gd name="connsiteY110" fmla="*/ 7803 h 1516072"/>
                  <a:gd name="connsiteX111" fmla="*/ 429189 w 1003876"/>
                  <a:gd name="connsiteY111" fmla="*/ 11613 h 1516072"/>
                  <a:gd name="connsiteX112" fmla="*/ 425379 w 1003876"/>
                  <a:gd name="connsiteY112" fmla="*/ 78288 h 1516072"/>
                  <a:gd name="connsiteX113" fmla="*/ 425379 w 1003876"/>
                  <a:gd name="connsiteY113" fmla="*/ 84003 h 1516072"/>
                  <a:gd name="connsiteX114" fmla="*/ 436603 w 1003876"/>
                  <a:gd name="connsiteY114" fmla="*/ 225952 h 1516072"/>
                  <a:gd name="connsiteX115" fmla="*/ 440619 w 1003876"/>
                  <a:gd name="connsiteY115" fmla="*/ 421188 h 1516072"/>
                  <a:gd name="connsiteX116" fmla="*/ 440002 w 1003876"/>
                  <a:gd name="connsiteY116" fmla="*/ 789160 h 1516072"/>
                  <a:gd name="connsiteX117" fmla="*/ 430322 w 1003876"/>
                  <a:gd name="connsiteY11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21569 w 1003876"/>
                  <a:gd name="connsiteY41" fmla="*/ 1348923 h 1516072"/>
                  <a:gd name="connsiteX42" fmla="*/ 427284 w 1003876"/>
                  <a:gd name="connsiteY42" fmla="*/ 1335588 h 1516072"/>
                  <a:gd name="connsiteX43" fmla="*/ 467289 w 1003876"/>
                  <a:gd name="connsiteY43" fmla="*/ 1265103 h 1516072"/>
                  <a:gd name="connsiteX44" fmla="*/ 528455 w 1003876"/>
                  <a:gd name="connsiteY44" fmla="*/ 1230091 h 1516072"/>
                  <a:gd name="connsiteX45" fmla="*/ 601154 w 1003876"/>
                  <a:gd name="connsiteY45" fmla="*/ 1221700 h 1516072"/>
                  <a:gd name="connsiteX46" fmla="*/ 720654 w 1003876"/>
                  <a:gd name="connsiteY46" fmla="*/ 1316538 h 1516072"/>
                  <a:gd name="connsiteX47" fmla="*/ 733989 w 1003876"/>
                  <a:gd name="connsiteY47" fmla="*/ 1326063 h 1516072"/>
                  <a:gd name="connsiteX48" fmla="*/ 743514 w 1003876"/>
                  <a:gd name="connsiteY48" fmla="*/ 1327968 h 1516072"/>
                  <a:gd name="connsiteX49" fmla="*/ 749229 w 1003876"/>
                  <a:gd name="connsiteY49" fmla="*/ 1329873 h 1516072"/>
                  <a:gd name="connsiteX50" fmla="*/ 762564 w 1003876"/>
                  <a:gd name="connsiteY50" fmla="*/ 1335588 h 1516072"/>
                  <a:gd name="connsiteX51" fmla="*/ 777804 w 1003876"/>
                  <a:gd name="connsiteY51" fmla="*/ 1333683 h 1516072"/>
                  <a:gd name="connsiteX52" fmla="*/ 789234 w 1003876"/>
                  <a:gd name="connsiteY52" fmla="*/ 1327968 h 1516072"/>
                  <a:gd name="connsiteX53" fmla="*/ 794949 w 1003876"/>
                  <a:gd name="connsiteY53" fmla="*/ 1326063 h 1516072"/>
                  <a:gd name="connsiteX54" fmla="*/ 802569 w 1003876"/>
                  <a:gd name="connsiteY54" fmla="*/ 1308918 h 1516072"/>
                  <a:gd name="connsiteX55" fmla="*/ 800664 w 1003876"/>
                  <a:gd name="connsiteY55" fmla="*/ 1284153 h 1516072"/>
                  <a:gd name="connsiteX56" fmla="*/ 798759 w 1003876"/>
                  <a:gd name="connsiteY56" fmla="*/ 1278438 h 1516072"/>
                  <a:gd name="connsiteX57" fmla="*/ 796854 w 1003876"/>
                  <a:gd name="connsiteY57" fmla="*/ 1270818 h 1516072"/>
                  <a:gd name="connsiteX58" fmla="*/ 783519 w 1003876"/>
                  <a:gd name="connsiteY58" fmla="*/ 1253673 h 1516072"/>
                  <a:gd name="connsiteX59" fmla="*/ 773994 w 1003876"/>
                  <a:gd name="connsiteY59" fmla="*/ 1247958 h 1516072"/>
                  <a:gd name="connsiteX60" fmla="*/ 648264 w 1003876"/>
                  <a:gd name="connsiteY60" fmla="*/ 1156518 h 1516072"/>
                  <a:gd name="connsiteX61" fmla="*/ 644454 w 1003876"/>
                  <a:gd name="connsiteY61" fmla="*/ 1139373 h 1516072"/>
                  <a:gd name="connsiteX62" fmla="*/ 646359 w 1003876"/>
                  <a:gd name="connsiteY62" fmla="*/ 1131753 h 1516072"/>
                  <a:gd name="connsiteX63" fmla="*/ 650169 w 1003876"/>
                  <a:gd name="connsiteY63" fmla="*/ 1114608 h 1516072"/>
                  <a:gd name="connsiteX64" fmla="*/ 653979 w 1003876"/>
                  <a:gd name="connsiteY64" fmla="*/ 1108893 h 1516072"/>
                  <a:gd name="connsiteX65" fmla="*/ 655884 w 1003876"/>
                  <a:gd name="connsiteY65" fmla="*/ 1103178 h 1516072"/>
                  <a:gd name="connsiteX66" fmla="*/ 661599 w 1003876"/>
                  <a:gd name="connsiteY66" fmla="*/ 1101273 h 1516072"/>
                  <a:gd name="connsiteX67" fmla="*/ 671124 w 1003876"/>
                  <a:gd name="connsiteY67" fmla="*/ 1089843 h 1516072"/>
                  <a:gd name="connsiteX68" fmla="*/ 724464 w 1003876"/>
                  <a:gd name="connsiteY68" fmla="*/ 1082223 h 1516072"/>
                  <a:gd name="connsiteX69" fmla="*/ 842574 w 1003876"/>
                  <a:gd name="connsiteY69" fmla="*/ 1084128 h 1516072"/>
                  <a:gd name="connsiteX70" fmla="*/ 871149 w 1003876"/>
                  <a:gd name="connsiteY70" fmla="*/ 1086033 h 1516072"/>
                  <a:gd name="connsiteX71" fmla="*/ 899724 w 1003876"/>
                  <a:gd name="connsiteY71" fmla="*/ 1091748 h 1516072"/>
                  <a:gd name="connsiteX72" fmla="*/ 922584 w 1003876"/>
                  <a:gd name="connsiteY72" fmla="*/ 1095558 h 1516072"/>
                  <a:gd name="connsiteX73" fmla="*/ 985294 w 1003876"/>
                  <a:gd name="connsiteY73" fmla="*/ 1104311 h 1516072"/>
                  <a:gd name="connsiteX74" fmla="*/ 1003378 w 1003876"/>
                  <a:gd name="connsiteY74" fmla="*/ 1065958 h 1516072"/>
                  <a:gd name="connsiteX75" fmla="*/ 970209 w 1003876"/>
                  <a:gd name="connsiteY75" fmla="*/ 1044123 h 1516072"/>
                  <a:gd name="connsiteX76" fmla="*/ 918620 w 1003876"/>
                  <a:gd name="connsiteY76" fmla="*/ 1034598 h 1516072"/>
                  <a:gd name="connsiteX77" fmla="*/ 825429 w 1003876"/>
                  <a:gd name="connsiteY77" fmla="*/ 1034598 h 1516072"/>
                  <a:gd name="connsiteX78" fmla="*/ 730179 w 1003876"/>
                  <a:gd name="connsiteY78" fmla="*/ 1038408 h 1516072"/>
                  <a:gd name="connsiteX79" fmla="*/ 669219 w 1003876"/>
                  <a:gd name="connsiteY79" fmla="*/ 1046028 h 1516072"/>
                  <a:gd name="connsiteX80" fmla="*/ 646360 w 1003876"/>
                  <a:gd name="connsiteY80" fmla="*/ 1049838 h 1516072"/>
                  <a:gd name="connsiteX81" fmla="*/ 640078 w 1003876"/>
                  <a:gd name="connsiteY81" fmla="*/ 1026051 h 1516072"/>
                  <a:gd name="connsiteX82" fmla="*/ 673029 w 1003876"/>
                  <a:gd name="connsiteY82" fmla="*/ 992688 h 1516072"/>
                  <a:gd name="connsiteX83" fmla="*/ 674934 w 1003876"/>
                  <a:gd name="connsiteY83" fmla="*/ 986973 h 1516072"/>
                  <a:gd name="connsiteX84" fmla="*/ 680649 w 1003876"/>
                  <a:gd name="connsiteY84" fmla="*/ 985068 h 1516072"/>
                  <a:gd name="connsiteX85" fmla="*/ 686364 w 1003876"/>
                  <a:gd name="connsiteY85" fmla="*/ 981258 h 1516072"/>
                  <a:gd name="connsiteX86" fmla="*/ 695889 w 1003876"/>
                  <a:gd name="connsiteY86" fmla="*/ 971733 h 1516072"/>
                  <a:gd name="connsiteX87" fmla="*/ 705414 w 1003876"/>
                  <a:gd name="connsiteY87" fmla="*/ 960303 h 1516072"/>
                  <a:gd name="connsiteX88" fmla="*/ 716844 w 1003876"/>
                  <a:gd name="connsiteY88" fmla="*/ 952683 h 1516072"/>
                  <a:gd name="connsiteX89" fmla="*/ 732084 w 1003876"/>
                  <a:gd name="connsiteY89" fmla="*/ 939348 h 1516072"/>
                  <a:gd name="connsiteX90" fmla="*/ 741609 w 1003876"/>
                  <a:gd name="connsiteY90" fmla="*/ 927918 h 1516072"/>
                  <a:gd name="connsiteX91" fmla="*/ 753039 w 1003876"/>
                  <a:gd name="connsiteY91" fmla="*/ 918393 h 1516072"/>
                  <a:gd name="connsiteX92" fmla="*/ 758754 w 1003876"/>
                  <a:gd name="connsiteY92" fmla="*/ 906963 h 1516072"/>
                  <a:gd name="connsiteX93" fmla="*/ 760659 w 1003876"/>
                  <a:gd name="connsiteY93" fmla="*/ 901248 h 1516072"/>
                  <a:gd name="connsiteX94" fmla="*/ 766374 w 1003876"/>
                  <a:gd name="connsiteY94" fmla="*/ 889818 h 1516072"/>
                  <a:gd name="connsiteX95" fmla="*/ 764469 w 1003876"/>
                  <a:gd name="connsiteY95" fmla="*/ 874578 h 1516072"/>
                  <a:gd name="connsiteX96" fmla="*/ 758754 w 1003876"/>
                  <a:gd name="connsiteY96" fmla="*/ 872673 h 1516072"/>
                  <a:gd name="connsiteX97" fmla="*/ 737799 w 1003876"/>
                  <a:gd name="connsiteY97" fmla="*/ 874578 h 1516072"/>
                  <a:gd name="connsiteX98" fmla="*/ 732084 w 1003876"/>
                  <a:gd name="connsiteY98" fmla="*/ 878388 h 1516072"/>
                  <a:gd name="connsiteX99" fmla="*/ 699699 w 1003876"/>
                  <a:gd name="connsiteY99" fmla="*/ 899343 h 1516072"/>
                  <a:gd name="connsiteX100" fmla="*/ 595181 w 1003876"/>
                  <a:gd name="connsiteY100" fmla="*/ 957831 h 1516072"/>
                  <a:gd name="connsiteX101" fmla="*/ 507294 w 1003876"/>
                  <a:gd name="connsiteY101" fmla="*/ 847908 h 1516072"/>
                  <a:gd name="connsiteX102" fmla="*/ 503484 w 1003876"/>
                  <a:gd name="connsiteY102" fmla="*/ 358323 h 1516072"/>
                  <a:gd name="connsiteX103" fmla="*/ 499674 w 1003876"/>
                  <a:gd name="connsiteY103" fmla="*/ 66858 h 1516072"/>
                  <a:gd name="connsiteX104" fmla="*/ 490149 w 1003876"/>
                  <a:gd name="connsiteY104" fmla="*/ 40188 h 1516072"/>
                  <a:gd name="connsiteX105" fmla="*/ 488244 w 1003876"/>
                  <a:gd name="connsiteY105" fmla="*/ 34473 h 1516072"/>
                  <a:gd name="connsiteX106" fmla="*/ 484434 w 1003876"/>
                  <a:gd name="connsiteY106" fmla="*/ 28758 h 1516072"/>
                  <a:gd name="connsiteX107" fmla="*/ 478719 w 1003876"/>
                  <a:gd name="connsiteY107" fmla="*/ 17328 h 1516072"/>
                  <a:gd name="connsiteX108" fmla="*/ 473004 w 1003876"/>
                  <a:gd name="connsiteY108" fmla="*/ 13518 h 1516072"/>
                  <a:gd name="connsiteX109" fmla="*/ 469194 w 1003876"/>
                  <a:gd name="connsiteY109" fmla="*/ 7803 h 1516072"/>
                  <a:gd name="connsiteX110" fmla="*/ 429189 w 1003876"/>
                  <a:gd name="connsiteY110" fmla="*/ 11613 h 1516072"/>
                  <a:gd name="connsiteX111" fmla="*/ 425379 w 1003876"/>
                  <a:gd name="connsiteY111" fmla="*/ 78288 h 1516072"/>
                  <a:gd name="connsiteX112" fmla="*/ 425379 w 1003876"/>
                  <a:gd name="connsiteY112" fmla="*/ 84003 h 1516072"/>
                  <a:gd name="connsiteX113" fmla="*/ 436603 w 1003876"/>
                  <a:gd name="connsiteY113" fmla="*/ 225952 h 1516072"/>
                  <a:gd name="connsiteX114" fmla="*/ 440619 w 1003876"/>
                  <a:gd name="connsiteY114" fmla="*/ 421188 h 1516072"/>
                  <a:gd name="connsiteX115" fmla="*/ 440002 w 1003876"/>
                  <a:gd name="connsiteY115" fmla="*/ 789160 h 1516072"/>
                  <a:gd name="connsiteX116" fmla="*/ 430322 w 1003876"/>
                  <a:gd name="connsiteY11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27284 w 1003876"/>
                  <a:gd name="connsiteY41" fmla="*/ 1335588 h 1516072"/>
                  <a:gd name="connsiteX42" fmla="*/ 467289 w 1003876"/>
                  <a:gd name="connsiteY42" fmla="*/ 1265103 h 1516072"/>
                  <a:gd name="connsiteX43" fmla="*/ 528455 w 1003876"/>
                  <a:gd name="connsiteY43" fmla="*/ 1230091 h 1516072"/>
                  <a:gd name="connsiteX44" fmla="*/ 601154 w 1003876"/>
                  <a:gd name="connsiteY44" fmla="*/ 1221700 h 1516072"/>
                  <a:gd name="connsiteX45" fmla="*/ 720654 w 1003876"/>
                  <a:gd name="connsiteY45" fmla="*/ 1316538 h 1516072"/>
                  <a:gd name="connsiteX46" fmla="*/ 733989 w 1003876"/>
                  <a:gd name="connsiteY46" fmla="*/ 1326063 h 1516072"/>
                  <a:gd name="connsiteX47" fmla="*/ 743514 w 1003876"/>
                  <a:gd name="connsiteY47" fmla="*/ 1327968 h 1516072"/>
                  <a:gd name="connsiteX48" fmla="*/ 749229 w 1003876"/>
                  <a:gd name="connsiteY48" fmla="*/ 1329873 h 1516072"/>
                  <a:gd name="connsiteX49" fmla="*/ 762564 w 1003876"/>
                  <a:gd name="connsiteY49" fmla="*/ 1335588 h 1516072"/>
                  <a:gd name="connsiteX50" fmla="*/ 777804 w 1003876"/>
                  <a:gd name="connsiteY50" fmla="*/ 1333683 h 1516072"/>
                  <a:gd name="connsiteX51" fmla="*/ 789234 w 1003876"/>
                  <a:gd name="connsiteY51" fmla="*/ 1327968 h 1516072"/>
                  <a:gd name="connsiteX52" fmla="*/ 794949 w 1003876"/>
                  <a:gd name="connsiteY52" fmla="*/ 1326063 h 1516072"/>
                  <a:gd name="connsiteX53" fmla="*/ 802569 w 1003876"/>
                  <a:gd name="connsiteY53" fmla="*/ 1308918 h 1516072"/>
                  <a:gd name="connsiteX54" fmla="*/ 800664 w 1003876"/>
                  <a:gd name="connsiteY54" fmla="*/ 1284153 h 1516072"/>
                  <a:gd name="connsiteX55" fmla="*/ 798759 w 1003876"/>
                  <a:gd name="connsiteY55" fmla="*/ 1278438 h 1516072"/>
                  <a:gd name="connsiteX56" fmla="*/ 796854 w 1003876"/>
                  <a:gd name="connsiteY56" fmla="*/ 1270818 h 1516072"/>
                  <a:gd name="connsiteX57" fmla="*/ 783519 w 1003876"/>
                  <a:gd name="connsiteY57" fmla="*/ 1253673 h 1516072"/>
                  <a:gd name="connsiteX58" fmla="*/ 773994 w 1003876"/>
                  <a:gd name="connsiteY58" fmla="*/ 1247958 h 1516072"/>
                  <a:gd name="connsiteX59" fmla="*/ 648264 w 1003876"/>
                  <a:gd name="connsiteY59" fmla="*/ 1156518 h 1516072"/>
                  <a:gd name="connsiteX60" fmla="*/ 644454 w 1003876"/>
                  <a:gd name="connsiteY60" fmla="*/ 1139373 h 1516072"/>
                  <a:gd name="connsiteX61" fmla="*/ 646359 w 1003876"/>
                  <a:gd name="connsiteY61" fmla="*/ 1131753 h 1516072"/>
                  <a:gd name="connsiteX62" fmla="*/ 650169 w 1003876"/>
                  <a:gd name="connsiteY62" fmla="*/ 1114608 h 1516072"/>
                  <a:gd name="connsiteX63" fmla="*/ 653979 w 1003876"/>
                  <a:gd name="connsiteY63" fmla="*/ 1108893 h 1516072"/>
                  <a:gd name="connsiteX64" fmla="*/ 655884 w 1003876"/>
                  <a:gd name="connsiteY64" fmla="*/ 1103178 h 1516072"/>
                  <a:gd name="connsiteX65" fmla="*/ 661599 w 1003876"/>
                  <a:gd name="connsiteY65" fmla="*/ 1101273 h 1516072"/>
                  <a:gd name="connsiteX66" fmla="*/ 671124 w 1003876"/>
                  <a:gd name="connsiteY66" fmla="*/ 1089843 h 1516072"/>
                  <a:gd name="connsiteX67" fmla="*/ 724464 w 1003876"/>
                  <a:gd name="connsiteY67" fmla="*/ 1082223 h 1516072"/>
                  <a:gd name="connsiteX68" fmla="*/ 842574 w 1003876"/>
                  <a:gd name="connsiteY68" fmla="*/ 1084128 h 1516072"/>
                  <a:gd name="connsiteX69" fmla="*/ 871149 w 1003876"/>
                  <a:gd name="connsiteY69" fmla="*/ 1086033 h 1516072"/>
                  <a:gd name="connsiteX70" fmla="*/ 899724 w 1003876"/>
                  <a:gd name="connsiteY70" fmla="*/ 1091748 h 1516072"/>
                  <a:gd name="connsiteX71" fmla="*/ 922584 w 1003876"/>
                  <a:gd name="connsiteY71" fmla="*/ 1095558 h 1516072"/>
                  <a:gd name="connsiteX72" fmla="*/ 985294 w 1003876"/>
                  <a:gd name="connsiteY72" fmla="*/ 1104311 h 1516072"/>
                  <a:gd name="connsiteX73" fmla="*/ 1003378 w 1003876"/>
                  <a:gd name="connsiteY73" fmla="*/ 1065958 h 1516072"/>
                  <a:gd name="connsiteX74" fmla="*/ 970209 w 1003876"/>
                  <a:gd name="connsiteY74" fmla="*/ 1044123 h 1516072"/>
                  <a:gd name="connsiteX75" fmla="*/ 918620 w 1003876"/>
                  <a:gd name="connsiteY75" fmla="*/ 1034598 h 1516072"/>
                  <a:gd name="connsiteX76" fmla="*/ 825429 w 1003876"/>
                  <a:gd name="connsiteY76" fmla="*/ 1034598 h 1516072"/>
                  <a:gd name="connsiteX77" fmla="*/ 730179 w 1003876"/>
                  <a:gd name="connsiteY77" fmla="*/ 1038408 h 1516072"/>
                  <a:gd name="connsiteX78" fmla="*/ 669219 w 1003876"/>
                  <a:gd name="connsiteY78" fmla="*/ 1046028 h 1516072"/>
                  <a:gd name="connsiteX79" fmla="*/ 646360 w 1003876"/>
                  <a:gd name="connsiteY79" fmla="*/ 1049838 h 1516072"/>
                  <a:gd name="connsiteX80" fmla="*/ 640078 w 1003876"/>
                  <a:gd name="connsiteY80" fmla="*/ 1026051 h 1516072"/>
                  <a:gd name="connsiteX81" fmla="*/ 673029 w 1003876"/>
                  <a:gd name="connsiteY81" fmla="*/ 992688 h 1516072"/>
                  <a:gd name="connsiteX82" fmla="*/ 674934 w 1003876"/>
                  <a:gd name="connsiteY82" fmla="*/ 986973 h 1516072"/>
                  <a:gd name="connsiteX83" fmla="*/ 680649 w 1003876"/>
                  <a:gd name="connsiteY83" fmla="*/ 985068 h 1516072"/>
                  <a:gd name="connsiteX84" fmla="*/ 686364 w 1003876"/>
                  <a:gd name="connsiteY84" fmla="*/ 981258 h 1516072"/>
                  <a:gd name="connsiteX85" fmla="*/ 695889 w 1003876"/>
                  <a:gd name="connsiteY85" fmla="*/ 971733 h 1516072"/>
                  <a:gd name="connsiteX86" fmla="*/ 705414 w 1003876"/>
                  <a:gd name="connsiteY86" fmla="*/ 960303 h 1516072"/>
                  <a:gd name="connsiteX87" fmla="*/ 716844 w 1003876"/>
                  <a:gd name="connsiteY87" fmla="*/ 952683 h 1516072"/>
                  <a:gd name="connsiteX88" fmla="*/ 732084 w 1003876"/>
                  <a:gd name="connsiteY88" fmla="*/ 939348 h 1516072"/>
                  <a:gd name="connsiteX89" fmla="*/ 741609 w 1003876"/>
                  <a:gd name="connsiteY89" fmla="*/ 927918 h 1516072"/>
                  <a:gd name="connsiteX90" fmla="*/ 753039 w 1003876"/>
                  <a:gd name="connsiteY90" fmla="*/ 918393 h 1516072"/>
                  <a:gd name="connsiteX91" fmla="*/ 758754 w 1003876"/>
                  <a:gd name="connsiteY91" fmla="*/ 906963 h 1516072"/>
                  <a:gd name="connsiteX92" fmla="*/ 760659 w 1003876"/>
                  <a:gd name="connsiteY92" fmla="*/ 901248 h 1516072"/>
                  <a:gd name="connsiteX93" fmla="*/ 766374 w 1003876"/>
                  <a:gd name="connsiteY93" fmla="*/ 889818 h 1516072"/>
                  <a:gd name="connsiteX94" fmla="*/ 764469 w 1003876"/>
                  <a:gd name="connsiteY94" fmla="*/ 874578 h 1516072"/>
                  <a:gd name="connsiteX95" fmla="*/ 758754 w 1003876"/>
                  <a:gd name="connsiteY95" fmla="*/ 872673 h 1516072"/>
                  <a:gd name="connsiteX96" fmla="*/ 737799 w 1003876"/>
                  <a:gd name="connsiteY96" fmla="*/ 874578 h 1516072"/>
                  <a:gd name="connsiteX97" fmla="*/ 732084 w 1003876"/>
                  <a:gd name="connsiteY97" fmla="*/ 878388 h 1516072"/>
                  <a:gd name="connsiteX98" fmla="*/ 699699 w 1003876"/>
                  <a:gd name="connsiteY98" fmla="*/ 899343 h 1516072"/>
                  <a:gd name="connsiteX99" fmla="*/ 595181 w 1003876"/>
                  <a:gd name="connsiteY99" fmla="*/ 957831 h 1516072"/>
                  <a:gd name="connsiteX100" fmla="*/ 507294 w 1003876"/>
                  <a:gd name="connsiteY100" fmla="*/ 847908 h 1516072"/>
                  <a:gd name="connsiteX101" fmla="*/ 503484 w 1003876"/>
                  <a:gd name="connsiteY101" fmla="*/ 358323 h 1516072"/>
                  <a:gd name="connsiteX102" fmla="*/ 499674 w 1003876"/>
                  <a:gd name="connsiteY102" fmla="*/ 66858 h 1516072"/>
                  <a:gd name="connsiteX103" fmla="*/ 490149 w 1003876"/>
                  <a:gd name="connsiteY103" fmla="*/ 40188 h 1516072"/>
                  <a:gd name="connsiteX104" fmla="*/ 488244 w 1003876"/>
                  <a:gd name="connsiteY104" fmla="*/ 34473 h 1516072"/>
                  <a:gd name="connsiteX105" fmla="*/ 484434 w 1003876"/>
                  <a:gd name="connsiteY105" fmla="*/ 28758 h 1516072"/>
                  <a:gd name="connsiteX106" fmla="*/ 478719 w 1003876"/>
                  <a:gd name="connsiteY106" fmla="*/ 17328 h 1516072"/>
                  <a:gd name="connsiteX107" fmla="*/ 473004 w 1003876"/>
                  <a:gd name="connsiteY107" fmla="*/ 13518 h 1516072"/>
                  <a:gd name="connsiteX108" fmla="*/ 469194 w 1003876"/>
                  <a:gd name="connsiteY108" fmla="*/ 7803 h 1516072"/>
                  <a:gd name="connsiteX109" fmla="*/ 429189 w 1003876"/>
                  <a:gd name="connsiteY109" fmla="*/ 11613 h 1516072"/>
                  <a:gd name="connsiteX110" fmla="*/ 425379 w 1003876"/>
                  <a:gd name="connsiteY110" fmla="*/ 78288 h 1516072"/>
                  <a:gd name="connsiteX111" fmla="*/ 425379 w 1003876"/>
                  <a:gd name="connsiteY111" fmla="*/ 84003 h 1516072"/>
                  <a:gd name="connsiteX112" fmla="*/ 436603 w 1003876"/>
                  <a:gd name="connsiteY112" fmla="*/ 225952 h 1516072"/>
                  <a:gd name="connsiteX113" fmla="*/ 440619 w 1003876"/>
                  <a:gd name="connsiteY113" fmla="*/ 421188 h 1516072"/>
                  <a:gd name="connsiteX114" fmla="*/ 440002 w 1003876"/>
                  <a:gd name="connsiteY114" fmla="*/ 789160 h 1516072"/>
                  <a:gd name="connsiteX115" fmla="*/ 430322 w 1003876"/>
                  <a:gd name="connsiteY11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3085 w 1003876"/>
                  <a:gd name="connsiteY38" fmla="*/ 1451433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8704 w 1003876"/>
                  <a:gd name="connsiteY30" fmla="*/ 12917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66119 w 1003876"/>
                  <a:gd name="connsiteY30" fmla="*/ 1264588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6233 w 1003876"/>
                  <a:gd name="connsiteY30" fmla="*/ 13090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359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20243 w 1003876"/>
                  <a:gd name="connsiteY29" fmla="*/ 13640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5071 w 1003876"/>
                  <a:gd name="connsiteY29" fmla="*/ 1356594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61599 w 1003876"/>
                  <a:gd name="connsiteY60" fmla="*/ 1101273 h 1516072"/>
                  <a:gd name="connsiteX61" fmla="*/ 671124 w 1003876"/>
                  <a:gd name="connsiteY61" fmla="*/ 1089843 h 1516072"/>
                  <a:gd name="connsiteX62" fmla="*/ 724464 w 1003876"/>
                  <a:gd name="connsiteY62" fmla="*/ 1082223 h 1516072"/>
                  <a:gd name="connsiteX63" fmla="*/ 842574 w 1003876"/>
                  <a:gd name="connsiteY63" fmla="*/ 1084128 h 1516072"/>
                  <a:gd name="connsiteX64" fmla="*/ 871149 w 1003876"/>
                  <a:gd name="connsiteY64" fmla="*/ 1086033 h 1516072"/>
                  <a:gd name="connsiteX65" fmla="*/ 899724 w 1003876"/>
                  <a:gd name="connsiteY65" fmla="*/ 1091748 h 1516072"/>
                  <a:gd name="connsiteX66" fmla="*/ 922584 w 1003876"/>
                  <a:gd name="connsiteY66" fmla="*/ 1095558 h 1516072"/>
                  <a:gd name="connsiteX67" fmla="*/ 985294 w 1003876"/>
                  <a:gd name="connsiteY67" fmla="*/ 1104311 h 1516072"/>
                  <a:gd name="connsiteX68" fmla="*/ 1003378 w 1003876"/>
                  <a:gd name="connsiteY68" fmla="*/ 1065958 h 1516072"/>
                  <a:gd name="connsiteX69" fmla="*/ 970209 w 1003876"/>
                  <a:gd name="connsiteY69" fmla="*/ 1044123 h 1516072"/>
                  <a:gd name="connsiteX70" fmla="*/ 918620 w 1003876"/>
                  <a:gd name="connsiteY70" fmla="*/ 1034598 h 1516072"/>
                  <a:gd name="connsiteX71" fmla="*/ 825429 w 1003876"/>
                  <a:gd name="connsiteY71" fmla="*/ 1034598 h 1516072"/>
                  <a:gd name="connsiteX72" fmla="*/ 730179 w 1003876"/>
                  <a:gd name="connsiteY72" fmla="*/ 1038408 h 1516072"/>
                  <a:gd name="connsiteX73" fmla="*/ 669219 w 1003876"/>
                  <a:gd name="connsiteY73" fmla="*/ 1046028 h 1516072"/>
                  <a:gd name="connsiteX74" fmla="*/ 646360 w 1003876"/>
                  <a:gd name="connsiteY74" fmla="*/ 1049838 h 1516072"/>
                  <a:gd name="connsiteX75" fmla="*/ 640078 w 1003876"/>
                  <a:gd name="connsiteY75" fmla="*/ 1026051 h 1516072"/>
                  <a:gd name="connsiteX76" fmla="*/ 673029 w 1003876"/>
                  <a:gd name="connsiteY76" fmla="*/ 992688 h 1516072"/>
                  <a:gd name="connsiteX77" fmla="*/ 674934 w 1003876"/>
                  <a:gd name="connsiteY77" fmla="*/ 986973 h 1516072"/>
                  <a:gd name="connsiteX78" fmla="*/ 680649 w 1003876"/>
                  <a:gd name="connsiteY78" fmla="*/ 985068 h 1516072"/>
                  <a:gd name="connsiteX79" fmla="*/ 686364 w 1003876"/>
                  <a:gd name="connsiteY79" fmla="*/ 981258 h 1516072"/>
                  <a:gd name="connsiteX80" fmla="*/ 695889 w 1003876"/>
                  <a:gd name="connsiteY80" fmla="*/ 971733 h 1516072"/>
                  <a:gd name="connsiteX81" fmla="*/ 705414 w 1003876"/>
                  <a:gd name="connsiteY81" fmla="*/ 960303 h 1516072"/>
                  <a:gd name="connsiteX82" fmla="*/ 716844 w 1003876"/>
                  <a:gd name="connsiteY82" fmla="*/ 952683 h 1516072"/>
                  <a:gd name="connsiteX83" fmla="*/ 732084 w 1003876"/>
                  <a:gd name="connsiteY83" fmla="*/ 939348 h 1516072"/>
                  <a:gd name="connsiteX84" fmla="*/ 741609 w 1003876"/>
                  <a:gd name="connsiteY84" fmla="*/ 927918 h 1516072"/>
                  <a:gd name="connsiteX85" fmla="*/ 753039 w 1003876"/>
                  <a:gd name="connsiteY85" fmla="*/ 918393 h 1516072"/>
                  <a:gd name="connsiteX86" fmla="*/ 758754 w 1003876"/>
                  <a:gd name="connsiteY86" fmla="*/ 906963 h 1516072"/>
                  <a:gd name="connsiteX87" fmla="*/ 760659 w 1003876"/>
                  <a:gd name="connsiteY87" fmla="*/ 901248 h 1516072"/>
                  <a:gd name="connsiteX88" fmla="*/ 766374 w 1003876"/>
                  <a:gd name="connsiteY88" fmla="*/ 889818 h 1516072"/>
                  <a:gd name="connsiteX89" fmla="*/ 764469 w 1003876"/>
                  <a:gd name="connsiteY89" fmla="*/ 874578 h 1516072"/>
                  <a:gd name="connsiteX90" fmla="*/ 758754 w 1003876"/>
                  <a:gd name="connsiteY90" fmla="*/ 872673 h 1516072"/>
                  <a:gd name="connsiteX91" fmla="*/ 737799 w 1003876"/>
                  <a:gd name="connsiteY91" fmla="*/ 874578 h 1516072"/>
                  <a:gd name="connsiteX92" fmla="*/ 732084 w 1003876"/>
                  <a:gd name="connsiteY92" fmla="*/ 878388 h 1516072"/>
                  <a:gd name="connsiteX93" fmla="*/ 699699 w 1003876"/>
                  <a:gd name="connsiteY93" fmla="*/ 899343 h 1516072"/>
                  <a:gd name="connsiteX94" fmla="*/ 595181 w 1003876"/>
                  <a:gd name="connsiteY94" fmla="*/ 957831 h 1516072"/>
                  <a:gd name="connsiteX95" fmla="*/ 507294 w 1003876"/>
                  <a:gd name="connsiteY95" fmla="*/ 847908 h 1516072"/>
                  <a:gd name="connsiteX96" fmla="*/ 503484 w 1003876"/>
                  <a:gd name="connsiteY96" fmla="*/ 358323 h 1516072"/>
                  <a:gd name="connsiteX97" fmla="*/ 499674 w 1003876"/>
                  <a:gd name="connsiteY97" fmla="*/ 66858 h 1516072"/>
                  <a:gd name="connsiteX98" fmla="*/ 490149 w 1003876"/>
                  <a:gd name="connsiteY98" fmla="*/ 40188 h 1516072"/>
                  <a:gd name="connsiteX99" fmla="*/ 488244 w 1003876"/>
                  <a:gd name="connsiteY99" fmla="*/ 34473 h 1516072"/>
                  <a:gd name="connsiteX100" fmla="*/ 484434 w 1003876"/>
                  <a:gd name="connsiteY100" fmla="*/ 28758 h 1516072"/>
                  <a:gd name="connsiteX101" fmla="*/ 478719 w 1003876"/>
                  <a:gd name="connsiteY101" fmla="*/ 17328 h 1516072"/>
                  <a:gd name="connsiteX102" fmla="*/ 473004 w 1003876"/>
                  <a:gd name="connsiteY102" fmla="*/ 13518 h 1516072"/>
                  <a:gd name="connsiteX103" fmla="*/ 469194 w 1003876"/>
                  <a:gd name="connsiteY103" fmla="*/ 7803 h 1516072"/>
                  <a:gd name="connsiteX104" fmla="*/ 429189 w 1003876"/>
                  <a:gd name="connsiteY104" fmla="*/ 11613 h 1516072"/>
                  <a:gd name="connsiteX105" fmla="*/ 425379 w 1003876"/>
                  <a:gd name="connsiteY105" fmla="*/ 78288 h 1516072"/>
                  <a:gd name="connsiteX106" fmla="*/ 425379 w 1003876"/>
                  <a:gd name="connsiteY106" fmla="*/ 84003 h 1516072"/>
                  <a:gd name="connsiteX107" fmla="*/ 436603 w 1003876"/>
                  <a:gd name="connsiteY107" fmla="*/ 225952 h 1516072"/>
                  <a:gd name="connsiteX108" fmla="*/ 440619 w 1003876"/>
                  <a:gd name="connsiteY108" fmla="*/ 421188 h 1516072"/>
                  <a:gd name="connsiteX109" fmla="*/ 440002 w 1003876"/>
                  <a:gd name="connsiteY109" fmla="*/ 789160 h 1516072"/>
                  <a:gd name="connsiteX110" fmla="*/ 430322 w 1003876"/>
                  <a:gd name="connsiteY11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71124 w 1003876"/>
                  <a:gd name="connsiteY60" fmla="*/ 1089843 h 1516072"/>
                  <a:gd name="connsiteX61" fmla="*/ 724464 w 1003876"/>
                  <a:gd name="connsiteY61" fmla="*/ 1082223 h 1516072"/>
                  <a:gd name="connsiteX62" fmla="*/ 842574 w 1003876"/>
                  <a:gd name="connsiteY62" fmla="*/ 1084128 h 1516072"/>
                  <a:gd name="connsiteX63" fmla="*/ 871149 w 1003876"/>
                  <a:gd name="connsiteY63" fmla="*/ 1086033 h 1516072"/>
                  <a:gd name="connsiteX64" fmla="*/ 899724 w 1003876"/>
                  <a:gd name="connsiteY64" fmla="*/ 1091748 h 1516072"/>
                  <a:gd name="connsiteX65" fmla="*/ 922584 w 1003876"/>
                  <a:gd name="connsiteY65" fmla="*/ 1095558 h 1516072"/>
                  <a:gd name="connsiteX66" fmla="*/ 985294 w 1003876"/>
                  <a:gd name="connsiteY66" fmla="*/ 1104311 h 1516072"/>
                  <a:gd name="connsiteX67" fmla="*/ 1003378 w 1003876"/>
                  <a:gd name="connsiteY67" fmla="*/ 1065958 h 1516072"/>
                  <a:gd name="connsiteX68" fmla="*/ 970209 w 1003876"/>
                  <a:gd name="connsiteY68" fmla="*/ 1044123 h 1516072"/>
                  <a:gd name="connsiteX69" fmla="*/ 918620 w 1003876"/>
                  <a:gd name="connsiteY69" fmla="*/ 1034598 h 1516072"/>
                  <a:gd name="connsiteX70" fmla="*/ 825429 w 1003876"/>
                  <a:gd name="connsiteY70" fmla="*/ 1034598 h 1516072"/>
                  <a:gd name="connsiteX71" fmla="*/ 730179 w 1003876"/>
                  <a:gd name="connsiteY71" fmla="*/ 1038408 h 1516072"/>
                  <a:gd name="connsiteX72" fmla="*/ 669219 w 1003876"/>
                  <a:gd name="connsiteY72" fmla="*/ 1046028 h 1516072"/>
                  <a:gd name="connsiteX73" fmla="*/ 646360 w 1003876"/>
                  <a:gd name="connsiteY73" fmla="*/ 1049838 h 1516072"/>
                  <a:gd name="connsiteX74" fmla="*/ 640078 w 1003876"/>
                  <a:gd name="connsiteY74" fmla="*/ 1026051 h 1516072"/>
                  <a:gd name="connsiteX75" fmla="*/ 673029 w 1003876"/>
                  <a:gd name="connsiteY75" fmla="*/ 992688 h 1516072"/>
                  <a:gd name="connsiteX76" fmla="*/ 674934 w 1003876"/>
                  <a:gd name="connsiteY76" fmla="*/ 986973 h 1516072"/>
                  <a:gd name="connsiteX77" fmla="*/ 680649 w 1003876"/>
                  <a:gd name="connsiteY77" fmla="*/ 985068 h 1516072"/>
                  <a:gd name="connsiteX78" fmla="*/ 686364 w 1003876"/>
                  <a:gd name="connsiteY78" fmla="*/ 981258 h 1516072"/>
                  <a:gd name="connsiteX79" fmla="*/ 695889 w 1003876"/>
                  <a:gd name="connsiteY79" fmla="*/ 971733 h 1516072"/>
                  <a:gd name="connsiteX80" fmla="*/ 705414 w 1003876"/>
                  <a:gd name="connsiteY80" fmla="*/ 960303 h 1516072"/>
                  <a:gd name="connsiteX81" fmla="*/ 716844 w 1003876"/>
                  <a:gd name="connsiteY81" fmla="*/ 952683 h 1516072"/>
                  <a:gd name="connsiteX82" fmla="*/ 732084 w 1003876"/>
                  <a:gd name="connsiteY82" fmla="*/ 939348 h 1516072"/>
                  <a:gd name="connsiteX83" fmla="*/ 741609 w 1003876"/>
                  <a:gd name="connsiteY83" fmla="*/ 927918 h 1516072"/>
                  <a:gd name="connsiteX84" fmla="*/ 753039 w 1003876"/>
                  <a:gd name="connsiteY84" fmla="*/ 918393 h 1516072"/>
                  <a:gd name="connsiteX85" fmla="*/ 758754 w 1003876"/>
                  <a:gd name="connsiteY85" fmla="*/ 906963 h 1516072"/>
                  <a:gd name="connsiteX86" fmla="*/ 760659 w 1003876"/>
                  <a:gd name="connsiteY86" fmla="*/ 901248 h 1516072"/>
                  <a:gd name="connsiteX87" fmla="*/ 766374 w 1003876"/>
                  <a:gd name="connsiteY87" fmla="*/ 889818 h 1516072"/>
                  <a:gd name="connsiteX88" fmla="*/ 764469 w 1003876"/>
                  <a:gd name="connsiteY88" fmla="*/ 874578 h 1516072"/>
                  <a:gd name="connsiteX89" fmla="*/ 758754 w 1003876"/>
                  <a:gd name="connsiteY89" fmla="*/ 872673 h 1516072"/>
                  <a:gd name="connsiteX90" fmla="*/ 737799 w 1003876"/>
                  <a:gd name="connsiteY90" fmla="*/ 874578 h 1516072"/>
                  <a:gd name="connsiteX91" fmla="*/ 732084 w 1003876"/>
                  <a:gd name="connsiteY91" fmla="*/ 878388 h 1516072"/>
                  <a:gd name="connsiteX92" fmla="*/ 699699 w 1003876"/>
                  <a:gd name="connsiteY92" fmla="*/ 899343 h 1516072"/>
                  <a:gd name="connsiteX93" fmla="*/ 595181 w 1003876"/>
                  <a:gd name="connsiteY93" fmla="*/ 957831 h 1516072"/>
                  <a:gd name="connsiteX94" fmla="*/ 507294 w 1003876"/>
                  <a:gd name="connsiteY94" fmla="*/ 847908 h 1516072"/>
                  <a:gd name="connsiteX95" fmla="*/ 503484 w 1003876"/>
                  <a:gd name="connsiteY95" fmla="*/ 358323 h 1516072"/>
                  <a:gd name="connsiteX96" fmla="*/ 499674 w 1003876"/>
                  <a:gd name="connsiteY96" fmla="*/ 66858 h 1516072"/>
                  <a:gd name="connsiteX97" fmla="*/ 490149 w 1003876"/>
                  <a:gd name="connsiteY97" fmla="*/ 40188 h 1516072"/>
                  <a:gd name="connsiteX98" fmla="*/ 488244 w 1003876"/>
                  <a:gd name="connsiteY98" fmla="*/ 34473 h 1516072"/>
                  <a:gd name="connsiteX99" fmla="*/ 484434 w 1003876"/>
                  <a:gd name="connsiteY99" fmla="*/ 28758 h 1516072"/>
                  <a:gd name="connsiteX100" fmla="*/ 478719 w 1003876"/>
                  <a:gd name="connsiteY100" fmla="*/ 17328 h 1516072"/>
                  <a:gd name="connsiteX101" fmla="*/ 473004 w 1003876"/>
                  <a:gd name="connsiteY101" fmla="*/ 13518 h 1516072"/>
                  <a:gd name="connsiteX102" fmla="*/ 469194 w 1003876"/>
                  <a:gd name="connsiteY102" fmla="*/ 7803 h 1516072"/>
                  <a:gd name="connsiteX103" fmla="*/ 429189 w 1003876"/>
                  <a:gd name="connsiteY103" fmla="*/ 11613 h 1516072"/>
                  <a:gd name="connsiteX104" fmla="*/ 425379 w 1003876"/>
                  <a:gd name="connsiteY104" fmla="*/ 78288 h 1516072"/>
                  <a:gd name="connsiteX105" fmla="*/ 425379 w 1003876"/>
                  <a:gd name="connsiteY105" fmla="*/ 84003 h 1516072"/>
                  <a:gd name="connsiteX106" fmla="*/ 436603 w 1003876"/>
                  <a:gd name="connsiteY106" fmla="*/ 225952 h 1516072"/>
                  <a:gd name="connsiteX107" fmla="*/ 440619 w 1003876"/>
                  <a:gd name="connsiteY107" fmla="*/ 421188 h 1516072"/>
                  <a:gd name="connsiteX108" fmla="*/ 440002 w 1003876"/>
                  <a:gd name="connsiteY108" fmla="*/ 789160 h 1516072"/>
                  <a:gd name="connsiteX109" fmla="*/ 430322 w 1003876"/>
                  <a:gd name="connsiteY10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5884 w 1003876"/>
                  <a:gd name="connsiteY58" fmla="*/ 1103178 h 1516072"/>
                  <a:gd name="connsiteX59" fmla="*/ 671124 w 1003876"/>
                  <a:gd name="connsiteY59" fmla="*/ 1089843 h 1516072"/>
                  <a:gd name="connsiteX60" fmla="*/ 724464 w 1003876"/>
                  <a:gd name="connsiteY60" fmla="*/ 1082223 h 1516072"/>
                  <a:gd name="connsiteX61" fmla="*/ 842574 w 1003876"/>
                  <a:gd name="connsiteY61" fmla="*/ 1084128 h 1516072"/>
                  <a:gd name="connsiteX62" fmla="*/ 871149 w 1003876"/>
                  <a:gd name="connsiteY62" fmla="*/ 1086033 h 1516072"/>
                  <a:gd name="connsiteX63" fmla="*/ 899724 w 1003876"/>
                  <a:gd name="connsiteY63" fmla="*/ 1091748 h 1516072"/>
                  <a:gd name="connsiteX64" fmla="*/ 922584 w 1003876"/>
                  <a:gd name="connsiteY64" fmla="*/ 1095558 h 1516072"/>
                  <a:gd name="connsiteX65" fmla="*/ 985294 w 1003876"/>
                  <a:gd name="connsiteY65" fmla="*/ 1104311 h 1516072"/>
                  <a:gd name="connsiteX66" fmla="*/ 1003378 w 1003876"/>
                  <a:gd name="connsiteY66" fmla="*/ 1065958 h 1516072"/>
                  <a:gd name="connsiteX67" fmla="*/ 970209 w 1003876"/>
                  <a:gd name="connsiteY67" fmla="*/ 1044123 h 1516072"/>
                  <a:gd name="connsiteX68" fmla="*/ 918620 w 1003876"/>
                  <a:gd name="connsiteY68" fmla="*/ 1034598 h 1516072"/>
                  <a:gd name="connsiteX69" fmla="*/ 825429 w 1003876"/>
                  <a:gd name="connsiteY69" fmla="*/ 1034598 h 1516072"/>
                  <a:gd name="connsiteX70" fmla="*/ 730179 w 1003876"/>
                  <a:gd name="connsiteY70" fmla="*/ 1038408 h 1516072"/>
                  <a:gd name="connsiteX71" fmla="*/ 669219 w 1003876"/>
                  <a:gd name="connsiteY71" fmla="*/ 1046028 h 1516072"/>
                  <a:gd name="connsiteX72" fmla="*/ 646360 w 1003876"/>
                  <a:gd name="connsiteY72" fmla="*/ 1049838 h 1516072"/>
                  <a:gd name="connsiteX73" fmla="*/ 640078 w 1003876"/>
                  <a:gd name="connsiteY73" fmla="*/ 1026051 h 1516072"/>
                  <a:gd name="connsiteX74" fmla="*/ 673029 w 1003876"/>
                  <a:gd name="connsiteY74" fmla="*/ 992688 h 1516072"/>
                  <a:gd name="connsiteX75" fmla="*/ 674934 w 1003876"/>
                  <a:gd name="connsiteY75" fmla="*/ 986973 h 1516072"/>
                  <a:gd name="connsiteX76" fmla="*/ 680649 w 1003876"/>
                  <a:gd name="connsiteY76" fmla="*/ 985068 h 1516072"/>
                  <a:gd name="connsiteX77" fmla="*/ 686364 w 1003876"/>
                  <a:gd name="connsiteY77" fmla="*/ 981258 h 1516072"/>
                  <a:gd name="connsiteX78" fmla="*/ 695889 w 1003876"/>
                  <a:gd name="connsiteY78" fmla="*/ 971733 h 1516072"/>
                  <a:gd name="connsiteX79" fmla="*/ 705414 w 1003876"/>
                  <a:gd name="connsiteY79" fmla="*/ 960303 h 1516072"/>
                  <a:gd name="connsiteX80" fmla="*/ 716844 w 1003876"/>
                  <a:gd name="connsiteY80" fmla="*/ 952683 h 1516072"/>
                  <a:gd name="connsiteX81" fmla="*/ 732084 w 1003876"/>
                  <a:gd name="connsiteY81" fmla="*/ 939348 h 1516072"/>
                  <a:gd name="connsiteX82" fmla="*/ 741609 w 1003876"/>
                  <a:gd name="connsiteY82" fmla="*/ 927918 h 1516072"/>
                  <a:gd name="connsiteX83" fmla="*/ 753039 w 1003876"/>
                  <a:gd name="connsiteY83" fmla="*/ 918393 h 1516072"/>
                  <a:gd name="connsiteX84" fmla="*/ 758754 w 1003876"/>
                  <a:gd name="connsiteY84" fmla="*/ 906963 h 1516072"/>
                  <a:gd name="connsiteX85" fmla="*/ 760659 w 1003876"/>
                  <a:gd name="connsiteY85" fmla="*/ 901248 h 1516072"/>
                  <a:gd name="connsiteX86" fmla="*/ 766374 w 1003876"/>
                  <a:gd name="connsiteY86" fmla="*/ 889818 h 1516072"/>
                  <a:gd name="connsiteX87" fmla="*/ 764469 w 1003876"/>
                  <a:gd name="connsiteY87" fmla="*/ 874578 h 1516072"/>
                  <a:gd name="connsiteX88" fmla="*/ 758754 w 1003876"/>
                  <a:gd name="connsiteY88" fmla="*/ 872673 h 1516072"/>
                  <a:gd name="connsiteX89" fmla="*/ 737799 w 1003876"/>
                  <a:gd name="connsiteY89" fmla="*/ 874578 h 1516072"/>
                  <a:gd name="connsiteX90" fmla="*/ 732084 w 1003876"/>
                  <a:gd name="connsiteY90" fmla="*/ 878388 h 1516072"/>
                  <a:gd name="connsiteX91" fmla="*/ 699699 w 1003876"/>
                  <a:gd name="connsiteY91" fmla="*/ 899343 h 1516072"/>
                  <a:gd name="connsiteX92" fmla="*/ 595181 w 1003876"/>
                  <a:gd name="connsiteY92" fmla="*/ 957831 h 1516072"/>
                  <a:gd name="connsiteX93" fmla="*/ 507294 w 1003876"/>
                  <a:gd name="connsiteY93" fmla="*/ 847908 h 1516072"/>
                  <a:gd name="connsiteX94" fmla="*/ 503484 w 1003876"/>
                  <a:gd name="connsiteY94" fmla="*/ 358323 h 1516072"/>
                  <a:gd name="connsiteX95" fmla="*/ 499674 w 1003876"/>
                  <a:gd name="connsiteY95" fmla="*/ 66858 h 1516072"/>
                  <a:gd name="connsiteX96" fmla="*/ 490149 w 1003876"/>
                  <a:gd name="connsiteY96" fmla="*/ 40188 h 1516072"/>
                  <a:gd name="connsiteX97" fmla="*/ 488244 w 1003876"/>
                  <a:gd name="connsiteY97" fmla="*/ 34473 h 1516072"/>
                  <a:gd name="connsiteX98" fmla="*/ 484434 w 1003876"/>
                  <a:gd name="connsiteY98" fmla="*/ 28758 h 1516072"/>
                  <a:gd name="connsiteX99" fmla="*/ 478719 w 1003876"/>
                  <a:gd name="connsiteY99" fmla="*/ 17328 h 1516072"/>
                  <a:gd name="connsiteX100" fmla="*/ 473004 w 1003876"/>
                  <a:gd name="connsiteY100" fmla="*/ 13518 h 1516072"/>
                  <a:gd name="connsiteX101" fmla="*/ 469194 w 1003876"/>
                  <a:gd name="connsiteY101" fmla="*/ 7803 h 1516072"/>
                  <a:gd name="connsiteX102" fmla="*/ 429189 w 1003876"/>
                  <a:gd name="connsiteY102" fmla="*/ 11613 h 1516072"/>
                  <a:gd name="connsiteX103" fmla="*/ 425379 w 1003876"/>
                  <a:gd name="connsiteY103" fmla="*/ 78288 h 1516072"/>
                  <a:gd name="connsiteX104" fmla="*/ 425379 w 1003876"/>
                  <a:gd name="connsiteY104" fmla="*/ 84003 h 1516072"/>
                  <a:gd name="connsiteX105" fmla="*/ 436603 w 1003876"/>
                  <a:gd name="connsiteY105" fmla="*/ 225952 h 1516072"/>
                  <a:gd name="connsiteX106" fmla="*/ 440619 w 1003876"/>
                  <a:gd name="connsiteY106" fmla="*/ 421188 h 1516072"/>
                  <a:gd name="connsiteX107" fmla="*/ 440002 w 1003876"/>
                  <a:gd name="connsiteY107" fmla="*/ 789160 h 1516072"/>
                  <a:gd name="connsiteX108" fmla="*/ 430322 w 1003876"/>
                  <a:gd name="connsiteY10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5884 w 1003876"/>
                  <a:gd name="connsiteY57" fmla="*/ 1103178 h 1516072"/>
                  <a:gd name="connsiteX58" fmla="*/ 671124 w 1003876"/>
                  <a:gd name="connsiteY58" fmla="*/ 1089843 h 1516072"/>
                  <a:gd name="connsiteX59" fmla="*/ 724464 w 1003876"/>
                  <a:gd name="connsiteY59" fmla="*/ 1082223 h 1516072"/>
                  <a:gd name="connsiteX60" fmla="*/ 842574 w 1003876"/>
                  <a:gd name="connsiteY60" fmla="*/ 1084128 h 1516072"/>
                  <a:gd name="connsiteX61" fmla="*/ 871149 w 1003876"/>
                  <a:gd name="connsiteY61" fmla="*/ 1086033 h 1516072"/>
                  <a:gd name="connsiteX62" fmla="*/ 899724 w 1003876"/>
                  <a:gd name="connsiteY62" fmla="*/ 1091748 h 1516072"/>
                  <a:gd name="connsiteX63" fmla="*/ 922584 w 1003876"/>
                  <a:gd name="connsiteY63" fmla="*/ 1095558 h 1516072"/>
                  <a:gd name="connsiteX64" fmla="*/ 985294 w 1003876"/>
                  <a:gd name="connsiteY64" fmla="*/ 1104311 h 1516072"/>
                  <a:gd name="connsiteX65" fmla="*/ 1003378 w 1003876"/>
                  <a:gd name="connsiteY65" fmla="*/ 1065958 h 1516072"/>
                  <a:gd name="connsiteX66" fmla="*/ 970209 w 1003876"/>
                  <a:gd name="connsiteY66" fmla="*/ 1044123 h 1516072"/>
                  <a:gd name="connsiteX67" fmla="*/ 918620 w 1003876"/>
                  <a:gd name="connsiteY67" fmla="*/ 1034598 h 1516072"/>
                  <a:gd name="connsiteX68" fmla="*/ 825429 w 1003876"/>
                  <a:gd name="connsiteY68" fmla="*/ 1034598 h 1516072"/>
                  <a:gd name="connsiteX69" fmla="*/ 730179 w 1003876"/>
                  <a:gd name="connsiteY69" fmla="*/ 1038408 h 1516072"/>
                  <a:gd name="connsiteX70" fmla="*/ 669219 w 1003876"/>
                  <a:gd name="connsiteY70" fmla="*/ 1046028 h 1516072"/>
                  <a:gd name="connsiteX71" fmla="*/ 646360 w 1003876"/>
                  <a:gd name="connsiteY71" fmla="*/ 1049838 h 1516072"/>
                  <a:gd name="connsiteX72" fmla="*/ 640078 w 1003876"/>
                  <a:gd name="connsiteY72" fmla="*/ 1026051 h 1516072"/>
                  <a:gd name="connsiteX73" fmla="*/ 673029 w 1003876"/>
                  <a:gd name="connsiteY73" fmla="*/ 992688 h 1516072"/>
                  <a:gd name="connsiteX74" fmla="*/ 674934 w 1003876"/>
                  <a:gd name="connsiteY74" fmla="*/ 986973 h 1516072"/>
                  <a:gd name="connsiteX75" fmla="*/ 680649 w 1003876"/>
                  <a:gd name="connsiteY75" fmla="*/ 985068 h 1516072"/>
                  <a:gd name="connsiteX76" fmla="*/ 686364 w 1003876"/>
                  <a:gd name="connsiteY76" fmla="*/ 981258 h 1516072"/>
                  <a:gd name="connsiteX77" fmla="*/ 695889 w 1003876"/>
                  <a:gd name="connsiteY77" fmla="*/ 971733 h 1516072"/>
                  <a:gd name="connsiteX78" fmla="*/ 705414 w 1003876"/>
                  <a:gd name="connsiteY78" fmla="*/ 960303 h 1516072"/>
                  <a:gd name="connsiteX79" fmla="*/ 716844 w 1003876"/>
                  <a:gd name="connsiteY79" fmla="*/ 952683 h 1516072"/>
                  <a:gd name="connsiteX80" fmla="*/ 732084 w 1003876"/>
                  <a:gd name="connsiteY80" fmla="*/ 939348 h 1516072"/>
                  <a:gd name="connsiteX81" fmla="*/ 741609 w 1003876"/>
                  <a:gd name="connsiteY81" fmla="*/ 927918 h 1516072"/>
                  <a:gd name="connsiteX82" fmla="*/ 753039 w 1003876"/>
                  <a:gd name="connsiteY82" fmla="*/ 918393 h 1516072"/>
                  <a:gd name="connsiteX83" fmla="*/ 758754 w 1003876"/>
                  <a:gd name="connsiteY83" fmla="*/ 906963 h 1516072"/>
                  <a:gd name="connsiteX84" fmla="*/ 760659 w 1003876"/>
                  <a:gd name="connsiteY84" fmla="*/ 901248 h 1516072"/>
                  <a:gd name="connsiteX85" fmla="*/ 766374 w 1003876"/>
                  <a:gd name="connsiteY85" fmla="*/ 889818 h 1516072"/>
                  <a:gd name="connsiteX86" fmla="*/ 764469 w 1003876"/>
                  <a:gd name="connsiteY86" fmla="*/ 874578 h 1516072"/>
                  <a:gd name="connsiteX87" fmla="*/ 758754 w 1003876"/>
                  <a:gd name="connsiteY87" fmla="*/ 872673 h 1516072"/>
                  <a:gd name="connsiteX88" fmla="*/ 737799 w 1003876"/>
                  <a:gd name="connsiteY88" fmla="*/ 874578 h 1516072"/>
                  <a:gd name="connsiteX89" fmla="*/ 732084 w 1003876"/>
                  <a:gd name="connsiteY89" fmla="*/ 878388 h 1516072"/>
                  <a:gd name="connsiteX90" fmla="*/ 699699 w 1003876"/>
                  <a:gd name="connsiteY90" fmla="*/ 899343 h 1516072"/>
                  <a:gd name="connsiteX91" fmla="*/ 595181 w 1003876"/>
                  <a:gd name="connsiteY91" fmla="*/ 957831 h 1516072"/>
                  <a:gd name="connsiteX92" fmla="*/ 507294 w 1003876"/>
                  <a:gd name="connsiteY92" fmla="*/ 847908 h 1516072"/>
                  <a:gd name="connsiteX93" fmla="*/ 503484 w 1003876"/>
                  <a:gd name="connsiteY93" fmla="*/ 358323 h 1516072"/>
                  <a:gd name="connsiteX94" fmla="*/ 499674 w 1003876"/>
                  <a:gd name="connsiteY94" fmla="*/ 66858 h 1516072"/>
                  <a:gd name="connsiteX95" fmla="*/ 490149 w 1003876"/>
                  <a:gd name="connsiteY95" fmla="*/ 40188 h 1516072"/>
                  <a:gd name="connsiteX96" fmla="*/ 488244 w 1003876"/>
                  <a:gd name="connsiteY96" fmla="*/ 34473 h 1516072"/>
                  <a:gd name="connsiteX97" fmla="*/ 484434 w 1003876"/>
                  <a:gd name="connsiteY97" fmla="*/ 28758 h 1516072"/>
                  <a:gd name="connsiteX98" fmla="*/ 478719 w 1003876"/>
                  <a:gd name="connsiteY98" fmla="*/ 17328 h 1516072"/>
                  <a:gd name="connsiteX99" fmla="*/ 473004 w 1003876"/>
                  <a:gd name="connsiteY99" fmla="*/ 13518 h 1516072"/>
                  <a:gd name="connsiteX100" fmla="*/ 469194 w 1003876"/>
                  <a:gd name="connsiteY100" fmla="*/ 7803 h 1516072"/>
                  <a:gd name="connsiteX101" fmla="*/ 429189 w 1003876"/>
                  <a:gd name="connsiteY101" fmla="*/ 11613 h 1516072"/>
                  <a:gd name="connsiteX102" fmla="*/ 425379 w 1003876"/>
                  <a:gd name="connsiteY102" fmla="*/ 78288 h 1516072"/>
                  <a:gd name="connsiteX103" fmla="*/ 425379 w 1003876"/>
                  <a:gd name="connsiteY103" fmla="*/ 84003 h 1516072"/>
                  <a:gd name="connsiteX104" fmla="*/ 436603 w 1003876"/>
                  <a:gd name="connsiteY104" fmla="*/ 225952 h 1516072"/>
                  <a:gd name="connsiteX105" fmla="*/ 440619 w 1003876"/>
                  <a:gd name="connsiteY105" fmla="*/ 421188 h 1516072"/>
                  <a:gd name="connsiteX106" fmla="*/ 440002 w 1003876"/>
                  <a:gd name="connsiteY106" fmla="*/ 789160 h 1516072"/>
                  <a:gd name="connsiteX107" fmla="*/ 430322 w 1003876"/>
                  <a:gd name="connsiteY10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55884 w 1003876"/>
                  <a:gd name="connsiteY56" fmla="*/ 1103178 h 1516072"/>
                  <a:gd name="connsiteX57" fmla="*/ 671124 w 1003876"/>
                  <a:gd name="connsiteY57" fmla="*/ 1089843 h 1516072"/>
                  <a:gd name="connsiteX58" fmla="*/ 724464 w 1003876"/>
                  <a:gd name="connsiteY58" fmla="*/ 1082223 h 1516072"/>
                  <a:gd name="connsiteX59" fmla="*/ 842574 w 1003876"/>
                  <a:gd name="connsiteY59" fmla="*/ 1084128 h 1516072"/>
                  <a:gd name="connsiteX60" fmla="*/ 871149 w 1003876"/>
                  <a:gd name="connsiteY60" fmla="*/ 1086033 h 1516072"/>
                  <a:gd name="connsiteX61" fmla="*/ 899724 w 1003876"/>
                  <a:gd name="connsiteY61" fmla="*/ 1091748 h 1516072"/>
                  <a:gd name="connsiteX62" fmla="*/ 922584 w 1003876"/>
                  <a:gd name="connsiteY62" fmla="*/ 1095558 h 1516072"/>
                  <a:gd name="connsiteX63" fmla="*/ 985294 w 1003876"/>
                  <a:gd name="connsiteY63" fmla="*/ 1104311 h 1516072"/>
                  <a:gd name="connsiteX64" fmla="*/ 1003378 w 1003876"/>
                  <a:gd name="connsiteY64" fmla="*/ 1065958 h 1516072"/>
                  <a:gd name="connsiteX65" fmla="*/ 970209 w 1003876"/>
                  <a:gd name="connsiteY65" fmla="*/ 1044123 h 1516072"/>
                  <a:gd name="connsiteX66" fmla="*/ 918620 w 1003876"/>
                  <a:gd name="connsiteY66" fmla="*/ 1034598 h 1516072"/>
                  <a:gd name="connsiteX67" fmla="*/ 825429 w 1003876"/>
                  <a:gd name="connsiteY67" fmla="*/ 1034598 h 1516072"/>
                  <a:gd name="connsiteX68" fmla="*/ 730179 w 1003876"/>
                  <a:gd name="connsiteY68" fmla="*/ 1038408 h 1516072"/>
                  <a:gd name="connsiteX69" fmla="*/ 669219 w 1003876"/>
                  <a:gd name="connsiteY69" fmla="*/ 1046028 h 1516072"/>
                  <a:gd name="connsiteX70" fmla="*/ 646360 w 1003876"/>
                  <a:gd name="connsiteY70" fmla="*/ 1049838 h 1516072"/>
                  <a:gd name="connsiteX71" fmla="*/ 640078 w 1003876"/>
                  <a:gd name="connsiteY71" fmla="*/ 1026051 h 1516072"/>
                  <a:gd name="connsiteX72" fmla="*/ 673029 w 1003876"/>
                  <a:gd name="connsiteY72" fmla="*/ 992688 h 1516072"/>
                  <a:gd name="connsiteX73" fmla="*/ 674934 w 1003876"/>
                  <a:gd name="connsiteY73" fmla="*/ 986973 h 1516072"/>
                  <a:gd name="connsiteX74" fmla="*/ 680649 w 1003876"/>
                  <a:gd name="connsiteY74" fmla="*/ 985068 h 1516072"/>
                  <a:gd name="connsiteX75" fmla="*/ 686364 w 1003876"/>
                  <a:gd name="connsiteY75" fmla="*/ 981258 h 1516072"/>
                  <a:gd name="connsiteX76" fmla="*/ 695889 w 1003876"/>
                  <a:gd name="connsiteY76" fmla="*/ 971733 h 1516072"/>
                  <a:gd name="connsiteX77" fmla="*/ 705414 w 1003876"/>
                  <a:gd name="connsiteY77" fmla="*/ 960303 h 1516072"/>
                  <a:gd name="connsiteX78" fmla="*/ 716844 w 1003876"/>
                  <a:gd name="connsiteY78" fmla="*/ 952683 h 1516072"/>
                  <a:gd name="connsiteX79" fmla="*/ 732084 w 1003876"/>
                  <a:gd name="connsiteY79" fmla="*/ 939348 h 1516072"/>
                  <a:gd name="connsiteX80" fmla="*/ 741609 w 1003876"/>
                  <a:gd name="connsiteY80" fmla="*/ 927918 h 1516072"/>
                  <a:gd name="connsiteX81" fmla="*/ 753039 w 1003876"/>
                  <a:gd name="connsiteY81" fmla="*/ 918393 h 1516072"/>
                  <a:gd name="connsiteX82" fmla="*/ 758754 w 1003876"/>
                  <a:gd name="connsiteY82" fmla="*/ 906963 h 1516072"/>
                  <a:gd name="connsiteX83" fmla="*/ 760659 w 1003876"/>
                  <a:gd name="connsiteY83" fmla="*/ 901248 h 1516072"/>
                  <a:gd name="connsiteX84" fmla="*/ 766374 w 1003876"/>
                  <a:gd name="connsiteY84" fmla="*/ 889818 h 1516072"/>
                  <a:gd name="connsiteX85" fmla="*/ 764469 w 1003876"/>
                  <a:gd name="connsiteY85" fmla="*/ 874578 h 1516072"/>
                  <a:gd name="connsiteX86" fmla="*/ 758754 w 1003876"/>
                  <a:gd name="connsiteY86" fmla="*/ 872673 h 1516072"/>
                  <a:gd name="connsiteX87" fmla="*/ 737799 w 1003876"/>
                  <a:gd name="connsiteY87" fmla="*/ 874578 h 1516072"/>
                  <a:gd name="connsiteX88" fmla="*/ 732084 w 1003876"/>
                  <a:gd name="connsiteY88" fmla="*/ 878388 h 1516072"/>
                  <a:gd name="connsiteX89" fmla="*/ 699699 w 1003876"/>
                  <a:gd name="connsiteY89" fmla="*/ 899343 h 1516072"/>
                  <a:gd name="connsiteX90" fmla="*/ 595181 w 1003876"/>
                  <a:gd name="connsiteY90" fmla="*/ 957831 h 1516072"/>
                  <a:gd name="connsiteX91" fmla="*/ 507294 w 1003876"/>
                  <a:gd name="connsiteY91" fmla="*/ 847908 h 1516072"/>
                  <a:gd name="connsiteX92" fmla="*/ 503484 w 1003876"/>
                  <a:gd name="connsiteY92" fmla="*/ 358323 h 1516072"/>
                  <a:gd name="connsiteX93" fmla="*/ 499674 w 1003876"/>
                  <a:gd name="connsiteY93" fmla="*/ 66858 h 1516072"/>
                  <a:gd name="connsiteX94" fmla="*/ 490149 w 1003876"/>
                  <a:gd name="connsiteY94" fmla="*/ 40188 h 1516072"/>
                  <a:gd name="connsiteX95" fmla="*/ 488244 w 1003876"/>
                  <a:gd name="connsiteY95" fmla="*/ 34473 h 1516072"/>
                  <a:gd name="connsiteX96" fmla="*/ 484434 w 1003876"/>
                  <a:gd name="connsiteY96" fmla="*/ 28758 h 1516072"/>
                  <a:gd name="connsiteX97" fmla="*/ 478719 w 1003876"/>
                  <a:gd name="connsiteY97" fmla="*/ 17328 h 1516072"/>
                  <a:gd name="connsiteX98" fmla="*/ 473004 w 1003876"/>
                  <a:gd name="connsiteY98" fmla="*/ 13518 h 1516072"/>
                  <a:gd name="connsiteX99" fmla="*/ 469194 w 1003876"/>
                  <a:gd name="connsiteY99" fmla="*/ 7803 h 1516072"/>
                  <a:gd name="connsiteX100" fmla="*/ 429189 w 1003876"/>
                  <a:gd name="connsiteY100" fmla="*/ 11613 h 1516072"/>
                  <a:gd name="connsiteX101" fmla="*/ 425379 w 1003876"/>
                  <a:gd name="connsiteY101" fmla="*/ 78288 h 1516072"/>
                  <a:gd name="connsiteX102" fmla="*/ 425379 w 1003876"/>
                  <a:gd name="connsiteY102" fmla="*/ 84003 h 1516072"/>
                  <a:gd name="connsiteX103" fmla="*/ 436603 w 1003876"/>
                  <a:gd name="connsiteY103" fmla="*/ 225952 h 1516072"/>
                  <a:gd name="connsiteX104" fmla="*/ 440619 w 1003876"/>
                  <a:gd name="connsiteY104" fmla="*/ 421188 h 1516072"/>
                  <a:gd name="connsiteX105" fmla="*/ 440002 w 1003876"/>
                  <a:gd name="connsiteY105" fmla="*/ 789160 h 1516072"/>
                  <a:gd name="connsiteX106" fmla="*/ 430322 w 1003876"/>
                  <a:gd name="connsiteY10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55884 w 1003876"/>
                  <a:gd name="connsiteY55" fmla="*/ 1103178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703818 w 1003876"/>
                  <a:gd name="connsiteY67" fmla="*/ 1041086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46360 w 1003876"/>
                  <a:gd name="connsiteY67" fmla="*/ 1049838 h 1516072"/>
                  <a:gd name="connsiteX68" fmla="*/ 640078 w 1003876"/>
                  <a:gd name="connsiteY68" fmla="*/ 1026051 h 1516072"/>
                  <a:gd name="connsiteX69" fmla="*/ 673029 w 1003876"/>
                  <a:gd name="connsiteY69" fmla="*/ 992688 h 1516072"/>
                  <a:gd name="connsiteX70" fmla="*/ 674934 w 1003876"/>
                  <a:gd name="connsiteY70" fmla="*/ 986973 h 1516072"/>
                  <a:gd name="connsiteX71" fmla="*/ 680649 w 1003876"/>
                  <a:gd name="connsiteY71" fmla="*/ 985068 h 1516072"/>
                  <a:gd name="connsiteX72" fmla="*/ 686364 w 1003876"/>
                  <a:gd name="connsiteY72" fmla="*/ 981258 h 1516072"/>
                  <a:gd name="connsiteX73" fmla="*/ 695889 w 1003876"/>
                  <a:gd name="connsiteY73" fmla="*/ 971733 h 1516072"/>
                  <a:gd name="connsiteX74" fmla="*/ 705414 w 1003876"/>
                  <a:gd name="connsiteY74" fmla="*/ 960303 h 1516072"/>
                  <a:gd name="connsiteX75" fmla="*/ 716844 w 1003876"/>
                  <a:gd name="connsiteY75" fmla="*/ 952683 h 1516072"/>
                  <a:gd name="connsiteX76" fmla="*/ 732084 w 1003876"/>
                  <a:gd name="connsiteY76" fmla="*/ 939348 h 1516072"/>
                  <a:gd name="connsiteX77" fmla="*/ 741609 w 1003876"/>
                  <a:gd name="connsiteY77" fmla="*/ 927918 h 1516072"/>
                  <a:gd name="connsiteX78" fmla="*/ 753039 w 1003876"/>
                  <a:gd name="connsiteY78" fmla="*/ 918393 h 1516072"/>
                  <a:gd name="connsiteX79" fmla="*/ 758754 w 1003876"/>
                  <a:gd name="connsiteY79" fmla="*/ 906963 h 1516072"/>
                  <a:gd name="connsiteX80" fmla="*/ 760659 w 1003876"/>
                  <a:gd name="connsiteY80" fmla="*/ 901248 h 1516072"/>
                  <a:gd name="connsiteX81" fmla="*/ 766374 w 1003876"/>
                  <a:gd name="connsiteY81" fmla="*/ 889818 h 1516072"/>
                  <a:gd name="connsiteX82" fmla="*/ 764469 w 1003876"/>
                  <a:gd name="connsiteY82" fmla="*/ 874578 h 1516072"/>
                  <a:gd name="connsiteX83" fmla="*/ 758754 w 1003876"/>
                  <a:gd name="connsiteY83" fmla="*/ 872673 h 1516072"/>
                  <a:gd name="connsiteX84" fmla="*/ 737799 w 1003876"/>
                  <a:gd name="connsiteY84" fmla="*/ 874578 h 1516072"/>
                  <a:gd name="connsiteX85" fmla="*/ 732084 w 1003876"/>
                  <a:gd name="connsiteY85" fmla="*/ 878388 h 1516072"/>
                  <a:gd name="connsiteX86" fmla="*/ 699699 w 1003876"/>
                  <a:gd name="connsiteY86" fmla="*/ 899343 h 1516072"/>
                  <a:gd name="connsiteX87" fmla="*/ 595181 w 1003876"/>
                  <a:gd name="connsiteY87" fmla="*/ 957831 h 1516072"/>
                  <a:gd name="connsiteX88" fmla="*/ 507294 w 1003876"/>
                  <a:gd name="connsiteY88" fmla="*/ 847908 h 1516072"/>
                  <a:gd name="connsiteX89" fmla="*/ 503484 w 1003876"/>
                  <a:gd name="connsiteY89" fmla="*/ 358323 h 1516072"/>
                  <a:gd name="connsiteX90" fmla="*/ 499674 w 1003876"/>
                  <a:gd name="connsiteY90" fmla="*/ 66858 h 1516072"/>
                  <a:gd name="connsiteX91" fmla="*/ 490149 w 1003876"/>
                  <a:gd name="connsiteY91" fmla="*/ 40188 h 1516072"/>
                  <a:gd name="connsiteX92" fmla="*/ 488244 w 1003876"/>
                  <a:gd name="connsiteY92" fmla="*/ 34473 h 1516072"/>
                  <a:gd name="connsiteX93" fmla="*/ 484434 w 1003876"/>
                  <a:gd name="connsiteY93" fmla="*/ 28758 h 1516072"/>
                  <a:gd name="connsiteX94" fmla="*/ 478719 w 1003876"/>
                  <a:gd name="connsiteY94" fmla="*/ 17328 h 1516072"/>
                  <a:gd name="connsiteX95" fmla="*/ 473004 w 1003876"/>
                  <a:gd name="connsiteY95" fmla="*/ 13518 h 1516072"/>
                  <a:gd name="connsiteX96" fmla="*/ 469194 w 1003876"/>
                  <a:gd name="connsiteY96" fmla="*/ 7803 h 1516072"/>
                  <a:gd name="connsiteX97" fmla="*/ 429189 w 1003876"/>
                  <a:gd name="connsiteY97" fmla="*/ 11613 h 1516072"/>
                  <a:gd name="connsiteX98" fmla="*/ 425379 w 1003876"/>
                  <a:gd name="connsiteY98" fmla="*/ 78288 h 1516072"/>
                  <a:gd name="connsiteX99" fmla="*/ 425379 w 1003876"/>
                  <a:gd name="connsiteY99" fmla="*/ 84003 h 1516072"/>
                  <a:gd name="connsiteX100" fmla="*/ 436603 w 1003876"/>
                  <a:gd name="connsiteY100" fmla="*/ 225952 h 1516072"/>
                  <a:gd name="connsiteX101" fmla="*/ 440619 w 1003876"/>
                  <a:gd name="connsiteY101" fmla="*/ 421188 h 1516072"/>
                  <a:gd name="connsiteX102" fmla="*/ 440002 w 1003876"/>
                  <a:gd name="connsiteY102" fmla="*/ 789160 h 1516072"/>
                  <a:gd name="connsiteX103" fmla="*/ 430322 w 1003876"/>
                  <a:gd name="connsiteY10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71149 w 1003876"/>
                  <a:gd name="connsiteY58" fmla="*/ 1086033 h 1516072"/>
                  <a:gd name="connsiteX59" fmla="*/ 899724 w 1003876"/>
                  <a:gd name="connsiteY59" fmla="*/ 1091748 h 1516072"/>
                  <a:gd name="connsiteX60" fmla="*/ 922584 w 1003876"/>
                  <a:gd name="connsiteY60" fmla="*/ 1095558 h 1516072"/>
                  <a:gd name="connsiteX61" fmla="*/ 985294 w 1003876"/>
                  <a:gd name="connsiteY61" fmla="*/ 1104311 h 1516072"/>
                  <a:gd name="connsiteX62" fmla="*/ 1003378 w 1003876"/>
                  <a:gd name="connsiteY62" fmla="*/ 1065958 h 1516072"/>
                  <a:gd name="connsiteX63" fmla="*/ 970209 w 1003876"/>
                  <a:gd name="connsiteY63" fmla="*/ 1044123 h 1516072"/>
                  <a:gd name="connsiteX64" fmla="*/ 918620 w 1003876"/>
                  <a:gd name="connsiteY64" fmla="*/ 1034598 h 1516072"/>
                  <a:gd name="connsiteX65" fmla="*/ 803186 w 1003876"/>
                  <a:gd name="connsiteY65" fmla="*/ 1037069 h 1516072"/>
                  <a:gd name="connsiteX66" fmla="*/ 646360 w 1003876"/>
                  <a:gd name="connsiteY66" fmla="*/ 1049838 h 1516072"/>
                  <a:gd name="connsiteX67" fmla="*/ 640078 w 1003876"/>
                  <a:gd name="connsiteY67" fmla="*/ 1026051 h 1516072"/>
                  <a:gd name="connsiteX68" fmla="*/ 673029 w 1003876"/>
                  <a:gd name="connsiteY68" fmla="*/ 992688 h 1516072"/>
                  <a:gd name="connsiteX69" fmla="*/ 674934 w 1003876"/>
                  <a:gd name="connsiteY69" fmla="*/ 986973 h 1516072"/>
                  <a:gd name="connsiteX70" fmla="*/ 680649 w 1003876"/>
                  <a:gd name="connsiteY70" fmla="*/ 985068 h 1516072"/>
                  <a:gd name="connsiteX71" fmla="*/ 686364 w 1003876"/>
                  <a:gd name="connsiteY71" fmla="*/ 981258 h 1516072"/>
                  <a:gd name="connsiteX72" fmla="*/ 695889 w 1003876"/>
                  <a:gd name="connsiteY72" fmla="*/ 971733 h 1516072"/>
                  <a:gd name="connsiteX73" fmla="*/ 705414 w 1003876"/>
                  <a:gd name="connsiteY73" fmla="*/ 960303 h 1516072"/>
                  <a:gd name="connsiteX74" fmla="*/ 716844 w 1003876"/>
                  <a:gd name="connsiteY74" fmla="*/ 952683 h 1516072"/>
                  <a:gd name="connsiteX75" fmla="*/ 732084 w 1003876"/>
                  <a:gd name="connsiteY75" fmla="*/ 939348 h 1516072"/>
                  <a:gd name="connsiteX76" fmla="*/ 741609 w 1003876"/>
                  <a:gd name="connsiteY76" fmla="*/ 927918 h 1516072"/>
                  <a:gd name="connsiteX77" fmla="*/ 753039 w 1003876"/>
                  <a:gd name="connsiteY77" fmla="*/ 918393 h 1516072"/>
                  <a:gd name="connsiteX78" fmla="*/ 758754 w 1003876"/>
                  <a:gd name="connsiteY78" fmla="*/ 906963 h 1516072"/>
                  <a:gd name="connsiteX79" fmla="*/ 760659 w 1003876"/>
                  <a:gd name="connsiteY79" fmla="*/ 901248 h 1516072"/>
                  <a:gd name="connsiteX80" fmla="*/ 766374 w 1003876"/>
                  <a:gd name="connsiteY80" fmla="*/ 889818 h 1516072"/>
                  <a:gd name="connsiteX81" fmla="*/ 764469 w 1003876"/>
                  <a:gd name="connsiteY81" fmla="*/ 874578 h 1516072"/>
                  <a:gd name="connsiteX82" fmla="*/ 758754 w 1003876"/>
                  <a:gd name="connsiteY82" fmla="*/ 872673 h 1516072"/>
                  <a:gd name="connsiteX83" fmla="*/ 737799 w 1003876"/>
                  <a:gd name="connsiteY83" fmla="*/ 874578 h 1516072"/>
                  <a:gd name="connsiteX84" fmla="*/ 732084 w 1003876"/>
                  <a:gd name="connsiteY84" fmla="*/ 878388 h 1516072"/>
                  <a:gd name="connsiteX85" fmla="*/ 699699 w 1003876"/>
                  <a:gd name="connsiteY85" fmla="*/ 899343 h 1516072"/>
                  <a:gd name="connsiteX86" fmla="*/ 595181 w 1003876"/>
                  <a:gd name="connsiteY86" fmla="*/ 957831 h 1516072"/>
                  <a:gd name="connsiteX87" fmla="*/ 507294 w 1003876"/>
                  <a:gd name="connsiteY87" fmla="*/ 847908 h 1516072"/>
                  <a:gd name="connsiteX88" fmla="*/ 503484 w 1003876"/>
                  <a:gd name="connsiteY88" fmla="*/ 358323 h 1516072"/>
                  <a:gd name="connsiteX89" fmla="*/ 499674 w 1003876"/>
                  <a:gd name="connsiteY89" fmla="*/ 66858 h 1516072"/>
                  <a:gd name="connsiteX90" fmla="*/ 490149 w 1003876"/>
                  <a:gd name="connsiteY90" fmla="*/ 40188 h 1516072"/>
                  <a:gd name="connsiteX91" fmla="*/ 488244 w 1003876"/>
                  <a:gd name="connsiteY91" fmla="*/ 34473 h 1516072"/>
                  <a:gd name="connsiteX92" fmla="*/ 484434 w 1003876"/>
                  <a:gd name="connsiteY92" fmla="*/ 28758 h 1516072"/>
                  <a:gd name="connsiteX93" fmla="*/ 478719 w 1003876"/>
                  <a:gd name="connsiteY93" fmla="*/ 17328 h 1516072"/>
                  <a:gd name="connsiteX94" fmla="*/ 473004 w 1003876"/>
                  <a:gd name="connsiteY94" fmla="*/ 13518 h 1516072"/>
                  <a:gd name="connsiteX95" fmla="*/ 469194 w 1003876"/>
                  <a:gd name="connsiteY95" fmla="*/ 7803 h 1516072"/>
                  <a:gd name="connsiteX96" fmla="*/ 429189 w 1003876"/>
                  <a:gd name="connsiteY96" fmla="*/ 11613 h 1516072"/>
                  <a:gd name="connsiteX97" fmla="*/ 425379 w 1003876"/>
                  <a:gd name="connsiteY97" fmla="*/ 78288 h 1516072"/>
                  <a:gd name="connsiteX98" fmla="*/ 425379 w 1003876"/>
                  <a:gd name="connsiteY98" fmla="*/ 84003 h 1516072"/>
                  <a:gd name="connsiteX99" fmla="*/ 436603 w 1003876"/>
                  <a:gd name="connsiteY99" fmla="*/ 225952 h 1516072"/>
                  <a:gd name="connsiteX100" fmla="*/ 440619 w 1003876"/>
                  <a:gd name="connsiteY100" fmla="*/ 421188 h 1516072"/>
                  <a:gd name="connsiteX101" fmla="*/ 440002 w 1003876"/>
                  <a:gd name="connsiteY101" fmla="*/ 789160 h 1516072"/>
                  <a:gd name="connsiteX102" fmla="*/ 430322 w 1003876"/>
                  <a:gd name="connsiteY102" fmla="*/ 879006 h 1516072"/>
                  <a:gd name="connsiteX0" fmla="*/ 430322 w 1004810"/>
                  <a:gd name="connsiteY0" fmla="*/ 879006 h 1516072"/>
                  <a:gd name="connsiteX1" fmla="*/ 392427 w 1004810"/>
                  <a:gd name="connsiteY1" fmla="*/ 931934 h 1516072"/>
                  <a:gd name="connsiteX2" fmla="*/ 312984 w 1004810"/>
                  <a:gd name="connsiteY2" fmla="*/ 966018 h 1516072"/>
                  <a:gd name="connsiteX3" fmla="*/ 257945 w 1004810"/>
                  <a:gd name="connsiteY3" fmla="*/ 967151 h 1516072"/>
                  <a:gd name="connsiteX4" fmla="*/ 188953 w 1004810"/>
                  <a:gd name="connsiteY4" fmla="*/ 949800 h 1516072"/>
                  <a:gd name="connsiteX5" fmla="*/ 116769 w 1004810"/>
                  <a:gd name="connsiteY5" fmla="*/ 903153 h 1516072"/>
                  <a:gd name="connsiteX6" fmla="*/ 59619 w 1004810"/>
                  <a:gd name="connsiteY6" fmla="*/ 874578 h 1516072"/>
                  <a:gd name="connsiteX7" fmla="*/ 46284 w 1004810"/>
                  <a:gd name="connsiteY7" fmla="*/ 895533 h 1516072"/>
                  <a:gd name="connsiteX8" fmla="*/ 50094 w 1004810"/>
                  <a:gd name="connsiteY8" fmla="*/ 933633 h 1516072"/>
                  <a:gd name="connsiteX9" fmla="*/ 53904 w 1004810"/>
                  <a:gd name="connsiteY9" fmla="*/ 939348 h 1516072"/>
                  <a:gd name="connsiteX10" fmla="*/ 59619 w 1004810"/>
                  <a:gd name="connsiteY10" fmla="*/ 943158 h 1516072"/>
                  <a:gd name="connsiteX11" fmla="*/ 63429 w 1004810"/>
                  <a:gd name="connsiteY11" fmla="*/ 948873 h 1516072"/>
                  <a:gd name="connsiteX12" fmla="*/ 80574 w 1004810"/>
                  <a:gd name="connsiteY12" fmla="*/ 958398 h 1516072"/>
                  <a:gd name="connsiteX13" fmla="*/ 166299 w 1004810"/>
                  <a:gd name="connsiteY13" fmla="*/ 979353 h 1516072"/>
                  <a:gd name="connsiteX14" fmla="*/ 267264 w 1004810"/>
                  <a:gd name="connsiteY14" fmla="*/ 1021263 h 1516072"/>
                  <a:gd name="connsiteX15" fmla="*/ 278694 w 1004810"/>
                  <a:gd name="connsiteY15" fmla="*/ 1076508 h 1516072"/>
                  <a:gd name="connsiteX16" fmla="*/ 264381 w 1004810"/>
                  <a:gd name="connsiteY16" fmla="*/ 1119397 h 1516072"/>
                  <a:gd name="connsiteX17" fmla="*/ 186224 w 1004810"/>
                  <a:gd name="connsiteY17" fmla="*/ 1150391 h 1516072"/>
                  <a:gd name="connsiteX18" fmla="*/ 15804 w 1004810"/>
                  <a:gd name="connsiteY18" fmla="*/ 1160328 h 1516072"/>
                  <a:gd name="connsiteX19" fmla="*/ 6279 w 1004810"/>
                  <a:gd name="connsiteY19" fmla="*/ 1169853 h 1516072"/>
                  <a:gd name="connsiteX20" fmla="*/ 4374 w 1004810"/>
                  <a:gd name="connsiteY20" fmla="*/ 1175568 h 1516072"/>
                  <a:gd name="connsiteX21" fmla="*/ 564 w 1004810"/>
                  <a:gd name="connsiteY21" fmla="*/ 1181283 h 1516072"/>
                  <a:gd name="connsiteX22" fmla="*/ 6279 w 1004810"/>
                  <a:gd name="connsiteY22" fmla="*/ 1213668 h 1516072"/>
                  <a:gd name="connsiteX23" fmla="*/ 11994 w 1004810"/>
                  <a:gd name="connsiteY23" fmla="*/ 1217478 h 1516072"/>
                  <a:gd name="connsiteX24" fmla="*/ 17709 w 1004810"/>
                  <a:gd name="connsiteY24" fmla="*/ 1219383 h 1516072"/>
                  <a:gd name="connsiteX25" fmla="*/ 145344 w 1004810"/>
                  <a:gd name="connsiteY25" fmla="*/ 1222421 h 1516072"/>
                  <a:gd name="connsiteX26" fmla="*/ 335999 w 1004810"/>
                  <a:gd name="connsiteY26" fmla="*/ 1217478 h 1516072"/>
                  <a:gd name="connsiteX27" fmla="*/ 362514 w 1004810"/>
                  <a:gd name="connsiteY27" fmla="*/ 1273701 h 1516072"/>
                  <a:gd name="connsiteX28" fmla="*/ 335071 w 1004810"/>
                  <a:gd name="connsiteY28" fmla="*/ 1356594 h 1516072"/>
                  <a:gd name="connsiteX29" fmla="*/ 328224 w 1004810"/>
                  <a:gd name="connsiteY29" fmla="*/ 1420386 h 1516072"/>
                  <a:gd name="connsiteX30" fmla="*/ 332034 w 1004810"/>
                  <a:gd name="connsiteY30" fmla="*/ 1463223 h 1516072"/>
                  <a:gd name="connsiteX31" fmla="*/ 364419 w 1004810"/>
                  <a:gd name="connsiteY31" fmla="*/ 1512753 h 1516072"/>
                  <a:gd name="connsiteX32" fmla="*/ 387279 w 1004810"/>
                  <a:gd name="connsiteY32" fmla="*/ 1514658 h 1516072"/>
                  <a:gd name="connsiteX33" fmla="*/ 396804 w 1004810"/>
                  <a:gd name="connsiteY33" fmla="*/ 1491798 h 1516072"/>
                  <a:gd name="connsiteX34" fmla="*/ 403085 w 1004810"/>
                  <a:gd name="connsiteY34" fmla="*/ 1451433 h 1516072"/>
                  <a:gd name="connsiteX35" fmla="*/ 409367 w 1004810"/>
                  <a:gd name="connsiteY35" fmla="*/ 1389340 h 1516072"/>
                  <a:gd name="connsiteX36" fmla="*/ 424041 w 1004810"/>
                  <a:gd name="connsiteY36" fmla="*/ 1329152 h 1516072"/>
                  <a:gd name="connsiteX37" fmla="*/ 467289 w 1004810"/>
                  <a:gd name="connsiteY37" fmla="*/ 1265103 h 1516072"/>
                  <a:gd name="connsiteX38" fmla="*/ 528455 w 1004810"/>
                  <a:gd name="connsiteY38" fmla="*/ 1230091 h 1516072"/>
                  <a:gd name="connsiteX39" fmla="*/ 601154 w 1004810"/>
                  <a:gd name="connsiteY39" fmla="*/ 1221700 h 1516072"/>
                  <a:gd name="connsiteX40" fmla="*/ 720654 w 1004810"/>
                  <a:gd name="connsiteY40" fmla="*/ 1316538 h 1516072"/>
                  <a:gd name="connsiteX41" fmla="*/ 733989 w 1004810"/>
                  <a:gd name="connsiteY41" fmla="*/ 1326063 h 1516072"/>
                  <a:gd name="connsiteX42" fmla="*/ 743514 w 1004810"/>
                  <a:gd name="connsiteY42" fmla="*/ 1327968 h 1516072"/>
                  <a:gd name="connsiteX43" fmla="*/ 749229 w 1004810"/>
                  <a:gd name="connsiteY43" fmla="*/ 1329873 h 1516072"/>
                  <a:gd name="connsiteX44" fmla="*/ 762564 w 1004810"/>
                  <a:gd name="connsiteY44" fmla="*/ 1335588 h 1516072"/>
                  <a:gd name="connsiteX45" fmla="*/ 777804 w 1004810"/>
                  <a:gd name="connsiteY45" fmla="*/ 1333683 h 1516072"/>
                  <a:gd name="connsiteX46" fmla="*/ 789234 w 1004810"/>
                  <a:gd name="connsiteY46" fmla="*/ 1327968 h 1516072"/>
                  <a:gd name="connsiteX47" fmla="*/ 794949 w 1004810"/>
                  <a:gd name="connsiteY47" fmla="*/ 1326063 h 1516072"/>
                  <a:gd name="connsiteX48" fmla="*/ 802569 w 1004810"/>
                  <a:gd name="connsiteY48" fmla="*/ 1308918 h 1516072"/>
                  <a:gd name="connsiteX49" fmla="*/ 800664 w 1004810"/>
                  <a:gd name="connsiteY49" fmla="*/ 1284153 h 1516072"/>
                  <a:gd name="connsiteX50" fmla="*/ 798759 w 1004810"/>
                  <a:gd name="connsiteY50" fmla="*/ 1278438 h 1516072"/>
                  <a:gd name="connsiteX51" fmla="*/ 796854 w 1004810"/>
                  <a:gd name="connsiteY51" fmla="*/ 1270818 h 1516072"/>
                  <a:gd name="connsiteX52" fmla="*/ 783519 w 1004810"/>
                  <a:gd name="connsiteY52" fmla="*/ 1253673 h 1516072"/>
                  <a:gd name="connsiteX53" fmla="*/ 773994 w 1004810"/>
                  <a:gd name="connsiteY53" fmla="*/ 1247958 h 1516072"/>
                  <a:gd name="connsiteX54" fmla="*/ 648264 w 1004810"/>
                  <a:gd name="connsiteY54" fmla="*/ 1156518 h 1516072"/>
                  <a:gd name="connsiteX55" fmla="*/ 645998 w 1004810"/>
                  <a:gd name="connsiteY55" fmla="*/ 1108121 h 1516072"/>
                  <a:gd name="connsiteX56" fmla="*/ 671124 w 1004810"/>
                  <a:gd name="connsiteY56" fmla="*/ 1089843 h 1516072"/>
                  <a:gd name="connsiteX57" fmla="*/ 724464 w 1004810"/>
                  <a:gd name="connsiteY57" fmla="*/ 1082223 h 1516072"/>
                  <a:gd name="connsiteX58" fmla="*/ 871149 w 1004810"/>
                  <a:gd name="connsiteY58" fmla="*/ 1086033 h 1516072"/>
                  <a:gd name="connsiteX59" fmla="*/ 899724 w 1004810"/>
                  <a:gd name="connsiteY59" fmla="*/ 1091748 h 1516072"/>
                  <a:gd name="connsiteX60" fmla="*/ 922584 w 1004810"/>
                  <a:gd name="connsiteY60" fmla="*/ 1095558 h 1516072"/>
                  <a:gd name="connsiteX61" fmla="*/ 1003378 w 1004810"/>
                  <a:gd name="connsiteY61" fmla="*/ 1065958 h 1516072"/>
                  <a:gd name="connsiteX62" fmla="*/ 970209 w 1004810"/>
                  <a:gd name="connsiteY62" fmla="*/ 1044123 h 1516072"/>
                  <a:gd name="connsiteX63" fmla="*/ 918620 w 1004810"/>
                  <a:gd name="connsiteY63" fmla="*/ 1034598 h 1516072"/>
                  <a:gd name="connsiteX64" fmla="*/ 803186 w 1004810"/>
                  <a:gd name="connsiteY64" fmla="*/ 1037069 h 1516072"/>
                  <a:gd name="connsiteX65" fmla="*/ 646360 w 1004810"/>
                  <a:gd name="connsiteY65" fmla="*/ 1049838 h 1516072"/>
                  <a:gd name="connsiteX66" fmla="*/ 640078 w 1004810"/>
                  <a:gd name="connsiteY66" fmla="*/ 1026051 h 1516072"/>
                  <a:gd name="connsiteX67" fmla="*/ 673029 w 1004810"/>
                  <a:gd name="connsiteY67" fmla="*/ 992688 h 1516072"/>
                  <a:gd name="connsiteX68" fmla="*/ 674934 w 1004810"/>
                  <a:gd name="connsiteY68" fmla="*/ 986973 h 1516072"/>
                  <a:gd name="connsiteX69" fmla="*/ 680649 w 1004810"/>
                  <a:gd name="connsiteY69" fmla="*/ 985068 h 1516072"/>
                  <a:gd name="connsiteX70" fmla="*/ 686364 w 1004810"/>
                  <a:gd name="connsiteY70" fmla="*/ 981258 h 1516072"/>
                  <a:gd name="connsiteX71" fmla="*/ 695889 w 1004810"/>
                  <a:gd name="connsiteY71" fmla="*/ 971733 h 1516072"/>
                  <a:gd name="connsiteX72" fmla="*/ 705414 w 1004810"/>
                  <a:gd name="connsiteY72" fmla="*/ 960303 h 1516072"/>
                  <a:gd name="connsiteX73" fmla="*/ 716844 w 1004810"/>
                  <a:gd name="connsiteY73" fmla="*/ 952683 h 1516072"/>
                  <a:gd name="connsiteX74" fmla="*/ 732084 w 1004810"/>
                  <a:gd name="connsiteY74" fmla="*/ 939348 h 1516072"/>
                  <a:gd name="connsiteX75" fmla="*/ 741609 w 1004810"/>
                  <a:gd name="connsiteY75" fmla="*/ 927918 h 1516072"/>
                  <a:gd name="connsiteX76" fmla="*/ 753039 w 1004810"/>
                  <a:gd name="connsiteY76" fmla="*/ 918393 h 1516072"/>
                  <a:gd name="connsiteX77" fmla="*/ 758754 w 1004810"/>
                  <a:gd name="connsiteY77" fmla="*/ 906963 h 1516072"/>
                  <a:gd name="connsiteX78" fmla="*/ 760659 w 1004810"/>
                  <a:gd name="connsiteY78" fmla="*/ 901248 h 1516072"/>
                  <a:gd name="connsiteX79" fmla="*/ 766374 w 1004810"/>
                  <a:gd name="connsiteY79" fmla="*/ 889818 h 1516072"/>
                  <a:gd name="connsiteX80" fmla="*/ 764469 w 1004810"/>
                  <a:gd name="connsiteY80" fmla="*/ 874578 h 1516072"/>
                  <a:gd name="connsiteX81" fmla="*/ 758754 w 1004810"/>
                  <a:gd name="connsiteY81" fmla="*/ 872673 h 1516072"/>
                  <a:gd name="connsiteX82" fmla="*/ 737799 w 1004810"/>
                  <a:gd name="connsiteY82" fmla="*/ 874578 h 1516072"/>
                  <a:gd name="connsiteX83" fmla="*/ 732084 w 1004810"/>
                  <a:gd name="connsiteY83" fmla="*/ 878388 h 1516072"/>
                  <a:gd name="connsiteX84" fmla="*/ 699699 w 1004810"/>
                  <a:gd name="connsiteY84" fmla="*/ 899343 h 1516072"/>
                  <a:gd name="connsiteX85" fmla="*/ 595181 w 1004810"/>
                  <a:gd name="connsiteY85" fmla="*/ 957831 h 1516072"/>
                  <a:gd name="connsiteX86" fmla="*/ 507294 w 1004810"/>
                  <a:gd name="connsiteY86" fmla="*/ 847908 h 1516072"/>
                  <a:gd name="connsiteX87" fmla="*/ 503484 w 1004810"/>
                  <a:gd name="connsiteY87" fmla="*/ 358323 h 1516072"/>
                  <a:gd name="connsiteX88" fmla="*/ 499674 w 1004810"/>
                  <a:gd name="connsiteY88" fmla="*/ 66858 h 1516072"/>
                  <a:gd name="connsiteX89" fmla="*/ 490149 w 1004810"/>
                  <a:gd name="connsiteY89" fmla="*/ 40188 h 1516072"/>
                  <a:gd name="connsiteX90" fmla="*/ 488244 w 1004810"/>
                  <a:gd name="connsiteY90" fmla="*/ 34473 h 1516072"/>
                  <a:gd name="connsiteX91" fmla="*/ 484434 w 1004810"/>
                  <a:gd name="connsiteY91" fmla="*/ 28758 h 1516072"/>
                  <a:gd name="connsiteX92" fmla="*/ 478719 w 1004810"/>
                  <a:gd name="connsiteY92" fmla="*/ 17328 h 1516072"/>
                  <a:gd name="connsiteX93" fmla="*/ 473004 w 1004810"/>
                  <a:gd name="connsiteY93" fmla="*/ 13518 h 1516072"/>
                  <a:gd name="connsiteX94" fmla="*/ 469194 w 1004810"/>
                  <a:gd name="connsiteY94" fmla="*/ 7803 h 1516072"/>
                  <a:gd name="connsiteX95" fmla="*/ 429189 w 1004810"/>
                  <a:gd name="connsiteY95" fmla="*/ 11613 h 1516072"/>
                  <a:gd name="connsiteX96" fmla="*/ 425379 w 1004810"/>
                  <a:gd name="connsiteY96" fmla="*/ 78288 h 1516072"/>
                  <a:gd name="connsiteX97" fmla="*/ 425379 w 1004810"/>
                  <a:gd name="connsiteY97" fmla="*/ 84003 h 1516072"/>
                  <a:gd name="connsiteX98" fmla="*/ 436603 w 1004810"/>
                  <a:gd name="connsiteY98" fmla="*/ 225952 h 1516072"/>
                  <a:gd name="connsiteX99" fmla="*/ 440619 w 1004810"/>
                  <a:gd name="connsiteY99" fmla="*/ 421188 h 1516072"/>
                  <a:gd name="connsiteX100" fmla="*/ 440002 w 1004810"/>
                  <a:gd name="connsiteY100" fmla="*/ 789160 h 1516072"/>
                  <a:gd name="connsiteX101" fmla="*/ 430322 w 1004810"/>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44123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54008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999133"/>
                  <a:gd name="connsiteY0" fmla="*/ 879006 h 1516072"/>
                  <a:gd name="connsiteX1" fmla="*/ 392427 w 999133"/>
                  <a:gd name="connsiteY1" fmla="*/ 931934 h 1516072"/>
                  <a:gd name="connsiteX2" fmla="*/ 312984 w 999133"/>
                  <a:gd name="connsiteY2" fmla="*/ 966018 h 1516072"/>
                  <a:gd name="connsiteX3" fmla="*/ 257945 w 999133"/>
                  <a:gd name="connsiteY3" fmla="*/ 967151 h 1516072"/>
                  <a:gd name="connsiteX4" fmla="*/ 188953 w 999133"/>
                  <a:gd name="connsiteY4" fmla="*/ 949800 h 1516072"/>
                  <a:gd name="connsiteX5" fmla="*/ 116769 w 999133"/>
                  <a:gd name="connsiteY5" fmla="*/ 903153 h 1516072"/>
                  <a:gd name="connsiteX6" fmla="*/ 59619 w 999133"/>
                  <a:gd name="connsiteY6" fmla="*/ 874578 h 1516072"/>
                  <a:gd name="connsiteX7" fmla="*/ 46284 w 999133"/>
                  <a:gd name="connsiteY7" fmla="*/ 895533 h 1516072"/>
                  <a:gd name="connsiteX8" fmla="*/ 50094 w 999133"/>
                  <a:gd name="connsiteY8" fmla="*/ 933633 h 1516072"/>
                  <a:gd name="connsiteX9" fmla="*/ 53904 w 999133"/>
                  <a:gd name="connsiteY9" fmla="*/ 939348 h 1516072"/>
                  <a:gd name="connsiteX10" fmla="*/ 59619 w 999133"/>
                  <a:gd name="connsiteY10" fmla="*/ 943158 h 1516072"/>
                  <a:gd name="connsiteX11" fmla="*/ 63429 w 999133"/>
                  <a:gd name="connsiteY11" fmla="*/ 948873 h 1516072"/>
                  <a:gd name="connsiteX12" fmla="*/ 80574 w 999133"/>
                  <a:gd name="connsiteY12" fmla="*/ 958398 h 1516072"/>
                  <a:gd name="connsiteX13" fmla="*/ 166299 w 999133"/>
                  <a:gd name="connsiteY13" fmla="*/ 979353 h 1516072"/>
                  <a:gd name="connsiteX14" fmla="*/ 267264 w 999133"/>
                  <a:gd name="connsiteY14" fmla="*/ 1021263 h 1516072"/>
                  <a:gd name="connsiteX15" fmla="*/ 278694 w 999133"/>
                  <a:gd name="connsiteY15" fmla="*/ 1076508 h 1516072"/>
                  <a:gd name="connsiteX16" fmla="*/ 264381 w 999133"/>
                  <a:gd name="connsiteY16" fmla="*/ 1119397 h 1516072"/>
                  <a:gd name="connsiteX17" fmla="*/ 186224 w 999133"/>
                  <a:gd name="connsiteY17" fmla="*/ 1150391 h 1516072"/>
                  <a:gd name="connsiteX18" fmla="*/ 15804 w 999133"/>
                  <a:gd name="connsiteY18" fmla="*/ 1160328 h 1516072"/>
                  <a:gd name="connsiteX19" fmla="*/ 6279 w 999133"/>
                  <a:gd name="connsiteY19" fmla="*/ 1169853 h 1516072"/>
                  <a:gd name="connsiteX20" fmla="*/ 4374 w 999133"/>
                  <a:gd name="connsiteY20" fmla="*/ 1175568 h 1516072"/>
                  <a:gd name="connsiteX21" fmla="*/ 564 w 999133"/>
                  <a:gd name="connsiteY21" fmla="*/ 1181283 h 1516072"/>
                  <a:gd name="connsiteX22" fmla="*/ 6279 w 999133"/>
                  <a:gd name="connsiteY22" fmla="*/ 1213668 h 1516072"/>
                  <a:gd name="connsiteX23" fmla="*/ 11994 w 999133"/>
                  <a:gd name="connsiteY23" fmla="*/ 1217478 h 1516072"/>
                  <a:gd name="connsiteX24" fmla="*/ 17709 w 999133"/>
                  <a:gd name="connsiteY24" fmla="*/ 1219383 h 1516072"/>
                  <a:gd name="connsiteX25" fmla="*/ 145344 w 999133"/>
                  <a:gd name="connsiteY25" fmla="*/ 1222421 h 1516072"/>
                  <a:gd name="connsiteX26" fmla="*/ 335999 w 999133"/>
                  <a:gd name="connsiteY26" fmla="*/ 1217478 h 1516072"/>
                  <a:gd name="connsiteX27" fmla="*/ 362514 w 999133"/>
                  <a:gd name="connsiteY27" fmla="*/ 1273701 h 1516072"/>
                  <a:gd name="connsiteX28" fmla="*/ 335071 w 999133"/>
                  <a:gd name="connsiteY28" fmla="*/ 1356594 h 1516072"/>
                  <a:gd name="connsiteX29" fmla="*/ 328224 w 999133"/>
                  <a:gd name="connsiteY29" fmla="*/ 1420386 h 1516072"/>
                  <a:gd name="connsiteX30" fmla="*/ 332034 w 999133"/>
                  <a:gd name="connsiteY30" fmla="*/ 1463223 h 1516072"/>
                  <a:gd name="connsiteX31" fmla="*/ 364419 w 999133"/>
                  <a:gd name="connsiteY31" fmla="*/ 1512753 h 1516072"/>
                  <a:gd name="connsiteX32" fmla="*/ 387279 w 999133"/>
                  <a:gd name="connsiteY32" fmla="*/ 1514658 h 1516072"/>
                  <a:gd name="connsiteX33" fmla="*/ 396804 w 999133"/>
                  <a:gd name="connsiteY33" fmla="*/ 1491798 h 1516072"/>
                  <a:gd name="connsiteX34" fmla="*/ 403085 w 999133"/>
                  <a:gd name="connsiteY34" fmla="*/ 1451433 h 1516072"/>
                  <a:gd name="connsiteX35" fmla="*/ 409367 w 999133"/>
                  <a:gd name="connsiteY35" fmla="*/ 1389340 h 1516072"/>
                  <a:gd name="connsiteX36" fmla="*/ 424041 w 999133"/>
                  <a:gd name="connsiteY36" fmla="*/ 1329152 h 1516072"/>
                  <a:gd name="connsiteX37" fmla="*/ 467289 w 999133"/>
                  <a:gd name="connsiteY37" fmla="*/ 1265103 h 1516072"/>
                  <a:gd name="connsiteX38" fmla="*/ 528455 w 999133"/>
                  <a:gd name="connsiteY38" fmla="*/ 1230091 h 1516072"/>
                  <a:gd name="connsiteX39" fmla="*/ 601154 w 999133"/>
                  <a:gd name="connsiteY39" fmla="*/ 1221700 h 1516072"/>
                  <a:gd name="connsiteX40" fmla="*/ 720654 w 999133"/>
                  <a:gd name="connsiteY40" fmla="*/ 1316538 h 1516072"/>
                  <a:gd name="connsiteX41" fmla="*/ 733989 w 999133"/>
                  <a:gd name="connsiteY41" fmla="*/ 1326063 h 1516072"/>
                  <a:gd name="connsiteX42" fmla="*/ 743514 w 999133"/>
                  <a:gd name="connsiteY42" fmla="*/ 1327968 h 1516072"/>
                  <a:gd name="connsiteX43" fmla="*/ 749229 w 999133"/>
                  <a:gd name="connsiteY43" fmla="*/ 1329873 h 1516072"/>
                  <a:gd name="connsiteX44" fmla="*/ 762564 w 999133"/>
                  <a:gd name="connsiteY44" fmla="*/ 1335588 h 1516072"/>
                  <a:gd name="connsiteX45" fmla="*/ 777804 w 999133"/>
                  <a:gd name="connsiteY45" fmla="*/ 1333683 h 1516072"/>
                  <a:gd name="connsiteX46" fmla="*/ 789234 w 999133"/>
                  <a:gd name="connsiteY46" fmla="*/ 1327968 h 1516072"/>
                  <a:gd name="connsiteX47" fmla="*/ 794949 w 999133"/>
                  <a:gd name="connsiteY47" fmla="*/ 1326063 h 1516072"/>
                  <a:gd name="connsiteX48" fmla="*/ 802569 w 999133"/>
                  <a:gd name="connsiteY48" fmla="*/ 1308918 h 1516072"/>
                  <a:gd name="connsiteX49" fmla="*/ 800664 w 999133"/>
                  <a:gd name="connsiteY49" fmla="*/ 1284153 h 1516072"/>
                  <a:gd name="connsiteX50" fmla="*/ 798759 w 999133"/>
                  <a:gd name="connsiteY50" fmla="*/ 1278438 h 1516072"/>
                  <a:gd name="connsiteX51" fmla="*/ 796854 w 999133"/>
                  <a:gd name="connsiteY51" fmla="*/ 1270818 h 1516072"/>
                  <a:gd name="connsiteX52" fmla="*/ 783519 w 999133"/>
                  <a:gd name="connsiteY52" fmla="*/ 1253673 h 1516072"/>
                  <a:gd name="connsiteX53" fmla="*/ 773994 w 999133"/>
                  <a:gd name="connsiteY53" fmla="*/ 1247958 h 1516072"/>
                  <a:gd name="connsiteX54" fmla="*/ 648264 w 999133"/>
                  <a:gd name="connsiteY54" fmla="*/ 1156518 h 1516072"/>
                  <a:gd name="connsiteX55" fmla="*/ 645998 w 999133"/>
                  <a:gd name="connsiteY55" fmla="*/ 1108121 h 1516072"/>
                  <a:gd name="connsiteX56" fmla="*/ 671124 w 999133"/>
                  <a:gd name="connsiteY56" fmla="*/ 1089843 h 1516072"/>
                  <a:gd name="connsiteX57" fmla="*/ 724464 w 999133"/>
                  <a:gd name="connsiteY57" fmla="*/ 1082223 h 1516072"/>
                  <a:gd name="connsiteX58" fmla="*/ 871149 w 999133"/>
                  <a:gd name="connsiteY58" fmla="*/ 1086033 h 1516072"/>
                  <a:gd name="connsiteX59" fmla="*/ 899724 w 999133"/>
                  <a:gd name="connsiteY59" fmla="*/ 1091748 h 1516072"/>
                  <a:gd name="connsiteX60" fmla="*/ 942355 w 999133"/>
                  <a:gd name="connsiteY60" fmla="*/ 1093086 h 1516072"/>
                  <a:gd name="connsiteX61" fmla="*/ 998435 w 999133"/>
                  <a:gd name="connsiteY61" fmla="*/ 1093143 h 1516072"/>
                  <a:gd name="connsiteX62" fmla="*/ 970209 w 999133"/>
                  <a:gd name="connsiteY62" fmla="*/ 1054008 h 1516072"/>
                  <a:gd name="connsiteX63" fmla="*/ 918620 w 999133"/>
                  <a:gd name="connsiteY63" fmla="*/ 1034598 h 1516072"/>
                  <a:gd name="connsiteX64" fmla="*/ 803186 w 999133"/>
                  <a:gd name="connsiteY64" fmla="*/ 1037069 h 1516072"/>
                  <a:gd name="connsiteX65" fmla="*/ 646360 w 999133"/>
                  <a:gd name="connsiteY65" fmla="*/ 1049838 h 1516072"/>
                  <a:gd name="connsiteX66" fmla="*/ 640078 w 999133"/>
                  <a:gd name="connsiteY66" fmla="*/ 1026051 h 1516072"/>
                  <a:gd name="connsiteX67" fmla="*/ 673029 w 999133"/>
                  <a:gd name="connsiteY67" fmla="*/ 992688 h 1516072"/>
                  <a:gd name="connsiteX68" fmla="*/ 674934 w 999133"/>
                  <a:gd name="connsiteY68" fmla="*/ 986973 h 1516072"/>
                  <a:gd name="connsiteX69" fmla="*/ 680649 w 999133"/>
                  <a:gd name="connsiteY69" fmla="*/ 985068 h 1516072"/>
                  <a:gd name="connsiteX70" fmla="*/ 686364 w 999133"/>
                  <a:gd name="connsiteY70" fmla="*/ 981258 h 1516072"/>
                  <a:gd name="connsiteX71" fmla="*/ 695889 w 999133"/>
                  <a:gd name="connsiteY71" fmla="*/ 971733 h 1516072"/>
                  <a:gd name="connsiteX72" fmla="*/ 705414 w 999133"/>
                  <a:gd name="connsiteY72" fmla="*/ 960303 h 1516072"/>
                  <a:gd name="connsiteX73" fmla="*/ 716844 w 999133"/>
                  <a:gd name="connsiteY73" fmla="*/ 952683 h 1516072"/>
                  <a:gd name="connsiteX74" fmla="*/ 732084 w 999133"/>
                  <a:gd name="connsiteY74" fmla="*/ 939348 h 1516072"/>
                  <a:gd name="connsiteX75" fmla="*/ 741609 w 999133"/>
                  <a:gd name="connsiteY75" fmla="*/ 927918 h 1516072"/>
                  <a:gd name="connsiteX76" fmla="*/ 753039 w 999133"/>
                  <a:gd name="connsiteY76" fmla="*/ 918393 h 1516072"/>
                  <a:gd name="connsiteX77" fmla="*/ 758754 w 999133"/>
                  <a:gd name="connsiteY77" fmla="*/ 906963 h 1516072"/>
                  <a:gd name="connsiteX78" fmla="*/ 760659 w 999133"/>
                  <a:gd name="connsiteY78" fmla="*/ 901248 h 1516072"/>
                  <a:gd name="connsiteX79" fmla="*/ 766374 w 999133"/>
                  <a:gd name="connsiteY79" fmla="*/ 889818 h 1516072"/>
                  <a:gd name="connsiteX80" fmla="*/ 764469 w 999133"/>
                  <a:gd name="connsiteY80" fmla="*/ 874578 h 1516072"/>
                  <a:gd name="connsiteX81" fmla="*/ 758754 w 999133"/>
                  <a:gd name="connsiteY81" fmla="*/ 872673 h 1516072"/>
                  <a:gd name="connsiteX82" fmla="*/ 737799 w 999133"/>
                  <a:gd name="connsiteY82" fmla="*/ 874578 h 1516072"/>
                  <a:gd name="connsiteX83" fmla="*/ 732084 w 999133"/>
                  <a:gd name="connsiteY83" fmla="*/ 878388 h 1516072"/>
                  <a:gd name="connsiteX84" fmla="*/ 699699 w 999133"/>
                  <a:gd name="connsiteY84" fmla="*/ 899343 h 1516072"/>
                  <a:gd name="connsiteX85" fmla="*/ 595181 w 999133"/>
                  <a:gd name="connsiteY85" fmla="*/ 957831 h 1516072"/>
                  <a:gd name="connsiteX86" fmla="*/ 507294 w 999133"/>
                  <a:gd name="connsiteY86" fmla="*/ 847908 h 1516072"/>
                  <a:gd name="connsiteX87" fmla="*/ 503484 w 999133"/>
                  <a:gd name="connsiteY87" fmla="*/ 358323 h 1516072"/>
                  <a:gd name="connsiteX88" fmla="*/ 499674 w 999133"/>
                  <a:gd name="connsiteY88" fmla="*/ 66858 h 1516072"/>
                  <a:gd name="connsiteX89" fmla="*/ 490149 w 999133"/>
                  <a:gd name="connsiteY89" fmla="*/ 40188 h 1516072"/>
                  <a:gd name="connsiteX90" fmla="*/ 488244 w 999133"/>
                  <a:gd name="connsiteY90" fmla="*/ 34473 h 1516072"/>
                  <a:gd name="connsiteX91" fmla="*/ 484434 w 999133"/>
                  <a:gd name="connsiteY91" fmla="*/ 28758 h 1516072"/>
                  <a:gd name="connsiteX92" fmla="*/ 478719 w 999133"/>
                  <a:gd name="connsiteY92" fmla="*/ 17328 h 1516072"/>
                  <a:gd name="connsiteX93" fmla="*/ 473004 w 999133"/>
                  <a:gd name="connsiteY93" fmla="*/ 13518 h 1516072"/>
                  <a:gd name="connsiteX94" fmla="*/ 469194 w 999133"/>
                  <a:gd name="connsiteY94" fmla="*/ 7803 h 1516072"/>
                  <a:gd name="connsiteX95" fmla="*/ 429189 w 999133"/>
                  <a:gd name="connsiteY95" fmla="*/ 11613 h 1516072"/>
                  <a:gd name="connsiteX96" fmla="*/ 425379 w 999133"/>
                  <a:gd name="connsiteY96" fmla="*/ 78288 h 1516072"/>
                  <a:gd name="connsiteX97" fmla="*/ 425379 w 999133"/>
                  <a:gd name="connsiteY97" fmla="*/ 84003 h 1516072"/>
                  <a:gd name="connsiteX98" fmla="*/ 436603 w 999133"/>
                  <a:gd name="connsiteY98" fmla="*/ 225952 h 1516072"/>
                  <a:gd name="connsiteX99" fmla="*/ 440619 w 999133"/>
                  <a:gd name="connsiteY99" fmla="*/ 421188 h 1516072"/>
                  <a:gd name="connsiteX100" fmla="*/ 440002 w 999133"/>
                  <a:gd name="connsiteY100" fmla="*/ 789160 h 1516072"/>
                  <a:gd name="connsiteX101" fmla="*/ 430322 w 999133"/>
                  <a:gd name="connsiteY101" fmla="*/ 879006 h 1516072"/>
                  <a:gd name="connsiteX0" fmla="*/ 430322 w 1001350"/>
                  <a:gd name="connsiteY0" fmla="*/ 879006 h 1516072"/>
                  <a:gd name="connsiteX1" fmla="*/ 392427 w 1001350"/>
                  <a:gd name="connsiteY1" fmla="*/ 931934 h 1516072"/>
                  <a:gd name="connsiteX2" fmla="*/ 312984 w 1001350"/>
                  <a:gd name="connsiteY2" fmla="*/ 966018 h 1516072"/>
                  <a:gd name="connsiteX3" fmla="*/ 257945 w 1001350"/>
                  <a:gd name="connsiteY3" fmla="*/ 967151 h 1516072"/>
                  <a:gd name="connsiteX4" fmla="*/ 188953 w 1001350"/>
                  <a:gd name="connsiteY4" fmla="*/ 949800 h 1516072"/>
                  <a:gd name="connsiteX5" fmla="*/ 116769 w 1001350"/>
                  <a:gd name="connsiteY5" fmla="*/ 903153 h 1516072"/>
                  <a:gd name="connsiteX6" fmla="*/ 59619 w 1001350"/>
                  <a:gd name="connsiteY6" fmla="*/ 874578 h 1516072"/>
                  <a:gd name="connsiteX7" fmla="*/ 46284 w 1001350"/>
                  <a:gd name="connsiteY7" fmla="*/ 895533 h 1516072"/>
                  <a:gd name="connsiteX8" fmla="*/ 50094 w 1001350"/>
                  <a:gd name="connsiteY8" fmla="*/ 933633 h 1516072"/>
                  <a:gd name="connsiteX9" fmla="*/ 53904 w 1001350"/>
                  <a:gd name="connsiteY9" fmla="*/ 939348 h 1516072"/>
                  <a:gd name="connsiteX10" fmla="*/ 59619 w 1001350"/>
                  <a:gd name="connsiteY10" fmla="*/ 943158 h 1516072"/>
                  <a:gd name="connsiteX11" fmla="*/ 63429 w 1001350"/>
                  <a:gd name="connsiteY11" fmla="*/ 948873 h 1516072"/>
                  <a:gd name="connsiteX12" fmla="*/ 80574 w 1001350"/>
                  <a:gd name="connsiteY12" fmla="*/ 958398 h 1516072"/>
                  <a:gd name="connsiteX13" fmla="*/ 166299 w 1001350"/>
                  <a:gd name="connsiteY13" fmla="*/ 979353 h 1516072"/>
                  <a:gd name="connsiteX14" fmla="*/ 267264 w 1001350"/>
                  <a:gd name="connsiteY14" fmla="*/ 1021263 h 1516072"/>
                  <a:gd name="connsiteX15" fmla="*/ 278694 w 1001350"/>
                  <a:gd name="connsiteY15" fmla="*/ 1076508 h 1516072"/>
                  <a:gd name="connsiteX16" fmla="*/ 264381 w 1001350"/>
                  <a:gd name="connsiteY16" fmla="*/ 1119397 h 1516072"/>
                  <a:gd name="connsiteX17" fmla="*/ 186224 w 1001350"/>
                  <a:gd name="connsiteY17" fmla="*/ 1150391 h 1516072"/>
                  <a:gd name="connsiteX18" fmla="*/ 15804 w 1001350"/>
                  <a:gd name="connsiteY18" fmla="*/ 1160328 h 1516072"/>
                  <a:gd name="connsiteX19" fmla="*/ 6279 w 1001350"/>
                  <a:gd name="connsiteY19" fmla="*/ 1169853 h 1516072"/>
                  <a:gd name="connsiteX20" fmla="*/ 4374 w 1001350"/>
                  <a:gd name="connsiteY20" fmla="*/ 1175568 h 1516072"/>
                  <a:gd name="connsiteX21" fmla="*/ 564 w 1001350"/>
                  <a:gd name="connsiteY21" fmla="*/ 1181283 h 1516072"/>
                  <a:gd name="connsiteX22" fmla="*/ 6279 w 1001350"/>
                  <a:gd name="connsiteY22" fmla="*/ 1213668 h 1516072"/>
                  <a:gd name="connsiteX23" fmla="*/ 11994 w 1001350"/>
                  <a:gd name="connsiteY23" fmla="*/ 1217478 h 1516072"/>
                  <a:gd name="connsiteX24" fmla="*/ 17709 w 1001350"/>
                  <a:gd name="connsiteY24" fmla="*/ 1219383 h 1516072"/>
                  <a:gd name="connsiteX25" fmla="*/ 145344 w 1001350"/>
                  <a:gd name="connsiteY25" fmla="*/ 1222421 h 1516072"/>
                  <a:gd name="connsiteX26" fmla="*/ 335999 w 1001350"/>
                  <a:gd name="connsiteY26" fmla="*/ 1217478 h 1516072"/>
                  <a:gd name="connsiteX27" fmla="*/ 362514 w 1001350"/>
                  <a:gd name="connsiteY27" fmla="*/ 1273701 h 1516072"/>
                  <a:gd name="connsiteX28" fmla="*/ 335071 w 1001350"/>
                  <a:gd name="connsiteY28" fmla="*/ 1356594 h 1516072"/>
                  <a:gd name="connsiteX29" fmla="*/ 328224 w 1001350"/>
                  <a:gd name="connsiteY29" fmla="*/ 1420386 h 1516072"/>
                  <a:gd name="connsiteX30" fmla="*/ 332034 w 1001350"/>
                  <a:gd name="connsiteY30" fmla="*/ 1463223 h 1516072"/>
                  <a:gd name="connsiteX31" fmla="*/ 364419 w 1001350"/>
                  <a:gd name="connsiteY31" fmla="*/ 1512753 h 1516072"/>
                  <a:gd name="connsiteX32" fmla="*/ 387279 w 1001350"/>
                  <a:gd name="connsiteY32" fmla="*/ 1514658 h 1516072"/>
                  <a:gd name="connsiteX33" fmla="*/ 396804 w 1001350"/>
                  <a:gd name="connsiteY33" fmla="*/ 1491798 h 1516072"/>
                  <a:gd name="connsiteX34" fmla="*/ 403085 w 1001350"/>
                  <a:gd name="connsiteY34" fmla="*/ 1451433 h 1516072"/>
                  <a:gd name="connsiteX35" fmla="*/ 409367 w 1001350"/>
                  <a:gd name="connsiteY35" fmla="*/ 1389340 h 1516072"/>
                  <a:gd name="connsiteX36" fmla="*/ 424041 w 1001350"/>
                  <a:gd name="connsiteY36" fmla="*/ 1329152 h 1516072"/>
                  <a:gd name="connsiteX37" fmla="*/ 467289 w 1001350"/>
                  <a:gd name="connsiteY37" fmla="*/ 1265103 h 1516072"/>
                  <a:gd name="connsiteX38" fmla="*/ 528455 w 1001350"/>
                  <a:gd name="connsiteY38" fmla="*/ 1230091 h 1516072"/>
                  <a:gd name="connsiteX39" fmla="*/ 601154 w 1001350"/>
                  <a:gd name="connsiteY39" fmla="*/ 1221700 h 1516072"/>
                  <a:gd name="connsiteX40" fmla="*/ 720654 w 1001350"/>
                  <a:gd name="connsiteY40" fmla="*/ 1316538 h 1516072"/>
                  <a:gd name="connsiteX41" fmla="*/ 733989 w 1001350"/>
                  <a:gd name="connsiteY41" fmla="*/ 1326063 h 1516072"/>
                  <a:gd name="connsiteX42" fmla="*/ 743514 w 1001350"/>
                  <a:gd name="connsiteY42" fmla="*/ 1327968 h 1516072"/>
                  <a:gd name="connsiteX43" fmla="*/ 749229 w 1001350"/>
                  <a:gd name="connsiteY43" fmla="*/ 1329873 h 1516072"/>
                  <a:gd name="connsiteX44" fmla="*/ 762564 w 1001350"/>
                  <a:gd name="connsiteY44" fmla="*/ 1335588 h 1516072"/>
                  <a:gd name="connsiteX45" fmla="*/ 777804 w 1001350"/>
                  <a:gd name="connsiteY45" fmla="*/ 1333683 h 1516072"/>
                  <a:gd name="connsiteX46" fmla="*/ 789234 w 1001350"/>
                  <a:gd name="connsiteY46" fmla="*/ 1327968 h 1516072"/>
                  <a:gd name="connsiteX47" fmla="*/ 794949 w 1001350"/>
                  <a:gd name="connsiteY47" fmla="*/ 1326063 h 1516072"/>
                  <a:gd name="connsiteX48" fmla="*/ 802569 w 1001350"/>
                  <a:gd name="connsiteY48" fmla="*/ 1308918 h 1516072"/>
                  <a:gd name="connsiteX49" fmla="*/ 800664 w 1001350"/>
                  <a:gd name="connsiteY49" fmla="*/ 1284153 h 1516072"/>
                  <a:gd name="connsiteX50" fmla="*/ 798759 w 1001350"/>
                  <a:gd name="connsiteY50" fmla="*/ 1278438 h 1516072"/>
                  <a:gd name="connsiteX51" fmla="*/ 796854 w 1001350"/>
                  <a:gd name="connsiteY51" fmla="*/ 1270818 h 1516072"/>
                  <a:gd name="connsiteX52" fmla="*/ 783519 w 1001350"/>
                  <a:gd name="connsiteY52" fmla="*/ 1253673 h 1516072"/>
                  <a:gd name="connsiteX53" fmla="*/ 773994 w 1001350"/>
                  <a:gd name="connsiteY53" fmla="*/ 1247958 h 1516072"/>
                  <a:gd name="connsiteX54" fmla="*/ 648264 w 1001350"/>
                  <a:gd name="connsiteY54" fmla="*/ 1156518 h 1516072"/>
                  <a:gd name="connsiteX55" fmla="*/ 645998 w 1001350"/>
                  <a:gd name="connsiteY55" fmla="*/ 1108121 h 1516072"/>
                  <a:gd name="connsiteX56" fmla="*/ 671124 w 1001350"/>
                  <a:gd name="connsiteY56" fmla="*/ 1089843 h 1516072"/>
                  <a:gd name="connsiteX57" fmla="*/ 724464 w 1001350"/>
                  <a:gd name="connsiteY57" fmla="*/ 1082223 h 1516072"/>
                  <a:gd name="connsiteX58" fmla="*/ 871149 w 1001350"/>
                  <a:gd name="connsiteY58" fmla="*/ 1086033 h 1516072"/>
                  <a:gd name="connsiteX59" fmla="*/ 899724 w 1001350"/>
                  <a:gd name="connsiteY59" fmla="*/ 1091748 h 1516072"/>
                  <a:gd name="connsiteX60" fmla="*/ 998435 w 1001350"/>
                  <a:gd name="connsiteY60" fmla="*/ 1093143 h 1516072"/>
                  <a:gd name="connsiteX61" fmla="*/ 970209 w 1001350"/>
                  <a:gd name="connsiteY61" fmla="*/ 1054008 h 1516072"/>
                  <a:gd name="connsiteX62" fmla="*/ 918620 w 1001350"/>
                  <a:gd name="connsiteY62" fmla="*/ 1034598 h 1516072"/>
                  <a:gd name="connsiteX63" fmla="*/ 803186 w 1001350"/>
                  <a:gd name="connsiteY63" fmla="*/ 1037069 h 1516072"/>
                  <a:gd name="connsiteX64" fmla="*/ 646360 w 1001350"/>
                  <a:gd name="connsiteY64" fmla="*/ 1049838 h 1516072"/>
                  <a:gd name="connsiteX65" fmla="*/ 640078 w 1001350"/>
                  <a:gd name="connsiteY65" fmla="*/ 1026051 h 1516072"/>
                  <a:gd name="connsiteX66" fmla="*/ 673029 w 1001350"/>
                  <a:gd name="connsiteY66" fmla="*/ 992688 h 1516072"/>
                  <a:gd name="connsiteX67" fmla="*/ 674934 w 1001350"/>
                  <a:gd name="connsiteY67" fmla="*/ 986973 h 1516072"/>
                  <a:gd name="connsiteX68" fmla="*/ 680649 w 1001350"/>
                  <a:gd name="connsiteY68" fmla="*/ 985068 h 1516072"/>
                  <a:gd name="connsiteX69" fmla="*/ 686364 w 1001350"/>
                  <a:gd name="connsiteY69" fmla="*/ 981258 h 1516072"/>
                  <a:gd name="connsiteX70" fmla="*/ 695889 w 1001350"/>
                  <a:gd name="connsiteY70" fmla="*/ 971733 h 1516072"/>
                  <a:gd name="connsiteX71" fmla="*/ 705414 w 1001350"/>
                  <a:gd name="connsiteY71" fmla="*/ 960303 h 1516072"/>
                  <a:gd name="connsiteX72" fmla="*/ 716844 w 1001350"/>
                  <a:gd name="connsiteY72" fmla="*/ 952683 h 1516072"/>
                  <a:gd name="connsiteX73" fmla="*/ 732084 w 1001350"/>
                  <a:gd name="connsiteY73" fmla="*/ 939348 h 1516072"/>
                  <a:gd name="connsiteX74" fmla="*/ 741609 w 1001350"/>
                  <a:gd name="connsiteY74" fmla="*/ 927918 h 1516072"/>
                  <a:gd name="connsiteX75" fmla="*/ 753039 w 1001350"/>
                  <a:gd name="connsiteY75" fmla="*/ 918393 h 1516072"/>
                  <a:gd name="connsiteX76" fmla="*/ 758754 w 1001350"/>
                  <a:gd name="connsiteY76" fmla="*/ 906963 h 1516072"/>
                  <a:gd name="connsiteX77" fmla="*/ 760659 w 1001350"/>
                  <a:gd name="connsiteY77" fmla="*/ 901248 h 1516072"/>
                  <a:gd name="connsiteX78" fmla="*/ 766374 w 1001350"/>
                  <a:gd name="connsiteY78" fmla="*/ 889818 h 1516072"/>
                  <a:gd name="connsiteX79" fmla="*/ 764469 w 1001350"/>
                  <a:gd name="connsiteY79" fmla="*/ 874578 h 1516072"/>
                  <a:gd name="connsiteX80" fmla="*/ 758754 w 1001350"/>
                  <a:gd name="connsiteY80" fmla="*/ 872673 h 1516072"/>
                  <a:gd name="connsiteX81" fmla="*/ 737799 w 1001350"/>
                  <a:gd name="connsiteY81" fmla="*/ 874578 h 1516072"/>
                  <a:gd name="connsiteX82" fmla="*/ 732084 w 1001350"/>
                  <a:gd name="connsiteY82" fmla="*/ 878388 h 1516072"/>
                  <a:gd name="connsiteX83" fmla="*/ 699699 w 1001350"/>
                  <a:gd name="connsiteY83" fmla="*/ 899343 h 1516072"/>
                  <a:gd name="connsiteX84" fmla="*/ 595181 w 1001350"/>
                  <a:gd name="connsiteY84" fmla="*/ 957831 h 1516072"/>
                  <a:gd name="connsiteX85" fmla="*/ 507294 w 1001350"/>
                  <a:gd name="connsiteY85" fmla="*/ 847908 h 1516072"/>
                  <a:gd name="connsiteX86" fmla="*/ 503484 w 1001350"/>
                  <a:gd name="connsiteY86" fmla="*/ 358323 h 1516072"/>
                  <a:gd name="connsiteX87" fmla="*/ 499674 w 1001350"/>
                  <a:gd name="connsiteY87" fmla="*/ 66858 h 1516072"/>
                  <a:gd name="connsiteX88" fmla="*/ 490149 w 1001350"/>
                  <a:gd name="connsiteY88" fmla="*/ 40188 h 1516072"/>
                  <a:gd name="connsiteX89" fmla="*/ 488244 w 1001350"/>
                  <a:gd name="connsiteY89" fmla="*/ 34473 h 1516072"/>
                  <a:gd name="connsiteX90" fmla="*/ 484434 w 1001350"/>
                  <a:gd name="connsiteY90" fmla="*/ 28758 h 1516072"/>
                  <a:gd name="connsiteX91" fmla="*/ 478719 w 1001350"/>
                  <a:gd name="connsiteY91" fmla="*/ 17328 h 1516072"/>
                  <a:gd name="connsiteX92" fmla="*/ 473004 w 1001350"/>
                  <a:gd name="connsiteY92" fmla="*/ 13518 h 1516072"/>
                  <a:gd name="connsiteX93" fmla="*/ 469194 w 1001350"/>
                  <a:gd name="connsiteY93" fmla="*/ 7803 h 1516072"/>
                  <a:gd name="connsiteX94" fmla="*/ 429189 w 1001350"/>
                  <a:gd name="connsiteY94" fmla="*/ 11613 h 1516072"/>
                  <a:gd name="connsiteX95" fmla="*/ 425379 w 1001350"/>
                  <a:gd name="connsiteY95" fmla="*/ 78288 h 1516072"/>
                  <a:gd name="connsiteX96" fmla="*/ 425379 w 1001350"/>
                  <a:gd name="connsiteY96" fmla="*/ 84003 h 1516072"/>
                  <a:gd name="connsiteX97" fmla="*/ 436603 w 1001350"/>
                  <a:gd name="connsiteY97" fmla="*/ 225952 h 1516072"/>
                  <a:gd name="connsiteX98" fmla="*/ 440619 w 1001350"/>
                  <a:gd name="connsiteY98" fmla="*/ 421188 h 1516072"/>
                  <a:gd name="connsiteX99" fmla="*/ 440002 w 1001350"/>
                  <a:gd name="connsiteY99" fmla="*/ 789160 h 1516072"/>
                  <a:gd name="connsiteX100" fmla="*/ 430322 w 1001350"/>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2569 w 974607"/>
                  <a:gd name="connsiteY48" fmla="*/ 1308918 h 1516072"/>
                  <a:gd name="connsiteX49" fmla="*/ 800664 w 974607"/>
                  <a:gd name="connsiteY49" fmla="*/ 1284153 h 1516072"/>
                  <a:gd name="connsiteX50" fmla="*/ 798759 w 974607"/>
                  <a:gd name="connsiteY50" fmla="*/ 1278438 h 1516072"/>
                  <a:gd name="connsiteX51" fmla="*/ 796854 w 974607"/>
                  <a:gd name="connsiteY51" fmla="*/ 1270818 h 1516072"/>
                  <a:gd name="connsiteX52" fmla="*/ 783519 w 974607"/>
                  <a:gd name="connsiteY52" fmla="*/ 1253673 h 1516072"/>
                  <a:gd name="connsiteX53" fmla="*/ 773994 w 974607"/>
                  <a:gd name="connsiteY53" fmla="*/ 1247958 h 1516072"/>
                  <a:gd name="connsiteX54" fmla="*/ 648264 w 974607"/>
                  <a:gd name="connsiteY54" fmla="*/ 1156518 h 1516072"/>
                  <a:gd name="connsiteX55" fmla="*/ 645998 w 974607"/>
                  <a:gd name="connsiteY55" fmla="*/ 1108121 h 1516072"/>
                  <a:gd name="connsiteX56" fmla="*/ 671124 w 974607"/>
                  <a:gd name="connsiteY56" fmla="*/ 1089843 h 1516072"/>
                  <a:gd name="connsiteX57" fmla="*/ 724464 w 974607"/>
                  <a:gd name="connsiteY57" fmla="*/ 1082223 h 1516072"/>
                  <a:gd name="connsiteX58" fmla="*/ 871149 w 974607"/>
                  <a:gd name="connsiteY58" fmla="*/ 1086033 h 1516072"/>
                  <a:gd name="connsiteX59" fmla="*/ 899724 w 974607"/>
                  <a:gd name="connsiteY59" fmla="*/ 1091748 h 1516072"/>
                  <a:gd name="connsiteX60" fmla="*/ 963835 w 974607"/>
                  <a:gd name="connsiteY60" fmla="*/ 1090672 h 1516072"/>
                  <a:gd name="connsiteX61" fmla="*/ 970209 w 974607"/>
                  <a:gd name="connsiteY61" fmla="*/ 1054008 h 1516072"/>
                  <a:gd name="connsiteX62" fmla="*/ 918620 w 974607"/>
                  <a:gd name="connsiteY62" fmla="*/ 1034598 h 1516072"/>
                  <a:gd name="connsiteX63" fmla="*/ 803186 w 974607"/>
                  <a:gd name="connsiteY63" fmla="*/ 1037069 h 1516072"/>
                  <a:gd name="connsiteX64" fmla="*/ 646360 w 974607"/>
                  <a:gd name="connsiteY64" fmla="*/ 1049838 h 1516072"/>
                  <a:gd name="connsiteX65" fmla="*/ 640078 w 974607"/>
                  <a:gd name="connsiteY65" fmla="*/ 1026051 h 1516072"/>
                  <a:gd name="connsiteX66" fmla="*/ 673029 w 974607"/>
                  <a:gd name="connsiteY66" fmla="*/ 992688 h 1516072"/>
                  <a:gd name="connsiteX67" fmla="*/ 674934 w 974607"/>
                  <a:gd name="connsiteY67" fmla="*/ 986973 h 1516072"/>
                  <a:gd name="connsiteX68" fmla="*/ 680649 w 974607"/>
                  <a:gd name="connsiteY68" fmla="*/ 985068 h 1516072"/>
                  <a:gd name="connsiteX69" fmla="*/ 686364 w 974607"/>
                  <a:gd name="connsiteY69" fmla="*/ 981258 h 1516072"/>
                  <a:gd name="connsiteX70" fmla="*/ 695889 w 974607"/>
                  <a:gd name="connsiteY70" fmla="*/ 971733 h 1516072"/>
                  <a:gd name="connsiteX71" fmla="*/ 705414 w 974607"/>
                  <a:gd name="connsiteY71" fmla="*/ 960303 h 1516072"/>
                  <a:gd name="connsiteX72" fmla="*/ 716844 w 974607"/>
                  <a:gd name="connsiteY72" fmla="*/ 952683 h 1516072"/>
                  <a:gd name="connsiteX73" fmla="*/ 732084 w 974607"/>
                  <a:gd name="connsiteY73" fmla="*/ 939348 h 1516072"/>
                  <a:gd name="connsiteX74" fmla="*/ 741609 w 974607"/>
                  <a:gd name="connsiteY74" fmla="*/ 927918 h 1516072"/>
                  <a:gd name="connsiteX75" fmla="*/ 753039 w 974607"/>
                  <a:gd name="connsiteY75" fmla="*/ 918393 h 1516072"/>
                  <a:gd name="connsiteX76" fmla="*/ 758754 w 974607"/>
                  <a:gd name="connsiteY76" fmla="*/ 906963 h 1516072"/>
                  <a:gd name="connsiteX77" fmla="*/ 760659 w 974607"/>
                  <a:gd name="connsiteY77" fmla="*/ 901248 h 1516072"/>
                  <a:gd name="connsiteX78" fmla="*/ 766374 w 974607"/>
                  <a:gd name="connsiteY78" fmla="*/ 889818 h 1516072"/>
                  <a:gd name="connsiteX79" fmla="*/ 764469 w 974607"/>
                  <a:gd name="connsiteY79" fmla="*/ 874578 h 1516072"/>
                  <a:gd name="connsiteX80" fmla="*/ 758754 w 974607"/>
                  <a:gd name="connsiteY80" fmla="*/ 872673 h 1516072"/>
                  <a:gd name="connsiteX81" fmla="*/ 737799 w 974607"/>
                  <a:gd name="connsiteY81" fmla="*/ 874578 h 1516072"/>
                  <a:gd name="connsiteX82" fmla="*/ 732084 w 974607"/>
                  <a:gd name="connsiteY82" fmla="*/ 878388 h 1516072"/>
                  <a:gd name="connsiteX83" fmla="*/ 699699 w 974607"/>
                  <a:gd name="connsiteY83" fmla="*/ 899343 h 1516072"/>
                  <a:gd name="connsiteX84" fmla="*/ 595181 w 974607"/>
                  <a:gd name="connsiteY84" fmla="*/ 957831 h 1516072"/>
                  <a:gd name="connsiteX85" fmla="*/ 507294 w 974607"/>
                  <a:gd name="connsiteY85" fmla="*/ 847908 h 1516072"/>
                  <a:gd name="connsiteX86" fmla="*/ 503484 w 974607"/>
                  <a:gd name="connsiteY86" fmla="*/ 358323 h 1516072"/>
                  <a:gd name="connsiteX87" fmla="*/ 499674 w 974607"/>
                  <a:gd name="connsiteY87" fmla="*/ 66858 h 1516072"/>
                  <a:gd name="connsiteX88" fmla="*/ 490149 w 974607"/>
                  <a:gd name="connsiteY88" fmla="*/ 40188 h 1516072"/>
                  <a:gd name="connsiteX89" fmla="*/ 488244 w 974607"/>
                  <a:gd name="connsiteY89" fmla="*/ 34473 h 1516072"/>
                  <a:gd name="connsiteX90" fmla="*/ 484434 w 974607"/>
                  <a:gd name="connsiteY90" fmla="*/ 28758 h 1516072"/>
                  <a:gd name="connsiteX91" fmla="*/ 478719 w 974607"/>
                  <a:gd name="connsiteY91" fmla="*/ 17328 h 1516072"/>
                  <a:gd name="connsiteX92" fmla="*/ 473004 w 974607"/>
                  <a:gd name="connsiteY92" fmla="*/ 13518 h 1516072"/>
                  <a:gd name="connsiteX93" fmla="*/ 469194 w 974607"/>
                  <a:gd name="connsiteY93" fmla="*/ 7803 h 1516072"/>
                  <a:gd name="connsiteX94" fmla="*/ 429189 w 974607"/>
                  <a:gd name="connsiteY94" fmla="*/ 11613 h 1516072"/>
                  <a:gd name="connsiteX95" fmla="*/ 425379 w 974607"/>
                  <a:gd name="connsiteY95" fmla="*/ 78288 h 1516072"/>
                  <a:gd name="connsiteX96" fmla="*/ 425379 w 974607"/>
                  <a:gd name="connsiteY96" fmla="*/ 84003 h 1516072"/>
                  <a:gd name="connsiteX97" fmla="*/ 436603 w 974607"/>
                  <a:gd name="connsiteY97" fmla="*/ 225952 h 1516072"/>
                  <a:gd name="connsiteX98" fmla="*/ 440619 w 974607"/>
                  <a:gd name="connsiteY98" fmla="*/ 421188 h 1516072"/>
                  <a:gd name="connsiteX99" fmla="*/ 440002 w 974607"/>
                  <a:gd name="connsiteY99" fmla="*/ 789160 h 1516072"/>
                  <a:gd name="connsiteX100" fmla="*/ 430322 w 974607"/>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0664 w 974607"/>
                  <a:gd name="connsiteY48" fmla="*/ 1284153 h 1516072"/>
                  <a:gd name="connsiteX49" fmla="*/ 798759 w 974607"/>
                  <a:gd name="connsiteY49" fmla="*/ 1278438 h 1516072"/>
                  <a:gd name="connsiteX50" fmla="*/ 796854 w 974607"/>
                  <a:gd name="connsiteY50" fmla="*/ 1270818 h 1516072"/>
                  <a:gd name="connsiteX51" fmla="*/ 783519 w 974607"/>
                  <a:gd name="connsiteY51" fmla="*/ 1253673 h 1516072"/>
                  <a:gd name="connsiteX52" fmla="*/ 773994 w 974607"/>
                  <a:gd name="connsiteY52" fmla="*/ 1247958 h 1516072"/>
                  <a:gd name="connsiteX53" fmla="*/ 648264 w 974607"/>
                  <a:gd name="connsiteY53" fmla="*/ 1156518 h 1516072"/>
                  <a:gd name="connsiteX54" fmla="*/ 645998 w 974607"/>
                  <a:gd name="connsiteY54" fmla="*/ 1108121 h 1516072"/>
                  <a:gd name="connsiteX55" fmla="*/ 671124 w 974607"/>
                  <a:gd name="connsiteY55" fmla="*/ 1089843 h 1516072"/>
                  <a:gd name="connsiteX56" fmla="*/ 724464 w 974607"/>
                  <a:gd name="connsiteY56" fmla="*/ 1082223 h 1516072"/>
                  <a:gd name="connsiteX57" fmla="*/ 871149 w 974607"/>
                  <a:gd name="connsiteY57" fmla="*/ 1086033 h 1516072"/>
                  <a:gd name="connsiteX58" fmla="*/ 899724 w 974607"/>
                  <a:gd name="connsiteY58" fmla="*/ 1091748 h 1516072"/>
                  <a:gd name="connsiteX59" fmla="*/ 963835 w 974607"/>
                  <a:gd name="connsiteY59" fmla="*/ 1090672 h 1516072"/>
                  <a:gd name="connsiteX60" fmla="*/ 970209 w 974607"/>
                  <a:gd name="connsiteY60" fmla="*/ 1054008 h 1516072"/>
                  <a:gd name="connsiteX61" fmla="*/ 918620 w 974607"/>
                  <a:gd name="connsiteY61" fmla="*/ 1034598 h 1516072"/>
                  <a:gd name="connsiteX62" fmla="*/ 803186 w 974607"/>
                  <a:gd name="connsiteY62" fmla="*/ 1037069 h 1516072"/>
                  <a:gd name="connsiteX63" fmla="*/ 646360 w 974607"/>
                  <a:gd name="connsiteY63" fmla="*/ 1049838 h 1516072"/>
                  <a:gd name="connsiteX64" fmla="*/ 640078 w 974607"/>
                  <a:gd name="connsiteY64" fmla="*/ 1026051 h 1516072"/>
                  <a:gd name="connsiteX65" fmla="*/ 673029 w 974607"/>
                  <a:gd name="connsiteY65" fmla="*/ 992688 h 1516072"/>
                  <a:gd name="connsiteX66" fmla="*/ 674934 w 974607"/>
                  <a:gd name="connsiteY66" fmla="*/ 986973 h 1516072"/>
                  <a:gd name="connsiteX67" fmla="*/ 680649 w 974607"/>
                  <a:gd name="connsiteY67" fmla="*/ 985068 h 1516072"/>
                  <a:gd name="connsiteX68" fmla="*/ 686364 w 974607"/>
                  <a:gd name="connsiteY68" fmla="*/ 981258 h 1516072"/>
                  <a:gd name="connsiteX69" fmla="*/ 695889 w 974607"/>
                  <a:gd name="connsiteY69" fmla="*/ 971733 h 1516072"/>
                  <a:gd name="connsiteX70" fmla="*/ 705414 w 974607"/>
                  <a:gd name="connsiteY70" fmla="*/ 960303 h 1516072"/>
                  <a:gd name="connsiteX71" fmla="*/ 716844 w 974607"/>
                  <a:gd name="connsiteY71" fmla="*/ 952683 h 1516072"/>
                  <a:gd name="connsiteX72" fmla="*/ 732084 w 974607"/>
                  <a:gd name="connsiteY72" fmla="*/ 939348 h 1516072"/>
                  <a:gd name="connsiteX73" fmla="*/ 741609 w 974607"/>
                  <a:gd name="connsiteY73" fmla="*/ 927918 h 1516072"/>
                  <a:gd name="connsiteX74" fmla="*/ 753039 w 974607"/>
                  <a:gd name="connsiteY74" fmla="*/ 918393 h 1516072"/>
                  <a:gd name="connsiteX75" fmla="*/ 758754 w 974607"/>
                  <a:gd name="connsiteY75" fmla="*/ 906963 h 1516072"/>
                  <a:gd name="connsiteX76" fmla="*/ 760659 w 974607"/>
                  <a:gd name="connsiteY76" fmla="*/ 901248 h 1516072"/>
                  <a:gd name="connsiteX77" fmla="*/ 766374 w 974607"/>
                  <a:gd name="connsiteY77" fmla="*/ 889818 h 1516072"/>
                  <a:gd name="connsiteX78" fmla="*/ 764469 w 974607"/>
                  <a:gd name="connsiteY78" fmla="*/ 874578 h 1516072"/>
                  <a:gd name="connsiteX79" fmla="*/ 758754 w 974607"/>
                  <a:gd name="connsiteY79" fmla="*/ 872673 h 1516072"/>
                  <a:gd name="connsiteX80" fmla="*/ 737799 w 974607"/>
                  <a:gd name="connsiteY80" fmla="*/ 874578 h 1516072"/>
                  <a:gd name="connsiteX81" fmla="*/ 732084 w 974607"/>
                  <a:gd name="connsiteY81" fmla="*/ 878388 h 1516072"/>
                  <a:gd name="connsiteX82" fmla="*/ 699699 w 974607"/>
                  <a:gd name="connsiteY82" fmla="*/ 899343 h 1516072"/>
                  <a:gd name="connsiteX83" fmla="*/ 595181 w 974607"/>
                  <a:gd name="connsiteY83" fmla="*/ 957831 h 1516072"/>
                  <a:gd name="connsiteX84" fmla="*/ 507294 w 974607"/>
                  <a:gd name="connsiteY84" fmla="*/ 847908 h 1516072"/>
                  <a:gd name="connsiteX85" fmla="*/ 503484 w 974607"/>
                  <a:gd name="connsiteY85" fmla="*/ 358323 h 1516072"/>
                  <a:gd name="connsiteX86" fmla="*/ 499674 w 974607"/>
                  <a:gd name="connsiteY86" fmla="*/ 66858 h 1516072"/>
                  <a:gd name="connsiteX87" fmla="*/ 490149 w 974607"/>
                  <a:gd name="connsiteY87" fmla="*/ 40188 h 1516072"/>
                  <a:gd name="connsiteX88" fmla="*/ 488244 w 974607"/>
                  <a:gd name="connsiteY88" fmla="*/ 34473 h 1516072"/>
                  <a:gd name="connsiteX89" fmla="*/ 484434 w 974607"/>
                  <a:gd name="connsiteY89" fmla="*/ 28758 h 1516072"/>
                  <a:gd name="connsiteX90" fmla="*/ 478719 w 974607"/>
                  <a:gd name="connsiteY90" fmla="*/ 17328 h 1516072"/>
                  <a:gd name="connsiteX91" fmla="*/ 473004 w 974607"/>
                  <a:gd name="connsiteY91" fmla="*/ 13518 h 1516072"/>
                  <a:gd name="connsiteX92" fmla="*/ 469194 w 974607"/>
                  <a:gd name="connsiteY92" fmla="*/ 7803 h 1516072"/>
                  <a:gd name="connsiteX93" fmla="*/ 429189 w 974607"/>
                  <a:gd name="connsiteY93" fmla="*/ 11613 h 1516072"/>
                  <a:gd name="connsiteX94" fmla="*/ 425379 w 974607"/>
                  <a:gd name="connsiteY94" fmla="*/ 78288 h 1516072"/>
                  <a:gd name="connsiteX95" fmla="*/ 425379 w 974607"/>
                  <a:gd name="connsiteY95" fmla="*/ 84003 h 1516072"/>
                  <a:gd name="connsiteX96" fmla="*/ 436603 w 974607"/>
                  <a:gd name="connsiteY96" fmla="*/ 225952 h 1516072"/>
                  <a:gd name="connsiteX97" fmla="*/ 440619 w 974607"/>
                  <a:gd name="connsiteY97" fmla="*/ 421188 h 1516072"/>
                  <a:gd name="connsiteX98" fmla="*/ 440002 w 974607"/>
                  <a:gd name="connsiteY98" fmla="*/ 789160 h 1516072"/>
                  <a:gd name="connsiteX99" fmla="*/ 430322 w 974607"/>
                  <a:gd name="connsiteY9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96854 w 974607"/>
                  <a:gd name="connsiteY49" fmla="*/ 1270818 h 1516072"/>
                  <a:gd name="connsiteX50" fmla="*/ 783519 w 974607"/>
                  <a:gd name="connsiteY50" fmla="*/ 1253673 h 1516072"/>
                  <a:gd name="connsiteX51" fmla="*/ 773994 w 974607"/>
                  <a:gd name="connsiteY51" fmla="*/ 1247958 h 1516072"/>
                  <a:gd name="connsiteX52" fmla="*/ 648264 w 974607"/>
                  <a:gd name="connsiteY52" fmla="*/ 1156518 h 1516072"/>
                  <a:gd name="connsiteX53" fmla="*/ 645998 w 974607"/>
                  <a:gd name="connsiteY53" fmla="*/ 1108121 h 1516072"/>
                  <a:gd name="connsiteX54" fmla="*/ 671124 w 974607"/>
                  <a:gd name="connsiteY54" fmla="*/ 1089843 h 1516072"/>
                  <a:gd name="connsiteX55" fmla="*/ 724464 w 974607"/>
                  <a:gd name="connsiteY55" fmla="*/ 1082223 h 1516072"/>
                  <a:gd name="connsiteX56" fmla="*/ 871149 w 974607"/>
                  <a:gd name="connsiteY56" fmla="*/ 1086033 h 1516072"/>
                  <a:gd name="connsiteX57" fmla="*/ 899724 w 974607"/>
                  <a:gd name="connsiteY57" fmla="*/ 1091748 h 1516072"/>
                  <a:gd name="connsiteX58" fmla="*/ 963835 w 974607"/>
                  <a:gd name="connsiteY58" fmla="*/ 1090672 h 1516072"/>
                  <a:gd name="connsiteX59" fmla="*/ 970209 w 974607"/>
                  <a:gd name="connsiteY59" fmla="*/ 1054008 h 1516072"/>
                  <a:gd name="connsiteX60" fmla="*/ 918620 w 974607"/>
                  <a:gd name="connsiteY60" fmla="*/ 1034598 h 1516072"/>
                  <a:gd name="connsiteX61" fmla="*/ 803186 w 974607"/>
                  <a:gd name="connsiteY61" fmla="*/ 1037069 h 1516072"/>
                  <a:gd name="connsiteX62" fmla="*/ 646360 w 974607"/>
                  <a:gd name="connsiteY62" fmla="*/ 1049838 h 1516072"/>
                  <a:gd name="connsiteX63" fmla="*/ 640078 w 974607"/>
                  <a:gd name="connsiteY63" fmla="*/ 1026051 h 1516072"/>
                  <a:gd name="connsiteX64" fmla="*/ 673029 w 974607"/>
                  <a:gd name="connsiteY64" fmla="*/ 992688 h 1516072"/>
                  <a:gd name="connsiteX65" fmla="*/ 674934 w 974607"/>
                  <a:gd name="connsiteY65" fmla="*/ 986973 h 1516072"/>
                  <a:gd name="connsiteX66" fmla="*/ 680649 w 974607"/>
                  <a:gd name="connsiteY66" fmla="*/ 985068 h 1516072"/>
                  <a:gd name="connsiteX67" fmla="*/ 686364 w 974607"/>
                  <a:gd name="connsiteY67" fmla="*/ 981258 h 1516072"/>
                  <a:gd name="connsiteX68" fmla="*/ 695889 w 974607"/>
                  <a:gd name="connsiteY68" fmla="*/ 971733 h 1516072"/>
                  <a:gd name="connsiteX69" fmla="*/ 705414 w 974607"/>
                  <a:gd name="connsiteY69" fmla="*/ 960303 h 1516072"/>
                  <a:gd name="connsiteX70" fmla="*/ 716844 w 974607"/>
                  <a:gd name="connsiteY70" fmla="*/ 952683 h 1516072"/>
                  <a:gd name="connsiteX71" fmla="*/ 732084 w 974607"/>
                  <a:gd name="connsiteY71" fmla="*/ 939348 h 1516072"/>
                  <a:gd name="connsiteX72" fmla="*/ 741609 w 974607"/>
                  <a:gd name="connsiteY72" fmla="*/ 927918 h 1516072"/>
                  <a:gd name="connsiteX73" fmla="*/ 753039 w 974607"/>
                  <a:gd name="connsiteY73" fmla="*/ 918393 h 1516072"/>
                  <a:gd name="connsiteX74" fmla="*/ 758754 w 974607"/>
                  <a:gd name="connsiteY74" fmla="*/ 906963 h 1516072"/>
                  <a:gd name="connsiteX75" fmla="*/ 760659 w 974607"/>
                  <a:gd name="connsiteY75" fmla="*/ 901248 h 1516072"/>
                  <a:gd name="connsiteX76" fmla="*/ 766374 w 974607"/>
                  <a:gd name="connsiteY76" fmla="*/ 889818 h 1516072"/>
                  <a:gd name="connsiteX77" fmla="*/ 764469 w 974607"/>
                  <a:gd name="connsiteY77" fmla="*/ 874578 h 1516072"/>
                  <a:gd name="connsiteX78" fmla="*/ 758754 w 974607"/>
                  <a:gd name="connsiteY78" fmla="*/ 872673 h 1516072"/>
                  <a:gd name="connsiteX79" fmla="*/ 737799 w 974607"/>
                  <a:gd name="connsiteY79" fmla="*/ 874578 h 1516072"/>
                  <a:gd name="connsiteX80" fmla="*/ 732084 w 974607"/>
                  <a:gd name="connsiteY80" fmla="*/ 878388 h 1516072"/>
                  <a:gd name="connsiteX81" fmla="*/ 699699 w 974607"/>
                  <a:gd name="connsiteY81" fmla="*/ 899343 h 1516072"/>
                  <a:gd name="connsiteX82" fmla="*/ 595181 w 974607"/>
                  <a:gd name="connsiteY82" fmla="*/ 957831 h 1516072"/>
                  <a:gd name="connsiteX83" fmla="*/ 507294 w 974607"/>
                  <a:gd name="connsiteY83" fmla="*/ 847908 h 1516072"/>
                  <a:gd name="connsiteX84" fmla="*/ 503484 w 974607"/>
                  <a:gd name="connsiteY84" fmla="*/ 358323 h 1516072"/>
                  <a:gd name="connsiteX85" fmla="*/ 499674 w 974607"/>
                  <a:gd name="connsiteY85" fmla="*/ 66858 h 1516072"/>
                  <a:gd name="connsiteX86" fmla="*/ 490149 w 974607"/>
                  <a:gd name="connsiteY86" fmla="*/ 40188 h 1516072"/>
                  <a:gd name="connsiteX87" fmla="*/ 488244 w 974607"/>
                  <a:gd name="connsiteY87" fmla="*/ 34473 h 1516072"/>
                  <a:gd name="connsiteX88" fmla="*/ 484434 w 974607"/>
                  <a:gd name="connsiteY88" fmla="*/ 28758 h 1516072"/>
                  <a:gd name="connsiteX89" fmla="*/ 478719 w 974607"/>
                  <a:gd name="connsiteY89" fmla="*/ 17328 h 1516072"/>
                  <a:gd name="connsiteX90" fmla="*/ 473004 w 974607"/>
                  <a:gd name="connsiteY90" fmla="*/ 13518 h 1516072"/>
                  <a:gd name="connsiteX91" fmla="*/ 469194 w 974607"/>
                  <a:gd name="connsiteY91" fmla="*/ 7803 h 1516072"/>
                  <a:gd name="connsiteX92" fmla="*/ 429189 w 974607"/>
                  <a:gd name="connsiteY92" fmla="*/ 11613 h 1516072"/>
                  <a:gd name="connsiteX93" fmla="*/ 425379 w 974607"/>
                  <a:gd name="connsiteY93" fmla="*/ 78288 h 1516072"/>
                  <a:gd name="connsiteX94" fmla="*/ 425379 w 974607"/>
                  <a:gd name="connsiteY94" fmla="*/ 84003 h 1516072"/>
                  <a:gd name="connsiteX95" fmla="*/ 436603 w 974607"/>
                  <a:gd name="connsiteY95" fmla="*/ 225952 h 1516072"/>
                  <a:gd name="connsiteX96" fmla="*/ 440619 w 974607"/>
                  <a:gd name="connsiteY96" fmla="*/ 421188 h 1516072"/>
                  <a:gd name="connsiteX97" fmla="*/ 440002 w 974607"/>
                  <a:gd name="connsiteY97" fmla="*/ 789160 h 1516072"/>
                  <a:gd name="connsiteX98" fmla="*/ 430322 w 974607"/>
                  <a:gd name="connsiteY9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83519 w 974607"/>
                  <a:gd name="connsiteY49" fmla="*/ 1253673 h 1516072"/>
                  <a:gd name="connsiteX50" fmla="*/ 773994 w 974607"/>
                  <a:gd name="connsiteY50" fmla="*/ 1247958 h 1516072"/>
                  <a:gd name="connsiteX51" fmla="*/ 648264 w 974607"/>
                  <a:gd name="connsiteY51" fmla="*/ 1156518 h 1516072"/>
                  <a:gd name="connsiteX52" fmla="*/ 645998 w 974607"/>
                  <a:gd name="connsiteY52" fmla="*/ 1108121 h 1516072"/>
                  <a:gd name="connsiteX53" fmla="*/ 671124 w 974607"/>
                  <a:gd name="connsiteY53" fmla="*/ 1089843 h 1516072"/>
                  <a:gd name="connsiteX54" fmla="*/ 724464 w 974607"/>
                  <a:gd name="connsiteY54" fmla="*/ 1082223 h 1516072"/>
                  <a:gd name="connsiteX55" fmla="*/ 871149 w 974607"/>
                  <a:gd name="connsiteY55" fmla="*/ 1086033 h 1516072"/>
                  <a:gd name="connsiteX56" fmla="*/ 899724 w 974607"/>
                  <a:gd name="connsiteY56" fmla="*/ 1091748 h 1516072"/>
                  <a:gd name="connsiteX57" fmla="*/ 963835 w 974607"/>
                  <a:gd name="connsiteY57" fmla="*/ 1090672 h 1516072"/>
                  <a:gd name="connsiteX58" fmla="*/ 970209 w 974607"/>
                  <a:gd name="connsiteY58" fmla="*/ 1054008 h 1516072"/>
                  <a:gd name="connsiteX59" fmla="*/ 918620 w 974607"/>
                  <a:gd name="connsiteY59" fmla="*/ 1034598 h 1516072"/>
                  <a:gd name="connsiteX60" fmla="*/ 803186 w 974607"/>
                  <a:gd name="connsiteY60" fmla="*/ 1037069 h 1516072"/>
                  <a:gd name="connsiteX61" fmla="*/ 646360 w 974607"/>
                  <a:gd name="connsiteY61" fmla="*/ 1049838 h 1516072"/>
                  <a:gd name="connsiteX62" fmla="*/ 640078 w 974607"/>
                  <a:gd name="connsiteY62" fmla="*/ 1026051 h 1516072"/>
                  <a:gd name="connsiteX63" fmla="*/ 673029 w 974607"/>
                  <a:gd name="connsiteY63" fmla="*/ 992688 h 1516072"/>
                  <a:gd name="connsiteX64" fmla="*/ 674934 w 974607"/>
                  <a:gd name="connsiteY64" fmla="*/ 986973 h 1516072"/>
                  <a:gd name="connsiteX65" fmla="*/ 680649 w 974607"/>
                  <a:gd name="connsiteY65" fmla="*/ 985068 h 1516072"/>
                  <a:gd name="connsiteX66" fmla="*/ 686364 w 974607"/>
                  <a:gd name="connsiteY66" fmla="*/ 981258 h 1516072"/>
                  <a:gd name="connsiteX67" fmla="*/ 695889 w 974607"/>
                  <a:gd name="connsiteY67" fmla="*/ 971733 h 1516072"/>
                  <a:gd name="connsiteX68" fmla="*/ 705414 w 974607"/>
                  <a:gd name="connsiteY68" fmla="*/ 960303 h 1516072"/>
                  <a:gd name="connsiteX69" fmla="*/ 716844 w 974607"/>
                  <a:gd name="connsiteY69" fmla="*/ 952683 h 1516072"/>
                  <a:gd name="connsiteX70" fmla="*/ 732084 w 974607"/>
                  <a:gd name="connsiteY70" fmla="*/ 939348 h 1516072"/>
                  <a:gd name="connsiteX71" fmla="*/ 741609 w 974607"/>
                  <a:gd name="connsiteY71" fmla="*/ 927918 h 1516072"/>
                  <a:gd name="connsiteX72" fmla="*/ 753039 w 974607"/>
                  <a:gd name="connsiteY72" fmla="*/ 918393 h 1516072"/>
                  <a:gd name="connsiteX73" fmla="*/ 758754 w 974607"/>
                  <a:gd name="connsiteY73" fmla="*/ 906963 h 1516072"/>
                  <a:gd name="connsiteX74" fmla="*/ 760659 w 974607"/>
                  <a:gd name="connsiteY74" fmla="*/ 901248 h 1516072"/>
                  <a:gd name="connsiteX75" fmla="*/ 766374 w 974607"/>
                  <a:gd name="connsiteY75" fmla="*/ 889818 h 1516072"/>
                  <a:gd name="connsiteX76" fmla="*/ 764469 w 974607"/>
                  <a:gd name="connsiteY76" fmla="*/ 874578 h 1516072"/>
                  <a:gd name="connsiteX77" fmla="*/ 758754 w 974607"/>
                  <a:gd name="connsiteY77" fmla="*/ 872673 h 1516072"/>
                  <a:gd name="connsiteX78" fmla="*/ 737799 w 974607"/>
                  <a:gd name="connsiteY78" fmla="*/ 874578 h 1516072"/>
                  <a:gd name="connsiteX79" fmla="*/ 732084 w 974607"/>
                  <a:gd name="connsiteY79" fmla="*/ 878388 h 1516072"/>
                  <a:gd name="connsiteX80" fmla="*/ 699699 w 974607"/>
                  <a:gd name="connsiteY80" fmla="*/ 899343 h 1516072"/>
                  <a:gd name="connsiteX81" fmla="*/ 595181 w 974607"/>
                  <a:gd name="connsiteY81" fmla="*/ 957831 h 1516072"/>
                  <a:gd name="connsiteX82" fmla="*/ 507294 w 974607"/>
                  <a:gd name="connsiteY82" fmla="*/ 847908 h 1516072"/>
                  <a:gd name="connsiteX83" fmla="*/ 503484 w 974607"/>
                  <a:gd name="connsiteY83" fmla="*/ 358323 h 1516072"/>
                  <a:gd name="connsiteX84" fmla="*/ 499674 w 974607"/>
                  <a:gd name="connsiteY84" fmla="*/ 66858 h 1516072"/>
                  <a:gd name="connsiteX85" fmla="*/ 490149 w 974607"/>
                  <a:gd name="connsiteY85" fmla="*/ 40188 h 1516072"/>
                  <a:gd name="connsiteX86" fmla="*/ 488244 w 974607"/>
                  <a:gd name="connsiteY86" fmla="*/ 34473 h 1516072"/>
                  <a:gd name="connsiteX87" fmla="*/ 484434 w 974607"/>
                  <a:gd name="connsiteY87" fmla="*/ 28758 h 1516072"/>
                  <a:gd name="connsiteX88" fmla="*/ 478719 w 974607"/>
                  <a:gd name="connsiteY88" fmla="*/ 17328 h 1516072"/>
                  <a:gd name="connsiteX89" fmla="*/ 473004 w 974607"/>
                  <a:gd name="connsiteY89" fmla="*/ 13518 h 1516072"/>
                  <a:gd name="connsiteX90" fmla="*/ 469194 w 974607"/>
                  <a:gd name="connsiteY90" fmla="*/ 7803 h 1516072"/>
                  <a:gd name="connsiteX91" fmla="*/ 429189 w 974607"/>
                  <a:gd name="connsiteY91" fmla="*/ 11613 h 1516072"/>
                  <a:gd name="connsiteX92" fmla="*/ 425379 w 974607"/>
                  <a:gd name="connsiteY92" fmla="*/ 78288 h 1516072"/>
                  <a:gd name="connsiteX93" fmla="*/ 425379 w 974607"/>
                  <a:gd name="connsiteY93" fmla="*/ 84003 h 1516072"/>
                  <a:gd name="connsiteX94" fmla="*/ 436603 w 974607"/>
                  <a:gd name="connsiteY94" fmla="*/ 225952 h 1516072"/>
                  <a:gd name="connsiteX95" fmla="*/ 440619 w 974607"/>
                  <a:gd name="connsiteY95" fmla="*/ 421188 h 1516072"/>
                  <a:gd name="connsiteX96" fmla="*/ 440002 w 974607"/>
                  <a:gd name="connsiteY96" fmla="*/ 789160 h 1516072"/>
                  <a:gd name="connsiteX97" fmla="*/ 430322 w 974607"/>
                  <a:gd name="connsiteY9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83519 w 974607"/>
                  <a:gd name="connsiteY48" fmla="*/ 1253673 h 1516072"/>
                  <a:gd name="connsiteX49" fmla="*/ 773994 w 974607"/>
                  <a:gd name="connsiteY49" fmla="*/ 1247958 h 1516072"/>
                  <a:gd name="connsiteX50" fmla="*/ 648264 w 974607"/>
                  <a:gd name="connsiteY50" fmla="*/ 1156518 h 1516072"/>
                  <a:gd name="connsiteX51" fmla="*/ 645998 w 974607"/>
                  <a:gd name="connsiteY51" fmla="*/ 1108121 h 1516072"/>
                  <a:gd name="connsiteX52" fmla="*/ 671124 w 974607"/>
                  <a:gd name="connsiteY52" fmla="*/ 1089843 h 1516072"/>
                  <a:gd name="connsiteX53" fmla="*/ 724464 w 974607"/>
                  <a:gd name="connsiteY53" fmla="*/ 1082223 h 1516072"/>
                  <a:gd name="connsiteX54" fmla="*/ 871149 w 974607"/>
                  <a:gd name="connsiteY54" fmla="*/ 1086033 h 1516072"/>
                  <a:gd name="connsiteX55" fmla="*/ 899724 w 974607"/>
                  <a:gd name="connsiteY55" fmla="*/ 1091748 h 1516072"/>
                  <a:gd name="connsiteX56" fmla="*/ 963835 w 974607"/>
                  <a:gd name="connsiteY56" fmla="*/ 1090672 h 1516072"/>
                  <a:gd name="connsiteX57" fmla="*/ 970209 w 974607"/>
                  <a:gd name="connsiteY57" fmla="*/ 1054008 h 1516072"/>
                  <a:gd name="connsiteX58" fmla="*/ 918620 w 974607"/>
                  <a:gd name="connsiteY58" fmla="*/ 1034598 h 1516072"/>
                  <a:gd name="connsiteX59" fmla="*/ 803186 w 974607"/>
                  <a:gd name="connsiteY59" fmla="*/ 1037069 h 1516072"/>
                  <a:gd name="connsiteX60" fmla="*/ 646360 w 974607"/>
                  <a:gd name="connsiteY60" fmla="*/ 1049838 h 1516072"/>
                  <a:gd name="connsiteX61" fmla="*/ 640078 w 974607"/>
                  <a:gd name="connsiteY61" fmla="*/ 1026051 h 1516072"/>
                  <a:gd name="connsiteX62" fmla="*/ 673029 w 974607"/>
                  <a:gd name="connsiteY62" fmla="*/ 992688 h 1516072"/>
                  <a:gd name="connsiteX63" fmla="*/ 674934 w 974607"/>
                  <a:gd name="connsiteY63" fmla="*/ 986973 h 1516072"/>
                  <a:gd name="connsiteX64" fmla="*/ 680649 w 974607"/>
                  <a:gd name="connsiteY64" fmla="*/ 985068 h 1516072"/>
                  <a:gd name="connsiteX65" fmla="*/ 686364 w 974607"/>
                  <a:gd name="connsiteY65" fmla="*/ 981258 h 1516072"/>
                  <a:gd name="connsiteX66" fmla="*/ 695889 w 974607"/>
                  <a:gd name="connsiteY66" fmla="*/ 971733 h 1516072"/>
                  <a:gd name="connsiteX67" fmla="*/ 705414 w 974607"/>
                  <a:gd name="connsiteY67" fmla="*/ 960303 h 1516072"/>
                  <a:gd name="connsiteX68" fmla="*/ 716844 w 974607"/>
                  <a:gd name="connsiteY68" fmla="*/ 952683 h 1516072"/>
                  <a:gd name="connsiteX69" fmla="*/ 732084 w 974607"/>
                  <a:gd name="connsiteY69" fmla="*/ 939348 h 1516072"/>
                  <a:gd name="connsiteX70" fmla="*/ 741609 w 974607"/>
                  <a:gd name="connsiteY70" fmla="*/ 927918 h 1516072"/>
                  <a:gd name="connsiteX71" fmla="*/ 753039 w 974607"/>
                  <a:gd name="connsiteY71" fmla="*/ 918393 h 1516072"/>
                  <a:gd name="connsiteX72" fmla="*/ 758754 w 974607"/>
                  <a:gd name="connsiteY72" fmla="*/ 906963 h 1516072"/>
                  <a:gd name="connsiteX73" fmla="*/ 760659 w 974607"/>
                  <a:gd name="connsiteY73" fmla="*/ 901248 h 1516072"/>
                  <a:gd name="connsiteX74" fmla="*/ 766374 w 974607"/>
                  <a:gd name="connsiteY74" fmla="*/ 889818 h 1516072"/>
                  <a:gd name="connsiteX75" fmla="*/ 764469 w 974607"/>
                  <a:gd name="connsiteY75" fmla="*/ 874578 h 1516072"/>
                  <a:gd name="connsiteX76" fmla="*/ 758754 w 974607"/>
                  <a:gd name="connsiteY76" fmla="*/ 872673 h 1516072"/>
                  <a:gd name="connsiteX77" fmla="*/ 737799 w 974607"/>
                  <a:gd name="connsiteY77" fmla="*/ 874578 h 1516072"/>
                  <a:gd name="connsiteX78" fmla="*/ 732084 w 974607"/>
                  <a:gd name="connsiteY78" fmla="*/ 878388 h 1516072"/>
                  <a:gd name="connsiteX79" fmla="*/ 699699 w 974607"/>
                  <a:gd name="connsiteY79" fmla="*/ 899343 h 1516072"/>
                  <a:gd name="connsiteX80" fmla="*/ 595181 w 974607"/>
                  <a:gd name="connsiteY80" fmla="*/ 957831 h 1516072"/>
                  <a:gd name="connsiteX81" fmla="*/ 507294 w 974607"/>
                  <a:gd name="connsiteY81" fmla="*/ 847908 h 1516072"/>
                  <a:gd name="connsiteX82" fmla="*/ 503484 w 974607"/>
                  <a:gd name="connsiteY82" fmla="*/ 358323 h 1516072"/>
                  <a:gd name="connsiteX83" fmla="*/ 499674 w 974607"/>
                  <a:gd name="connsiteY83" fmla="*/ 66858 h 1516072"/>
                  <a:gd name="connsiteX84" fmla="*/ 490149 w 974607"/>
                  <a:gd name="connsiteY84" fmla="*/ 40188 h 1516072"/>
                  <a:gd name="connsiteX85" fmla="*/ 488244 w 974607"/>
                  <a:gd name="connsiteY85" fmla="*/ 34473 h 1516072"/>
                  <a:gd name="connsiteX86" fmla="*/ 484434 w 974607"/>
                  <a:gd name="connsiteY86" fmla="*/ 28758 h 1516072"/>
                  <a:gd name="connsiteX87" fmla="*/ 478719 w 974607"/>
                  <a:gd name="connsiteY87" fmla="*/ 17328 h 1516072"/>
                  <a:gd name="connsiteX88" fmla="*/ 473004 w 974607"/>
                  <a:gd name="connsiteY88" fmla="*/ 13518 h 1516072"/>
                  <a:gd name="connsiteX89" fmla="*/ 469194 w 974607"/>
                  <a:gd name="connsiteY89" fmla="*/ 7803 h 1516072"/>
                  <a:gd name="connsiteX90" fmla="*/ 429189 w 974607"/>
                  <a:gd name="connsiteY90" fmla="*/ 11613 h 1516072"/>
                  <a:gd name="connsiteX91" fmla="*/ 425379 w 974607"/>
                  <a:gd name="connsiteY91" fmla="*/ 78288 h 1516072"/>
                  <a:gd name="connsiteX92" fmla="*/ 425379 w 974607"/>
                  <a:gd name="connsiteY92" fmla="*/ 84003 h 1516072"/>
                  <a:gd name="connsiteX93" fmla="*/ 436603 w 974607"/>
                  <a:gd name="connsiteY93" fmla="*/ 225952 h 1516072"/>
                  <a:gd name="connsiteX94" fmla="*/ 440619 w 974607"/>
                  <a:gd name="connsiteY94" fmla="*/ 421188 h 1516072"/>
                  <a:gd name="connsiteX95" fmla="*/ 440002 w 974607"/>
                  <a:gd name="connsiteY95" fmla="*/ 789160 h 1516072"/>
                  <a:gd name="connsiteX96" fmla="*/ 430322 w 974607"/>
                  <a:gd name="connsiteY9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77804 w 974607"/>
                  <a:gd name="connsiteY43" fmla="*/ 1333683 h 1516072"/>
                  <a:gd name="connsiteX44" fmla="*/ 789234 w 974607"/>
                  <a:gd name="connsiteY44" fmla="*/ 1327968 h 1516072"/>
                  <a:gd name="connsiteX45" fmla="*/ 794949 w 974607"/>
                  <a:gd name="connsiteY45" fmla="*/ 1326063 h 1516072"/>
                  <a:gd name="connsiteX46" fmla="*/ 800664 w 974607"/>
                  <a:gd name="connsiteY46" fmla="*/ 1284153 h 1516072"/>
                  <a:gd name="connsiteX47" fmla="*/ 783519 w 974607"/>
                  <a:gd name="connsiteY47" fmla="*/ 1253673 h 1516072"/>
                  <a:gd name="connsiteX48" fmla="*/ 773994 w 974607"/>
                  <a:gd name="connsiteY48" fmla="*/ 1247958 h 1516072"/>
                  <a:gd name="connsiteX49" fmla="*/ 648264 w 974607"/>
                  <a:gd name="connsiteY49" fmla="*/ 1156518 h 1516072"/>
                  <a:gd name="connsiteX50" fmla="*/ 645998 w 974607"/>
                  <a:gd name="connsiteY50" fmla="*/ 1108121 h 1516072"/>
                  <a:gd name="connsiteX51" fmla="*/ 671124 w 974607"/>
                  <a:gd name="connsiteY51" fmla="*/ 1089843 h 1516072"/>
                  <a:gd name="connsiteX52" fmla="*/ 724464 w 974607"/>
                  <a:gd name="connsiteY52" fmla="*/ 1082223 h 1516072"/>
                  <a:gd name="connsiteX53" fmla="*/ 871149 w 974607"/>
                  <a:gd name="connsiteY53" fmla="*/ 1086033 h 1516072"/>
                  <a:gd name="connsiteX54" fmla="*/ 899724 w 974607"/>
                  <a:gd name="connsiteY54" fmla="*/ 1091748 h 1516072"/>
                  <a:gd name="connsiteX55" fmla="*/ 963835 w 974607"/>
                  <a:gd name="connsiteY55" fmla="*/ 1090672 h 1516072"/>
                  <a:gd name="connsiteX56" fmla="*/ 970209 w 974607"/>
                  <a:gd name="connsiteY56" fmla="*/ 1054008 h 1516072"/>
                  <a:gd name="connsiteX57" fmla="*/ 918620 w 974607"/>
                  <a:gd name="connsiteY57" fmla="*/ 1034598 h 1516072"/>
                  <a:gd name="connsiteX58" fmla="*/ 803186 w 974607"/>
                  <a:gd name="connsiteY58" fmla="*/ 1037069 h 1516072"/>
                  <a:gd name="connsiteX59" fmla="*/ 646360 w 974607"/>
                  <a:gd name="connsiteY59" fmla="*/ 1049838 h 1516072"/>
                  <a:gd name="connsiteX60" fmla="*/ 640078 w 974607"/>
                  <a:gd name="connsiteY60" fmla="*/ 1026051 h 1516072"/>
                  <a:gd name="connsiteX61" fmla="*/ 673029 w 974607"/>
                  <a:gd name="connsiteY61" fmla="*/ 992688 h 1516072"/>
                  <a:gd name="connsiteX62" fmla="*/ 674934 w 974607"/>
                  <a:gd name="connsiteY62" fmla="*/ 986973 h 1516072"/>
                  <a:gd name="connsiteX63" fmla="*/ 680649 w 974607"/>
                  <a:gd name="connsiteY63" fmla="*/ 985068 h 1516072"/>
                  <a:gd name="connsiteX64" fmla="*/ 686364 w 974607"/>
                  <a:gd name="connsiteY64" fmla="*/ 981258 h 1516072"/>
                  <a:gd name="connsiteX65" fmla="*/ 695889 w 974607"/>
                  <a:gd name="connsiteY65" fmla="*/ 971733 h 1516072"/>
                  <a:gd name="connsiteX66" fmla="*/ 705414 w 974607"/>
                  <a:gd name="connsiteY66" fmla="*/ 960303 h 1516072"/>
                  <a:gd name="connsiteX67" fmla="*/ 716844 w 974607"/>
                  <a:gd name="connsiteY67" fmla="*/ 952683 h 1516072"/>
                  <a:gd name="connsiteX68" fmla="*/ 732084 w 974607"/>
                  <a:gd name="connsiteY68" fmla="*/ 939348 h 1516072"/>
                  <a:gd name="connsiteX69" fmla="*/ 741609 w 974607"/>
                  <a:gd name="connsiteY69" fmla="*/ 927918 h 1516072"/>
                  <a:gd name="connsiteX70" fmla="*/ 753039 w 974607"/>
                  <a:gd name="connsiteY70" fmla="*/ 918393 h 1516072"/>
                  <a:gd name="connsiteX71" fmla="*/ 758754 w 974607"/>
                  <a:gd name="connsiteY71" fmla="*/ 906963 h 1516072"/>
                  <a:gd name="connsiteX72" fmla="*/ 760659 w 974607"/>
                  <a:gd name="connsiteY72" fmla="*/ 901248 h 1516072"/>
                  <a:gd name="connsiteX73" fmla="*/ 766374 w 974607"/>
                  <a:gd name="connsiteY73" fmla="*/ 889818 h 1516072"/>
                  <a:gd name="connsiteX74" fmla="*/ 764469 w 974607"/>
                  <a:gd name="connsiteY74" fmla="*/ 874578 h 1516072"/>
                  <a:gd name="connsiteX75" fmla="*/ 758754 w 974607"/>
                  <a:gd name="connsiteY75" fmla="*/ 872673 h 1516072"/>
                  <a:gd name="connsiteX76" fmla="*/ 737799 w 974607"/>
                  <a:gd name="connsiteY76" fmla="*/ 874578 h 1516072"/>
                  <a:gd name="connsiteX77" fmla="*/ 732084 w 974607"/>
                  <a:gd name="connsiteY77" fmla="*/ 878388 h 1516072"/>
                  <a:gd name="connsiteX78" fmla="*/ 699699 w 974607"/>
                  <a:gd name="connsiteY78" fmla="*/ 899343 h 1516072"/>
                  <a:gd name="connsiteX79" fmla="*/ 595181 w 974607"/>
                  <a:gd name="connsiteY79" fmla="*/ 957831 h 1516072"/>
                  <a:gd name="connsiteX80" fmla="*/ 507294 w 974607"/>
                  <a:gd name="connsiteY80" fmla="*/ 847908 h 1516072"/>
                  <a:gd name="connsiteX81" fmla="*/ 503484 w 974607"/>
                  <a:gd name="connsiteY81" fmla="*/ 358323 h 1516072"/>
                  <a:gd name="connsiteX82" fmla="*/ 499674 w 974607"/>
                  <a:gd name="connsiteY82" fmla="*/ 66858 h 1516072"/>
                  <a:gd name="connsiteX83" fmla="*/ 490149 w 974607"/>
                  <a:gd name="connsiteY83" fmla="*/ 40188 h 1516072"/>
                  <a:gd name="connsiteX84" fmla="*/ 488244 w 974607"/>
                  <a:gd name="connsiteY84" fmla="*/ 34473 h 1516072"/>
                  <a:gd name="connsiteX85" fmla="*/ 484434 w 974607"/>
                  <a:gd name="connsiteY85" fmla="*/ 28758 h 1516072"/>
                  <a:gd name="connsiteX86" fmla="*/ 478719 w 974607"/>
                  <a:gd name="connsiteY86" fmla="*/ 17328 h 1516072"/>
                  <a:gd name="connsiteX87" fmla="*/ 473004 w 974607"/>
                  <a:gd name="connsiteY87" fmla="*/ 13518 h 1516072"/>
                  <a:gd name="connsiteX88" fmla="*/ 469194 w 974607"/>
                  <a:gd name="connsiteY88" fmla="*/ 7803 h 1516072"/>
                  <a:gd name="connsiteX89" fmla="*/ 429189 w 974607"/>
                  <a:gd name="connsiteY89" fmla="*/ 11613 h 1516072"/>
                  <a:gd name="connsiteX90" fmla="*/ 425379 w 974607"/>
                  <a:gd name="connsiteY90" fmla="*/ 78288 h 1516072"/>
                  <a:gd name="connsiteX91" fmla="*/ 425379 w 974607"/>
                  <a:gd name="connsiteY91" fmla="*/ 84003 h 1516072"/>
                  <a:gd name="connsiteX92" fmla="*/ 436603 w 974607"/>
                  <a:gd name="connsiteY92" fmla="*/ 225952 h 1516072"/>
                  <a:gd name="connsiteX93" fmla="*/ 440619 w 974607"/>
                  <a:gd name="connsiteY93" fmla="*/ 421188 h 1516072"/>
                  <a:gd name="connsiteX94" fmla="*/ 440002 w 974607"/>
                  <a:gd name="connsiteY94" fmla="*/ 789160 h 1516072"/>
                  <a:gd name="connsiteX95" fmla="*/ 430322 w 974607"/>
                  <a:gd name="connsiteY9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794949 w 974607"/>
                  <a:gd name="connsiteY44" fmla="*/ 1326063 h 1516072"/>
                  <a:gd name="connsiteX45" fmla="*/ 800664 w 974607"/>
                  <a:gd name="connsiteY45" fmla="*/ 1284153 h 1516072"/>
                  <a:gd name="connsiteX46" fmla="*/ 783519 w 974607"/>
                  <a:gd name="connsiteY46" fmla="*/ 1253673 h 1516072"/>
                  <a:gd name="connsiteX47" fmla="*/ 773994 w 974607"/>
                  <a:gd name="connsiteY47" fmla="*/ 1247958 h 1516072"/>
                  <a:gd name="connsiteX48" fmla="*/ 648264 w 974607"/>
                  <a:gd name="connsiteY48" fmla="*/ 1156518 h 1516072"/>
                  <a:gd name="connsiteX49" fmla="*/ 645998 w 974607"/>
                  <a:gd name="connsiteY49" fmla="*/ 1108121 h 1516072"/>
                  <a:gd name="connsiteX50" fmla="*/ 671124 w 974607"/>
                  <a:gd name="connsiteY50" fmla="*/ 1089843 h 1516072"/>
                  <a:gd name="connsiteX51" fmla="*/ 724464 w 974607"/>
                  <a:gd name="connsiteY51" fmla="*/ 1082223 h 1516072"/>
                  <a:gd name="connsiteX52" fmla="*/ 871149 w 974607"/>
                  <a:gd name="connsiteY52" fmla="*/ 1086033 h 1516072"/>
                  <a:gd name="connsiteX53" fmla="*/ 899724 w 974607"/>
                  <a:gd name="connsiteY53" fmla="*/ 1091748 h 1516072"/>
                  <a:gd name="connsiteX54" fmla="*/ 963835 w 974607"/>
                  <a:gd name="connsiteY54" fmla="*/ 1090672 h 1516072"/>
                  <a:gd name="connsiteX55" fmla="*/ 970209 w 974607"/>
                  <a:gd name="connsiteY55" fmla="*/ 1054008 h 1516072"/>
                  <a:gd name="connsiteX56" fmla="*/ 918620 w 974607"/>
                  <a:gd name="connsiteY56" fmla="*/ 1034598 h 1516072"/>
                  <a:gd name="connsiteX57" fmla="*/ 803186 w 974607"/>
                  <a:gd name="connsiteY57" fmla="*/ 1037069 h 1516072"/>
                  <a:gd name="connsiteX58" fmla="*/ 646360 w 974607"/>
                  <a:gd name="connsiteY58" fmla="*/ 1049838 h 1516072"/>
                  <a:gd name="connsiteX59" fmla="*/ 640078 w 974607"/>
                  <a:gd name="connsiteY59" fmla="*/ 1026051 h 1516072"/>
                  <a:gd name="connsiteX60" fmla="*/ 673029 w 974607"/>
                  <a:gd name="connsiteY60" fmla="*/ 992688 h 1516072"/>
                  <a:gd name="connsiteX61" fmla="*/ 674934 w 974607"/>
                  <a:gd name="connsiteY61" fmla="*/ 986973 h 1516072"/>
                  <a:gd name="connsiteX62" fmla="*/ 680649 w 974607"/>
                  <a:gd name="connsiteY62" fmla="*/ 985068 h 1516072"/>
                  <a:gd name="connsiteX63" fmla="*/ 686364 w 974607"/>
                  <a:gd name="connsiteY63" fmla="*/ 981258 h 1516072"/>
                  <a:gd name="connsiteX64" fmla="*/ 695889 w 974607"/>
                  <a:gd name="connsiteY64" fmla="*/ 971733 h 1516072"/>
                  <a:gd name="connsiteX65" fmla="*/ 705414 w 974607"/>
                  <a:gd name="connsiteY65" fmla="*/ 960303 h 1516072"/>
                  <a:gd name="connsiteX66" fmla="*/ 716844 w 974607"/>
                  <a:gd name="connsiteY66" fmla="*/ 952683 h 1516072"/>
                  <a:gd name="connsiteX67" fmla="*/ 732084 w 974607"/>
                  <a:gd name="connsiteY67" fmla="*/ 939348 h 1516072"/>
                  <a:gd name="connsiteX68" fmla="*/ 741609 w 974607"/>
                  <a:gd name="connsiteY68" fmla="*/ 927918 h 1516072"/>
                  <a:gd name="connsiteX69" fmla="*/ 753039 w 974607"/>
                  <a:gd name="connsiteY69" fmla="*/ 918393 h 1516072"/>
                  <a:gd name="connsiteX70" fmla="*/ 758754 w 974607"/>
                  <a:gd name="connsiteY70" fmla="*/ 906963 h 1516072"/>
                  <a:gd name="connsiteX71" fmla="*/ 760659 w 974607"/>
                  <a:gd name="connsiteY71" fmla="*/ 901248 h 1516072"/>
                  <a:gd name="connsiteX72" fmla="*/ 766374 w 974607"/>
                  <a:gd name="connsiteY72" fmla="*/ 889818 h 1516072"/>
                  <a:gd name="connsiteX73" fmla="*/ 764469 w 974607"/>
                  <a:gd name="connsiteY73" fmla="*/ 874578 h 1516072"/>
                  <a:gd name="connsiteX74" fmla="*/ 758754 w 974607"/>
                  <a:gd name="connsiteY74" fmla="*/ 872673 h 1516072"/>
                  <a:gd name="connsiteX75" fmla="*/ 737799 w 974607"/>
                  <a:gd name="connsiteY75" fmla="*/ 874578 h 1516072"/>
                  <a:gd name="connsiteX76" fmla="*/ 732084 w 974607"/>
                  <a:gd name="connsiteY76" fmla="*/ 878388 h 1516072"/>
                  <a:gd name="connsiteX77" fmla="*/ 699699 w 974607"/>
                  <a:gd name="connsiteY77" fmla="*/ 899343 h 1516072"/>
                  <a:gd name="connsiteX78" fmla="*/ 595181 w 974607"/>
                  <a:gd name="connsiteY78" fmla="*/ 957831 h 1516072"/>
                  <a:gd name="connsiteX79" fmla="*/ 507294 w 974607"/>
                  <a:gd name="connsiteY79" fmla="*/ 847908 h 1516072"/>
                  <a:gd name="connsiteX80" fmla="*/ 503484 w 974607"/>
                  <a:gd name="connsiteY80" fmla="*/ 358323 h 1516072"/>
                  <a:gd name="connsiteX81" fmla="*/ 499674 w 974607"/>
                  <a:gd name="connsiteY81" fmla="*/ 66858 h 1516072"/>
                  <a:gd name="connsiteX82" fmla="*/ 490149 w 974607"/>
                  <a:gd name="connsiteY82" fmla="*/ 40188 h 1516072"/>
                  <a:gd name="connsiteX83" fmla="*/ 488244 w 974607"/>
                  <a:gd name="connsiteY83" fmla="*/ 34473 h 1516072"/>
                  <a:gd name="connsiteX84" fmla="*/ 484434 w 974607"/>
                  <a:gd name="connsiteY84" fmla="*/ 28758 h 1516072"/>
                  <a:gd name="connsiteX85" fmla="*/ 478719 w 974607"/>
                  <a:gd name="connsiteY85" fmla="*/ 17328 h 1516072"/>
                  <a:gd name="connsiteX86" fmla="*/ 473004 w 974607"/>
                  <a:gd name="connsiteY86" fmla="*/ 13518 h 1516072"/>
                  <a:gd name="connsiteX87" fmla="*/ 469194 w 974607"/>
                  <a:gd name="connsiteY87" fmla="*/ 7803 h 1516072"/>
                  <a:gd name="connsiteX88" fmla="*/ 429189 w 974607"/>
                  <a:gd name="connsiteY88" fmla="*/ 11613 h 1516072"/>
                  <a:gd name="connsiteX89" fmla="*/ 425379 w 974607"/>
                  <a:gd name="connsiteY89" fmla="*/ 78288 h 1516072"/>
                  <a:gd name="connsiteX90" fmla="*/ 425379 w 974607"/>
                  <a:gd name="connsiteY90" fmla="*/ 84003 h 1516072"/>
                  <a:gd name="connsiteX91" fmla="*/ 436603 w 974607"/>
                  <a:gd name="connsiteY91" fmla="*/ 225952 h 1516072"/>
                  <a:gd name="connsiteX92" fmla="*/ 440619 w 974607"/>
                  <a:gd name="connsiteY92" fmla="*/ 421188 h 1516072"/>
                  <a:gd name="connsiteX93" fmla="*/ 440002 w 974607"/>
                  <a:gd name="connsiteY93" fmla="*/ 789160 h 1516072"/>
                  <a:gd name="connsiteX94" fmla="*/ 430322 w 974607"/>
                  <a:gd name="connsiteY9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800664 w 974607"/>
                  <a:gd name="connsiteY44" fmla="*/ 1284153 h 1516072"/>
                  <a:gd name="connsiteX45" fmla="*/ 783519 w 974607"/>
                  <a:gd name="connsiteY45" fmla="*/ 1253673 h 1516072"/>
                  <a:gd name="connsiteX46" fmla="*/ 773994 w 974607"/>
                  <a:gd name="connsiteY46" fmla="*/ 1247958 h 1516072"/>
                  <a:gd name="connsiteX47" fmla="*/ 648264 w 974607"/>
                  <a:gd name="connsiteY47" fmla="*/ 1156518 h 1516072"/>
                  <a:gd name="connsiteX48" fmla="*/ 645998 w 974607"/>
                  <a:gd name="connsiteY48" fmla="*/ 1108121 h 1516072"/>
                  <a:gd name="connsiteX49" fmla="*/ 671124 w 974607"/>
                  <a:gd name="connsiteY49" fmla="*/ 1089843 h 1516072"/>
                  <a:gd name="connsiteX50" fmla="*/ 724464 w 974607"/>
                  <a:gd name="connsiteY50" fmla="*/ 1082223 h 1516072"/>
                  <a:gd name="connsiteX51" fmla="*/ 871149 w 974607"/>
                  <a:gd name="connsiteY51" fmla="*/ 1086033 h 1516072"/>
                  <a:gd name="connsiteX52" fmla="*/ 899724 w 974607"/>
                  <a:gd name="connsiteY52" fmla="*/ 1091748 h 1516072"/>
                  <a:gd name="connsiteX53" fmla="*/ 963835 w 974607"/>
                  <a:gd name="connsiteY53" fmla="*/ 1090672 h 1516072"/>
                  <a:gd name="connsiteX54" fmla="*/ 970209 w 974607"/>
                  <a:gd name="connsiteY54" fmla="*/ 1054008 h 1516072"/>
                  <a:gd name="connsiteX55" fmla="*/ 918620 w 974607"/>
                  <a:gd name="connsiteY55" fmla="*/ 1034598 h 1516072"/>
                  <a:gd name="connsiteX56" fmla="*/ 803186 w 974607"/>
                  <a:gd name="connsiteY56" fmla="*/ 1037069 h 1516072"/>
                  <a:gd name="connsiteX57" fmla="*/ 646360 w 974607"/>
                  <a:gd name="connsiteY57" fmla="*/ 1049838 h 1516072"/>
                  <a:gd name="connsiteX58" fmla="*/ 640078 w 974607"/>
                  <a:gd name="connsiteY58" fmla="*/ 1026051 h 1516072"/>
                  <a:gd name="connsiteX59" fmla="*/ 673029 w 974607"/>
                  <a:gd name="connsiteY59" fmla="*/ 992688 h 1516072"/>
                  <a:gd name="connsiteX60" fmla="*/ 674934 w 974607"/>
                  <a:gd name="connsiteY60" fmla="*/ 986973 h 1516072"/>
                  <a:gd name="connsiteX61" fmla="*/ 680649 w 974607"/>
                  <a:gd name="connsiteY61" fmla="*/ 985068 h 1516072"/>
                  <a:gd name="connsiteX62" fmla="*/ 686364 w 974607"/>
                  <a:gd name="connsiteY62" fmla="*/ 981258 h 1516072"/>
                  <a:gd name="connsiteX63" fmla="*/ 695889 w 974607"/>
                  <a:gd name="connsiteY63" fmla="*/ 971733 h 1516072"/>
                  <a:gd name="connsiteX64" fmla="*/ 705414 w 974607"/>
                  <a:gd name="connsiteY64" fmla="*/ 960303 h 1516072"/>
                  <a:gd name="connsiteX65" fmla="*/ 716844 w 974607"/>
                  <a:gd name="connsiteY65" fmla="*/ 952683 h 1516072"/>
                  <a:gd name="connsiteX66" fmla="*/ 732084 w 974607"/>
                  <a:gd name="connsiteY66" fmla="*/ 939348 h 1516072"/>
                  <a:gd name="connsiteX67" fmla="*/ 741609 w 974607"/>
                  <a:gd name="connsiteY67" fmla="*/ 927918 h 1516072"/>
                  <a:gd name="connsiteX68" fmla="*/ 753039 w 974607"/>
                  <a:gd name="connsiteY68" fmla="*/ 918393 h 1516072"/>
                  <a:gd name="connsiteX69" fmla="*/ 758754 w 974607"/>
                  <a:gd name="connsiteY69" fmla="*/ 906963 h 1516072"/>
                  <a:gd name="connsiteX70" fmla="*/ 760659 w 974607"/>
                  <a:gd name="connsiteY70" fmla="*/ 901248 h 1516072"/>
                  <a:gd name="connsiteX71" fmla="*/ 766374 w 974607"/>
                  <a:gd name="connsiteY71" fmla="*/ 889818 h 1516072"/>
                  <a:gd name="connsiteX72" fmla="*/ 764469 w 974607"/>
                  <a:gd name="connsiteY72" fmla="*/ 874578 h 1516072"/>
                  <a:gd name="connsiteX73" fmla="*/ 758754 w 974607"/>
                  <a:gd name="connsiteY73" fmla="*/ 872673 h 1516072"/>
                  <a:gd name="connsiteX74" fmla="*/ 737799 w 974607"/>
                  <a:gd name="connsiteY74" fmla="*/ 874578 h 1516072"/>
                  <a:gd name="connsiteX75" fmla="*/ 732084 w 974607"/>
                  <a:gd name="connsiteY75" fmla="*/ 878388 h 1516072"/>
                  <a:gd name="connsiteX76" fmla="*/ 699699 w 974607"/>
                  <a:gd name="connsiteY76" fmla="*/ 899343 h 1516072"/>
                  <a:gd name="connsiteX77" fmla="*/ 595181 w 974607"/>
                  <a:gd name="connsiteY77" fmla="*/ 957831 h 1516072"/>
                  <a:gd name="connsiteX78" fmla="*/ 507294 w 974607"/>
                  <a:gd name="connsiteY78" fmla="*/ 847908 h 1516072"/>
                  <a:gd name="connsiteX79" fmla="*/ 503484 w 974607"/>
                  <a:gd name="connsiteY79" fmla="*/ 358323 h 1516072"/>
                  <a:gd name="connsiteX80" fmla="*/ 499674 w 974607"/>
                  <a:gd name="connsiteY80" fmla="*/ 66858 h 1516072"/>
                  <a:gd name="connsiteX81" fmla="*/ 490149 w 974607"/>
                  <a:gd name="connsiteY81" fmla="*/ 40188 h 1516072"/>
                  <a:gd name="connsiteX82" fmla="*/ 488244 w 974607"/>
                  <a:gd name="connsiteY82" fmla="*/ 34473 h 1516072"/>
                  <a:gd name="connsiteX83" fmla="*/ 484434 w 974607"/>
                  <a:gd name="connsiteY83" fmla="*/ 28758 h 1516072"/>
                  <a:gd name="connsiteX84" fmla="*/ 478719 w 974607"/>
                  <a:gd name="connsiteY84" fmla="*/ 17328 h 1516072"/>
                  <a:gd name="connsiteX85" fmla="*/ 473004 w 974607"/>
                  <a:gd name="connsiteY85" fmla="*/ 13518 h 1516072"/>
                  <a:gd name="connsiteX86" fmla="*/ 469194 w 974607"/>
                  <a:gd name="connsiteY86" fmla="*/ 7803 h 1516072"/>
                  <a:gd name="connsiteX87" fmla="*/ 429189 w 974607"/>
                  <a:gd name="connsiteY87" fmla="*/ 11613 h 1516072"/>
                  <a:gd name="connsiteX88" fmla="*/ 425379 w 974607"/>
                  <a:gd name="connsiteY88" fmla="*/ 78288 h 1516072"/>
                  <a:gd name="connsiteX89" fmla="*/ 425379 w 974607"/>
                  <a:gd name="connsiteY89" fmla="*/ 84003 h 1516072"/>
                  <a:gd name="connsiteX90" fmla="*/ 436603 w 974607"/>
                  <a:gd name="connsiteY90" fmla="*/ 225952 h 1516072"/>
                  <a:gd name="connsiteX91" fmla="*/ 440619 w 974607"/>
                  <a:gd name="connsiteY91" fmla="*/ 421188 h 1516072"/>
                  <a:gd name="connsiteX92" fmla="*/ 440002 w 974607"/>
                  <a:gd name="connsiteY92" fmla="*/ 789160 h 1516072"/>
                  <a:gd name="connsiteX93" fmla="*/ 430322 w 974607"/>
                  <a:gd name="connsiteY9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694447 w 974607"/>
                  <a:gd name="connsiteY41" fmla="*/ 1286520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7849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16844 w 974607"/>
                  <a:gd name="connsiteY62" fmla="*/ 952683 h 1516072"/>
                  <a:gd name="connsiteX63" fmla="*/ 732084 w 974607"/>
                  <a:gd name="connsiteY63" fmla="*/ 939348 h 1516072"/>
                  <a:gd name="connsiteX64" fmla="*/ 741609 w 974607"/>
                  <a:gd name="connsiteY64" fmla="*/ 927918 h 1516072"/>
                  <a:gd name="connsiteX65" fmla="*/ 753039 w 974607"/>
                  <a:gd name="connsiteY65" fmla="*/ 918393 h 1516072"/>
                  <a:gd name="connsiteX66" fmla="*/ 758754 w 974607"/>
                  <a:gd name="connsiteY66" fmla="*/ 906963 h 1516072"/>
                  <a:gd name="connsiteX67" fmla="*/ 760659 w 974607"/>
                  <a:gd name="connsiteY67" fmla="*/ 901248 h 1516072"/>
                  <a:gd name="connsiteX68" fmla="*/ 766374 w 974607"/>
                  <a:gd name="connsiteY68" fmla="*/ 889818 h 1516072"/>
                  <a:gd name="connsiteX69" fmla="*/ 764469 w 974607"/>
                  <a:gd name="connsiteY69" fmla="*/ 874578 h 1516072"/>
                  <a:gd name="connsiteX70" fmla="*/ 758754 w 974607"/>
                  <a:gd name="connsiteY70" fmla="*/ 872673 h 1516072"/>
                  <a:gd name="connsiteX71" fmla="*/ 737799 w 974607"/>
                  <a:gd name="connsiteY71" fmla="*/ 874578 h 1516072"/>
                  <a:gd name="connsiteX72" fmla="*/ 732084 w 974607"/>
                  <a:gd name="connsiteY72" fmla="*/ 878388 h 1516072"/>
                  <a:gd name="connsiteX73" fmla="*/ 699699 w 974607"/>
                  <a:gd name="connsiteY73" fmla="*/ 899343 h 1516072"/>
                  <a:gd name="connsiteX74" fmla="*/ 595181 w 974607"/>
                  <a:gd name="connsiteY74" fmla="*/ 957831 h 1516072"/>
                  <a:gd name="connsiteX75" fmla="*/ 507294 w 974607"/>
                  <a:gd name="connsiteY75" fmla="*/ 847908 h 1516072"/>
                  <a:gd name="connsiteX76" fmla="*/ 503484 w 974607"/>
                  <a:gd name="connsiteY76" fmla="*/ 358323 h 1516072"/>
                  <a:gd name="connsiteX77" fmla="*/ 499674 w 974607"/>
                  <a:gd name="connsiteY77" fmla="*/ 66858 h 1516072"/>
                  <a:gd name="connsiteX78" fmla="*/ 490149 w 974607"/>
                  <a:gd name="connsiteY78" fmla="*/ 40188 h 1516072"/>
                  <a:gd name="connsiteX79" fmla="*/ 488244 w 974607"/>
                  <a:gd name="connsiteY79" fmla="*/ 34473 h 1516072"/>
                  <a:gd name="connsiteX80" fmla="*/ 484434 w 974607"/>
                  <a:gd name="connsiteY80" fmla="*/ 28758 h 1516072"/>
                  <a:gd name="connsiteX81" fmla="*/ 478719 w 974607"/>
                  <a:gd name="connsiteY81" fmla="*/ 17328 h 1516072"/>
                  <a:gd name="connsiteX82" fmla="*/ 473004 w 974607"/>
                  <a:gd name="connsiteY82" fmla="*/ 13518 h 1516072"/>
                  <a:gd name="connsiteX83" fmla="*/ 469194 w 974607"/>
                  <a:gd name="connsiteY83" fmla="*/ 7803 h 1516072"/>
                  <a:gd name="connsiteX84" fmla="*/ 429189 w 974607"/>
                  <a:gd name="connsiteY84" fmla="*/ 11613 h 1516072"/>
                  <a:gd name="connsiteX85" fmla="*/ 425379 w 974607"/>
                  <a:gd name="connsiteY85" fmla="*/ 78288 h 1516072"/>
                  <a:gd name="connsiteX86" fmla="*/ 425379 w 974607"/>
                  <a:gd name="connsiteY86" fmla="*/ 84003 h 1516072"/>
                  <a:gd name="connsiteX87" fmla="*/ 436603 w 974607"/>
                  <a:gd name="connsiteY87" fmla="*/ 225952 h 1516072"/>
                  <a:gd name="connsiteX88" fmla="*/ 440619 w 974607"/>
                  <a:gd name="connsiteY88" fmla="*/ 421188 h 1516072"/>
                  <a:gd name="connsiteX89" fmla="*/ 440002 w 974607"/>
                  <a:gd name="connsiteY89" fmla="*/ 789160 h 1516072"/>
                  <a:gd name="connsiteX90" fmla="*/ 430322 w 974607"/>
                  <a:gd name="connsiteY9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95889 w 974607"/>
                  <a:gd name="connsiteY60" fmla="*/ 971733 h 1516072"/>
                  <a:gd name="connsiteX61" fmla="*/ 716844 w 974607"/>
                  <a:gd name="connsiteY61" fmla="*/ 952683 h 1516072"/>
                  <a:gd name="connsiteX62" fmla="*/ 732084 w 974607"/>
                  <a:gd name="connsiteY62" fmla="*/ 939348 h 1516072"/>
                  <a:gd name="connsiteX63" fmla="*/ 741609 w 974607"/>
                  <a:gd name="connsiteY63" fmla="*/ 927918 h 1516072"/>
                  <a:gd name="connsiteX64" fmla="*/ 753039 w 974607"/>
                  <a:gd name="connsiteY64" fmla="*/ 918393 h 1516072"/>
                  <a:gd name="connsiteX65" fmla="*/ 758754 w 974607"/>
                  <a:gd name="connsiteY65" fmla="*/ 906963 h 1516072"/>
                  <a:gd name="connsiteX66" fmla="*/ 760659 w 974607"/>
                  <a:gd name="connsiteY66" fmla="*/ 901248 h 1516072"/>
                  <a:gd name="connsiteX67" fmla="*/ 766374 w 974607"/>
                  <a:gd name="connsiteY67" fmla="*/ 889818 h 1516072"/>
                  <a:gd name="connsiteX68" fmla="*/ 764469 w 974607"/>
                  <a:gd name="connsiteY68" fmla="*/ 874578 h 1516072"/>
                  <a:gd name="connsiteX69" fmla="*/ 758754 w 974607"/>
                  <a:gd name="connsiteY69" fmla="*/ 872673 h 1516072"/>
                  <a:gd name="connsiteX70" fmla="*/ 737799 w 974607"/>
                  <a:gd name="connsiteY70" fmla="*/ 874578 h 1516072"/>
                  <a:gd name="connsiteX71" fmla="*/ 732084 w 974607"/>
                  <a:gd name="connsiteY71" fmla="*/ 878388 h 1516072"/>
                  <a:gd name="connsiteX72" fmla="*/ 699699 w 974607"/>
                  <a:gd name="connsiteY72" fmla="*/ 899343 h 1516072"/>
                  <a:gd name="connsiteX73" fmla="*/ 595181 w 974607"/>
                  <a:gd name="connsiteY73" fmla="*/ 957831 h 1516072"/>
                  <a:gd name="connsiteX74" fmla="*/ 507294 w 974607"/>
                  <a:gd name="connsiteY74" fmla="*/ 847908 h 1516072"/>
                  <a:gd name="connsiteX75" fmla="*/ 503484 w 974607"/>
                  <a:gd name="connsiteY75" fmla="*/ 358323 h 1516072"/>
                  <a:gd name="connsiteX76" fmla="*/ 499674 w 974607"/>
                  <a:gd name="connsiteY76" fmla="*/ 66858 h 1516072"/>
                  <a:gd name="connsiteX77" fmla="*/ 490149 w 974607"/>
                  <a:gd name="connsiteY77" fmla="*/ 40188 h 1516072"/>
                  <a:gd name="connsiteX78" fmla="*/ 488244 w 974607"/>
                  <a:gd name="connsiteY78" fmla="*/ 34473 h 1516072"/>
                  <a:gd name="connsiteX79" fmla="*/ 484434 w 974607"/>
                  <a:gd name="connsiteY79" fmla="*/ 28758 h 1516072"/>
                  <a:gd name="connsiteX80" fmla="*/ 478719 w 974607"/>
                  <a:gd name="connsiteY80" fmla="*/ 17328 h 1516072"/>
                  <a:gd name="connsiteX81" fmla="*/ 473004 w 974607"/>
                  <a:gd name="connsiteY81" fmla="*/ 13518 h 1516072"/>
                  <a:gd name="connsiteX82" fmla="*/ 469194 w 974607"/>
                  <a:gd name="connsiteY82" fmla="*/ 7803 h 1516072"/>
                  <a:gd name="connsiteX83" fmla="*/ 429189 w 974607"/>
                  <a:gd name="connsiteY83" fmla="*/ 11613 h 1516072"/>
                  <a:gd name="connsiteX84" fmla="*/ 425379 w 974607"/>
                  <a:gd name="connsiteY84" fmla="*/ 78288 h 1516072"/>
                  <a:gd name="connsiteX85" fmla="*/ 425379 w 974607"/>
                  <a:gd name="connsiteY85" fmla="*/ 84003 h 1516072"/>
                  <a:gd name="connsiteX86" fmla="*/ 436603 w 974607"/>
                  <a:gd name="connsiteY86" fmla="*/ 225952 h 1516072"/>
                  <a:gd name="connsiteX87" fmla="*/ 440619 w 974607"/>
                  <a:gd name="connsiteY87" fmla="*/ 421188 h 1516072"/>
                  <a:gd name="connsiteX88" fmla="*/ 440002 w 974607"/>
                  <a:gd name="connsiteY88" fmla="*/ 789160 h 1516072"/>
                  <a:gd name="connsiteX89" fmla="*/ 430322 w 974607"/>
                  <a:gd name="connsiteY8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95889 w 974607"/>
                  <a:gd name="connsiteY59" fmla="*/ 971733 h 1516072"/>
                  <a:gd name="connsiteX60" fmla="*/ 716844 w 974607"/>
                  <a:gd name="connsiteY60" fmla="*/ 952683 h 1516072"/>
                  <a:gd name="connsiteX61" fmla="*/ 732084 w 974607"/>
                  <a:gd name="connsiteY61" fmla="*/ 939348 h 1516072"/>
                  <a:gd name="connsiteX62" fmla="*/ 741609 w 974607"/>
                  <a:gd name="connsiteY62" fmla="*/ 927918 h 1516072"/>
                  <a:gd name="connsiteX63" fmla="*/ 753039 w 974607"/>
                  <a:gd name="connsiteY63" fmla="*/ 918393 h 1516072"/>
                  <a:gd name="connsiteX64" fmla="*/ 758754 w 974607"/>
                  <a:gd name="connsiteY64" fmla="*/ 906963 h 1516072"/>
                  <a:gd name="connsiteX65" fmla="*/ 760659 w 974607"/>
                  <a:gd name="connsiteY65" fmla="*/ 901248 h 1516072"/>
                  <a:gd name="connsiteX66" fmla="*/ 766374 w 974607"/>
                  <a:gd name="connsiteY66" fmla="*/ 889818 h 1516072"/>
                  <a:gd name="connsiteX67" fmla="*/ 764469 w 974607"/>
                  <a:gd name="connsiteY67" fmla="*/ 874578 h 1516072"/>
                  <a:gd name="connsiteX68" fmla="*/ 758754 w 974607"/>
                  <a:gd name="connsiteY68" fmla="*/ 872673 h 1516072"/>
                  <a:gd name="connsiteX69" fmla="*/ 737799 w 974607"/>
                  <a:gd name="connsiteY69" fmla="*/ 874578 h 1516072"/>
                  <a:gd name="connsiteX70" fmla="*/ 732084 w 974607"/>
                  <a:gd name="connsiteY70" fmla="*/ 878388 h 1516072"/>
                  <a:gd name="connsiteX71" fmla="*/ 699699 w 974607"/>
                  <a:gd name="connsiteY71" fmla="*/ 899343 h 1516072"/>
                  <a:gd name="connsiteX72" fmla="*/ 595181 w 974607"/>
                  <a:gd name="connsiteY72" fmla="*/ 957831 h 1516072"/>
                  <a:gd name="connsiteX73" fmla="*/ 507294 w 974607"/>
                  <a:gd name="connsiteY73" fmla="*/ 847908 h 1516072"/>
                  <a:gd name="connsiteX74" fmla="*/ 503484 w 974607"/>
                  <a:gd name="connsiteY74" fmla="*/ 358323 h 1516072"/>
                  <a:gd name="connsiteX75" fmla="*/ 499674 w 974607"/>
                  <a:gd name="connsiteY75" fmla="*/ 66858 h 1516072"/>
                  <a:gd name="connsiteX76" fmla="*/ 490149 w 974607"/>
                  <a:gd name="connsiteY76" fmla="*/ 40188 h 1516072"/>
                  <a:gd name="connsiteX77" fmla="*/ 488244 w 974607"/>
                  <a:gd name="connsiteY77" fmla="*/ 34473 h 1516072"/>
                  <a:gd name="connsiteX78" fmla="*/ 484434 w 974607"/>
                  <a:gd name="connsiteY78" fmla="*/ 28758 h 1516072"/>
                  <a:gd name="connsiteX79" fmla="*/ 478719 w 974607"/>
                  <a:gd name="connsiteY79" fmla="*/ 17328 h 1516072"/>
                  <a:gd name="connsiteX80" fmla="*/ 473004 w 974607"/>
                  <a:gd name="connsiteY80" fmla="*/ 13518 h 1516072"/>
                  <a:gd name="connsiteX81" fmla="*/ 469194 w 974607"/>
                  <a:gd name="connsiteY81" fmla="*/ 7803 h 1516072"/>
                  <a:gd name="connsiteX82" fmla="*/ 429189 w 974607"/>
                  <a:gd name="connsiteY82" fmla="*/ 11613 h 1516072"/>
                  <a:gd name="connsiteX83" fmla="*/ 425379 w 974607"/>
                  <a:gd name="connsiteY83" fmla="*/ 78288 h 1516072"/>
                  <a:gd name="connsiteX84" fmla="*/ 425379 w 974607"/>
                  <a:gd name="connsiteY84" fmla="*/ 84003 h 1516072"/>
                  <a:gd name="connsiteX85" fmla="*/ 436603 w 974607"/>
                  <a:gd name="connsiteY85" fmla="*/ 225952 h 1516072"/>
                  <a:gd name="connsiteX86" fmla="*/ 440619 w 974607"/>
                  <a:gd name="connsiteY86" fmla="*/ 421188 h 1516072"/>
                  <a:gd name="connsiteX87" fmla="*/ 440002 w 974607"/>
                  <a:gd name="connsiteY87" fmla="*/ 789160 h 1516072"/>
                  <a:gd name="connsiteX88" fmla="*/ 430322 w 974607"/>
                  <a:gd name="connsiteY8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716844 w 974607"/>
                  <a:gd name="connsiteY59" fmla="*/ 952683 h 1516072"/>
                  <a:gd name="connsiteX60" fmla="*/ 732084 w 974607"/>
                  <a:gd name="connsiteY60" fmla="*/ 939348 h 1516072"/>
                  <a:gd name="connsiteX61" fmla="*/ 741609 w 974607"/>
                  <a:gd name="connsiteY61" fmla="*/ 927918 h 1516072"/>
                  <a:gd name="connsiteX62" fmla="*/ 753039 w 974607"/>
                  <a:gd name="connsiteY62" fmla="*/ 918393 h 1516072"/>
                  <a:gd name="connsiteX63" fmla="*/ 758754 w 974607"/>
                  <a:gd name="connsiteY63" fmla="*/ 906963 h 1516072"/>
                  <a:gd name="connsiteX64" fmla="*/ 760659 w 974607"/>
                  <a:gd name="connsiteY64" fmla="*/ 901248 h 1516072"/>
                  <a:gd name="connsiteX65" fmla="*/ 766374 w 974607"/>
                  <a:gd name="connsiteY65" fmla="*/ 889818 h 1516072"/>
                  <a:gd name="connsiteX66" fmla="*/ 764469 w 974607"/>
                  <a:gd name="connsiteY66" fmla="*/ 874578 h 1516072"/>
                  <a:gd name="connsiteX67" fmla="*/ 758754 w 974607"/>
                  <a:gd name="connsiteY67" fmla="*/ 872673 h 1516072"/>
                  <a:gd name="connsiteX68" fmla="*/ 737799 w 974607"/>
                  <a:gd name="connsiteY68" fmla="*/ 874578 h 1516072"/>
                  <a:gd name="connsiteX69" fmla="*/ 732084 w 974607"/>
                  <a:gd name="connsiteY69" fmla="*/ 878388 h 1516072"/>
                  <a:gd name="connsiteX70" fmla="*/ 699699 w 974607"/>
                  <a:gd name="connsiteY70" fmla="*/ 899343 h 1516072"/>
                  <a:gd name="connsiteX71" fmla="*/ 595181 w 974607"/>
                  <a:gd name="connsiteY71" fmla="*/ 957831 h 1516072"/>
                  <a:gd name="connsiteX72" fmla="*/ 507294 w 974607"/>
                  <a:gd name="connsiteY72" fmla="*/ 847908 h 1516072"/>
                  <a:gd name="connsiteX73" fmla="*/ 503484 w 974607"/>
                  <a:gd name="connsiteY73" fmla="*/ 358323 h 1516072"/>
                  <a:gd name="connsiteX74" fmla="*/ 499674 w 974607"/>
                  <a:gd name="connsiteY74" fmla="*/ 66858 h 1516072"/>
                  <a:gd name="connsiteX75" fmla="*/ 490149 w 974607"/>
                  <a:gd name="connsiteY75" fmla="*/ 40188 h 1516072"/>
                  <a:gd name="connsiteX76" fmla="*/ 488244 w 974607"/>
                  <a:gd name="connsiteY76" fmla="*/ 34473 h 1516072"/>
                  <a:gd name="connsiteX77" fmla="*/ 484434 w 974607"/>
                  <a:gd name="connsiteY77" fmla="*/ 28758 h 1516072"/>
                  <a:gd name="connsiteX78" fmla="*/ 478719 w 974607"/>
                  <a:gd name="connsiteY78" fmla="*/ 17328 h 1516072"/>
                  <a:gd name="connsiteX79" fmla="*/ 473004 w 974607"/>
                  <a:gd name="connsiteY79" fmla="*/ 13518 h 1516072"/>
                  <a:gd name="connsiteX80" fmla="*/ 469194 w 974607"/>
                  <a:gd name="connsiteY80" fmla="*/ 7803 h 1516072"/>
                  <a:gd name="connsiteX81" fmla="*/ 429189 w 974607"/>
                  <a:gd name="connsiteY81" fmla="*/ 11613 h 1516072"/>
                  <a:gd name="connsiteX82" fmla="*/ 425379 w 974607"/>
                  <a:gd name="connsiteY82" fmla="*/ 78288 h 1516072"/>
                  <a:gd name="connsiteX83" fmla="*/ 425379 w 974607"/>
                  <a:gd name="connsiteY83" fmla="*/ 84003 h 1516072"/>
                  <a:gd name="connsiteX84" fmla="*/ 436603 w 974607"/>
                  <a:gd name="connsiteY84" fmla="*/ 225952 h 1516072"/>
                  <a:gd name="connsiteX85" fmla="*/ 440619 w 974607"/>
                  <a:gd name="connsiteY85" fmla="*/ 421188 h 1516072"/>
                  <a:gd name="connsiteX86" fmla="*/ 440002 w 974607"/>
                  <a:gd name="connsiteY86" fmla="*/ 789160 h 1516072"/>
                  <a:gd name="connsiteX87" fmla="*/ 430322 w 974607"/>
                  <a:gd name="connsiteY8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41609 w 974607"/>
                  <a:gd name="connsiteY60" fmla="*/ 927918 h 1516072"/>
                  <a:gd name="connsiteX61" fmla="*/ 753039 w 974607"/>
                  <a:gd name="connsiteY61" fmla="*/ 918393 h 1516072"/>
                  <a:gd name="connsiteX62" fmla="*/ 758754 w 974607"/>
                  <a:gd name="connsiteY62" fmla="*/ 906963 h 1516072"/>
                  <a:gd name="connsiteX63" fmla="*/ 760659 w 974607"/>
                  <a:gd name="connsiteY63" fmla="*/ 901248 h 1516072"/>
                  <a:gd name="connsiteX64" fmla="*/ 766374 w 974607"/>
                  <a:gd name="connsiteY64" fmla="*/ 889818 h 1516072"/>
                  <a:gd name="connsiteX65" fmla="*/ 764469 w 974607"/>
                  <a:gd name="connsiteY65" fmla="*/ 874578 h 1516072"/>
                  <a:gd name="connsiteX66" fmla="*/ 758754 w 974607"/>
                  <a:gd name="connsiteY66" fmla="*/ 872673 h 1516072"/>
                  <a:gd name="connsiteX67" fmla="*/ 737799 w 974607"/>
                  <a:gd name="connsiteY67" fmla="*/ 874578 h 1516072"/>
                  <a:gd name="connsiteX68" fmla="*/ 732084 w 974607"/>
                  <a:gd name="connsiteY68" fmla="*/ 878388 h 1516072"/>
                  <a:gd name="connsiteX69" fmla="*/ 699699 w 974607"/>
                  <a:gd name="connsiteY69" fmla="*/ 899343 h 1516072"/>
                  <a:gd name="connsiteX70" fmla="*/ 595181 w 974607"/>
                  <a:gd name="connsiteY70" fmla="*/ 957831 h 1516072"/>
                  <a:gd name="connsiteX71" fmla="*/ 507294 w 974607"/>
                  <a:gd name="connsiteY71" fmla="*/ 847908 h 1516072"/>
                  <a:gd name="connsiteX72" fmla="*/ 503484 w 974607"/>
                  <a:gd name="connsiteY72" fmla="*/ 358323 h 1516072"/>
                  <a:gd name="connsiteX73" fmla="*/ 499674 w 974607"/>
                  <a:gd name="connsiteY73" fmla="*/ 66858 h 1516072"/>
                  <a:gd name="connsiteX74" fmla="*/ 490149 w 974607"/>
                  <a:gd name="connsiteY74" fmla="*/ 40188 h 1516072"/>
                  <a:gd name="connsiteX75" fmla="*/ 488244 w 974607"/>
                  <a:gd name="connsiteY75" fmla="*/ 34473 h 1516072"/>
                  <a:gd name="connsiteX76" fmla="*/ 484434 w 974607"/>
                  <a:gd name="connsiteY76" fmla="*/ 28758 h 1516072"/>
                  <a:gd name="connsiteX77" fmla="*/ 478719 w 974607"/>
                  <a:gd name="connsiteY77" fmla="*/ 17328 h 1516072"/>
                  <a:gd name="connsiteX78" fmla="*/ 473004 w 974607"/>
                  <a:gd name="connsiteY78" fmla="*/ 13518 h 1516072"/>
                  <a:gd name="connsiteX79" fmla="*/ 469194 w 974607"/>
                  <a:gd name="connsiteY79" fmla="*/ 7803 h 1516072"/>
                  <a:gd name="connsiteX80" fmla="*/ 429189 w 974607"/>
                  <a:gd name="connsiteY80" fmla="*/ 11613 h 1516072"/>
                  <a:gd name="connsiteX81" fmla="*/ 425379 w 974607"/>
                  <a:gd name="connsiteY81" fmla="*/ 78288 h 1516072"/>
                  <a:gd name="connsiteX82" fmla="*/ 425379 w 974607"/>
                  <a:gd name="connsiteY82" fmla="*/ 84003 h 1516072"/>
                  <a:gd name="connsiteX83" fmla="*/ 436603 w 974607"/>
                  <a:gd name="connsiteY83" fmla="*/ 225952 h 1516072"/>
                  <a:gd name="connsiteX84" fmla="*/ 440619 w 974607"/>
                  <a:gd name="connsiteY84" fmla="*/ 421188 h 1516072"/>
                  <a:gd name="connsiteX85" fmla="*/ 440002 w 974607"/>
                  <a:gd name="connsiteY85" fmla="*/ 789160 h 1516072"/>
                  <a:gd name="connsiteX86" fmla="*/ 430322 w 974607"/>
                  <a:gd name="connsiteY8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58754 w 974607"/>
                  <a:gd name="connsiteY61" fmla="*/ 906963 h 1516072"/>
                  <a:gd name="connsiteX62" fmla="*/ 760659 w 974607"/>
                  <a:gd name="connsiteY62" fmla="*/ 901248 h 1516072"/>
                  <a:gd name="connsiteX63" fmla="*/ 766374 w 974607"/>
                  <a:gd name="connsiteY63" fmla="*/ 889818 h 1516072"/>
                  <a:gd name="connsiteX64" fmla="*/ 764469 w 974607"/>
                  <a:gd name="connsiteY64" fmla="*/ 874578 h 1516072"/>
                  <a:gd name="connsiteX65" fmla="*/ 758754 w 974607"/>
                  <a:gd name="connsiteY65" fmla="*/ 872673 h 1516072"/>
                  <a:gd name="connsiteX66" fmla="*/ 737799 w 974607"/>
                  <a:gd name="connsiteY66" fmla="*/ 874578 h 1516072"/>
                  <a:gd name="connsiteX67" fmla="*/ 732084 w 974607"/>
                  <a:gd name="connsiteY67" fmla="*/ 878388 h 1516072"/>
                  <a:gd name="connsiteX68" fmla="*/ 699699 w 974607"/>
                  <a:gd name="connsiteY68" fmla="*/ 899343 h 1516072"/>
                  <a:gd name="connsiteX69" fmla="*/ 595181 w 974607"/>
                  <a:gd name="connsiteY69" fmla="*/ 957831 h 1516072"/>
                  <a:gd name="connsiteX70" fmla="*/ 507294 w 974607"/>
                  <a:gd name="connsiteY70" fmla="*/ 847908 h 1516072"/>
                  <a:gd name="connsiteX71" fmla="*/ 503484 w 974607"/>
                  <a:gd name="connsiteY71" fmla="*/ 358323 h 1516072"/>
                  <a:gd name="connsiteX72" fmla="*/ 499674 w 974607"/>
                  <a:gd name="connsiteY72" fmla="*/ 66858 h 1516072"/>
                  <a:gd name="connsiteX73" fmla="*/ 490149 w 974607"/>
                  <a:gd name="connsiteY73" fmla="*/ 40188 h 1516072"/>
                  <a:gd name="connsiteX74" fmla="*/ 488244 w 974607"/>
                  <a:gd name="connsiteY74" fmla="*/ 34473 h 1516072"/>
                  <a:gd name="connsiteX75" fmla="*/ 484434 w 974607"/>
                  <a:gd name="connsiteY75" fmla="*/ 28758 h 1516072"/>
                  <a:gd name="connsiteX76" fmla="*/ 478719 w 974607"/>
                  <a:gd name="connsiteY76" fmla="*/ 17328 h 1516072"/>
                  <a:gd name="connsiteX77" fmla="*/ 473004 w 974607"/>
                  <a:gd name="connsiteY77" fmla="*/ 13518 h 1516072"/>
                  <a:gd name="connsiteX78" fmla="*/ 469194 w 974607"/>
                  <a:gd name="connsiteY78" fmla="*/ 7803 h 1516072"/>
                  <a:gd name="connsiteX79" fmla="*/ 429189 w 974607"/>
                  <a:gd name="connsiteY79" fmla="*/ 11613 h 1516072"/>
                  <a:gd name="connsiteX80" fmla="*/ 425379 w 974607"/>
                  <a:gd name="connsiteY80" fmla="*/ 78288 h 1516072"/>
                  <a:gd name="connsiteX81" fmla="*/ 425379 w 974607"/>
                  <a:gd name="connsiteY81" fmla="*/ 84003 h 1516072"/>
                  <a:gd name="connsiteX82" fmla="*/ 436603 w 974607"/>
                  <a:gd name="connsiteY82" fmla="*/ 225952 h 1516072"/>
                  <a:gd name="connsiteX83" fmla="*/ 440619 w 974607"/>
                  <a:gd name="connsiteY83" fmla="*/ 421188 h 1516072"/>
                  <a:gd name="connsiteX84" fmla="*/ 440002 w 974607"/>
                  <a:gd name="connsiteY84" fmla="*/ 789160 h 1516072"/>
                  <a:gd name="connsiteX85" fmla="*/ 430322 w 974607"/>
                  <a:gd name="connsiteY8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0659 w 974607"/>
                  <a:gd name="connsiteY61" fmla="*/ 901248 h 1516072"/>
                  <a:gd name="connsiteX62" fmla="*/ 766374 w 974607"/>
                  <a:gd name="connsiteY62" fmla="*/ 889818 h 1516072"/>
                  <a:gd name="connsiteX63" fmla="*/ 764469 w 974607"/>
                  <a:gd name="connsiteY63" fmla="*/ 874578 h 1516072"/>
                  <a:gd name="connsiteX64" fmla="*/ 758754 w 974607"/>
                  <a:gd name="connsiteY64" fmla="*/ 872673 h 1516072"/>
                  <a:gd name="connsiteX65" fmla="*/ 737799 w 974607"/>
                  <a:gd name="connsiteY65" fmla="*/ 874578 h 1516072"/>
                  <a:gd name="connsiteX66" fmla="*/ 732084 w 974607"/>
                  <a:gd name="connsiteY66" fmla="*/ 878388 h 1516072"/>
                  <a:gd name="connsiteX67" fmla="*/ 699699 w 974607"/>
                  <a:gd name="connsiteY67" fmla="*/ 899343 h 1516072"/>
                  <a:gd name="connsiteX68" fmla="*/ 595181 w 974607"/>
                  <a:gd name="connsiteY68" fmla="*/ 957831 h 1516072"/>
                  <a:gd name="connsiteX69" fmla="*/ 507294 w 974607"/>
                  <a:gd name="connsiteY69" fmla="*/ 847908 h 1516072"/>
                  <a:gd name="connsiteX70" fmla="*/ 503484 w 974607"/>
                  <a:gd name="connsiteY70" fmla="*/ 358323 h 1516072"/>
                  <a:gd name="connsiteX71" fmla="*/ 499674 w 974607"/>
                  <a:gd name="connsiteY71" fmla="*/ 66858 h 1516072"/>
                  <a:gd name="connsiteX72" fmla="*/ 490149 w 974607"/>
                  <a:gd name="connsiteY72" fmla="*/ 40188 h 1516072"/>
                  <a:gd name="connsiteX73" fmla="*/ 488244 w 974607"/>
                  <a:gd name="connsiteY73" fmla="*/ 34473 h 1516072"/>
                  <a:gd name="connsiteX74" fmla="*/ 484434 w 974607"/>
                  <a:gd name="connsiteY74" fmla="*/ 28758 h 1516072"/>
                  <a:gd name="connsiteX75" fmla="*/ 478719 w 974607"/>
                  <a:gd name="connsiteY75" fmla="*/ 17328 h 1516072"/>
                  <a:gd name="connsiteX76" fmla="*/ 473004 w 974607"/>
                  <a:gd name="connsiteY76" fmla="*/ 13518 h 1516072"/>
                  <a:gd name="connsiteX77" fmla="*/ 469194 w 974607"/>
                  <a:gd name="connsiteY77" fmla="*/ 7803 h 1516072"/>
                  <a:gd name="connsiteX78" fmla="*/ 429189 w 974607"/>
                  <a:gd name="connsiteY78" fmla="*/ 11613 h 1516072"/>
                  <a:gd name="connsiteX79" fmla="*/ 425379 w 974607"/>
                  <a:gd name="connsiteY79" fmla="*/ 78288 h 1516072"/>
                  <a:gd name="connsiteX80" fmla="*/ 425379 w 974607"/>
                  <a:gd name="connsiteY80" fmla="*/ 84003 h 1516072"/>
                  <a:gd name="connsiteX81" fmla="*/ 436603 w 974607"/>
                  <a:gd name="connsiteY81" fmla="*/ 225952 h 1516072"/>
                  <a:gd name="connsiteX82" fmla="*/ 440619 w 974607"/>
                  <a:gd name="connsiteY82" fmla="*/ 421188 h 1516072"/>
                  <a:gd name="connsiteX83" fmla="*/ 440002 w 974607"/>
                  <a:gd name="connsiteY83" fmla="*/ 789160 h 1516072"/>
                  <a:gd name="connsiteX84" fmla="*/ 430322 w 974607"/>
                  <a:gd name="connsiteY8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58754 w 974607"/>
                  <a:gd name="connsiteY63" fmla="*/ 872673 h 1516072"/>
                  <a:gd name="connsiteX64" fmla="*/ 737799 w 974607"/>
                  <a:gd name="connsiteY64" fmla="*/ 874578 h 1516072"/>
                  <a:gd name="connsiteX65" fmla="*/ 732084 w 974607"/>
                  <a:gd name="connsiteY65" fmla="*/ 878388 h 1516072"/>
                  <a:gd name="connsiteX66" fmla="*/ 699699 w 974607"/>
                  <a:gd name="connsiteY66" fmla="*/ 899343 h 1516072"/>
                  <a:gd name="connsiteX67" fmla="*/ 595181 w 974607"/>
                  <a:gd name="connsiteY67" fmla="*/ 957831 h 1516072"/>
                  <a:gd name="connsiteX68" fmla="*/ 507294 w 974607"/>
                  <a:gd name="connsiteY68" fmla="*/ 847908 h 1516072"/>
                  <a:gd name="connsiteX69" fmla="*/ 503484 w 974607"/>
                  <a:gd name="connsiteY69" fmla="*/ 358323 h 1516072"/>
                  <a:gd name="connsiteX70" fmla="*/ 499674 w 974607"/>
                  <a:gd name="connsiteY70" fmla="*/ 66858 h 1516072"/>
                  <a:gd name="connsiteX71" fmla="*/ 490149 w 974607"/>
                  <a:gd name="connsiteY71" fmla="*/ 40188 h 1516072"/>
                  <a:gd name="connsiteX72" fmla="*/ 488244 w 974607"/>
                  <a:gd name="connsiteY72" fmla="*/ 34473 h 1516072"/>
                  <a:gd name="connsiteX73" fmla="*/ 484434 w 974607"/>
                  <a:gd name="connsiteY73" fmla="*/ 28758 h 1516072"/>
                  <a:gd name="connsiteX74" fmla="*/ 478719 w 974607"/>
                  <a:gd name="connsiteY74" fmla="*/ 17328 h 1516072"/>
                  <a:gd name="connsiteX75" fmla="*/ 473004 w 974607"/>
                  <a:gd name="connsiteY75" fmla="*/ 13518 h 1516072"/>
                  <a:gd name="connsiteX76" fmla="*/ 469194 w 974607"/>
                  <a:gd name="connsiteY76" fmla="*/ 7803 h 1516072"/>
                  <a:gd name="connsiteX77" fmla="*/ 429189 w 974607"/>
                  <a:gd name="connsiteY77" fmla="*/ 11613 h 1516072"/>
                  <a:gd name="connsiteX78" fmla="*/ 425379 w 974607"/>
                  <a:gd name="connsiteY78" fmla="*/ 78288 h 1516072"/>
                  <a:gd name="connsiteX79" fmla="*/ 425379 w 974607"/>
                  <a:gd name="connsiteY79" fmla="*/ 84003 h 1516072"/>
                  <a:gd name="connsiteX80" fmla="*/ 436603 w 974607"/>
                  <a:gd name="connsiteY80" fmla="*/ 225952 h 1516072"/>
                  <a:gd name="connsiteX81" fmla="*/ 440619 w 974607"/>
                  <a:gd name="connsiteY81" fmla="*/ 421188 h 1516072"/>
                  <a:gd name="connsiteX82" fmla="*/ 440002 w 974607"/>
                  <a:gd name="connsiteY82" fmla="*/ 789160 h 1516072"/>
                  <a:gd name="connsiteX83" fmla="*/ 430322 w 974607"/>
                  <a:gd name="connsiteY8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732084 w 974607"/>
                  <a:gd name="connsiteY64" fmla="*/ 878388 h 1516072"/>
                  <a:gd name="connsiteX65" fmla="*/ 699699 w 974607"/>
                  <a:gd name="connsiteY65" fmla="*/ 899343 h 1516072"/>
                  <a:gd name="connsiteX66" fmla="*/ 595181 w 974607"/>
                  <a:gd name="connsiteY66" fmla="*/ 957831 h 1516072"/>
                  <a:gd name="connsiteX67" fmla="*/ 507294 w 974607"/>
                  <a:gd name="connsiteY67" fmla="*/ 847908 h 1516072"/>
                  <a:gd name="connsiteX68" fmla="*/ 503484 w 974607"/>
                  <a:gd name="connsiteY68" fmla="*/ 358323 h 1516072"/>
                  <a:gd name="connsiteX69" fmla="*/ 499674 w 974607"/>
                  <a:gd name="connsiteY69" fmla="*/ 66858 h 1516072"/>
                  <a:gd name="connsiteX70" fmla="*/ 490149 w 974607"/>
                  <a:gd name="connsiteY70" fmla="*/ 40188 h 1516072"/>
                  <a:gd name="connsiteX71" fmla="*/ 488244 w 974607"/>
                  <a:gd name="connsiteY71" fmla="*/ 34473 h 1516072"/>
                  <a:gd name="connsiteX72" fmla="*/ 484434 w 974607"/>
                  <a:gd name="connsiteY72" fmla="*/ 28758 h 1516072"/>
                  <a:gd name="connsiteX73" fmla="*/ 478719 w 974607"/>
                  <a:gd name="connsiteY73" fmla="*/ 17328 h 1516072"/>
                  <a:gd name="connsiteX74" fmla="*/ 473004 w 974607"/>
                  <a:gd name="connsiteY74" fmla="*/ 13518 h 1516072"/>
                  <a:gd name="connsiteX75" fmla="*/ 469194 w 974607"/>
                  <a:gd name="connsiteY75" fmla="*/ 7803 h 1516072"/>
                  <a:gd name="connsiteX76" fmla="*/ 429189 w 974607"/>
                  <a:gd name="connsiteY76" fmla="*/ 11613 h 1516072"/>
                  <a:gd name="connsiteX77" fmla="*/ 425379 w 974607"/>
                  <a:gd name="connsiteY77" fmla="*/ 78288 h 1516072"/>
                  <a:gd name="connsiteX78" fmla="*/ 425379 w 974607"/>
                  <a:gd name="connsiteY78" fmla="*/ 84003 h 1516072"/>
                  <a:gd name="connsiteX79" fmla="*/ 436603 w 974607"/>
                  <a:gd name="connsiteY79" fmla="*/ 225952 h 1516072"/>
                  <a:gd name="connsiteX80" fmla="*/ 440619 w 974607"/>
                  <a:gd name="connsiteY80" fmla="*/ 421188 h 1516072"/>
                  <a:gd name="connsiteX81" fmla="*/ 440002 w 974607"/>
                  <a:gd name="connsiteY81" fmla="*/ 789160 h 1516072"/>
                  <a:gd name="connsiteX82" fmla="*/ 430322 w 974607"/>
                  <a:gd name="connsiteY8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699699 w 974607"/>
                  <a:gd name="connsiteY64" fmla="*/ 899343 h 1516072"/>
                  <a:gd name="connsiteX65" fmla="*/ 595181 w 974607"/>
                  <a:gd name="connsiteY65" fmla="*/ 957831 h 1516072"/>
                  <a:gd name="connsiteX66" fmla="*/ 507294 w 974607"/>
                  <a:gd name="connsiteY66" fmla="*/ 847908 h 1516072"/>
                  <a:gd name="connsiteX67" fmla="*/ 503484 w 974607"/>
                  <a:gd name="connsiteY67" fmla="*/ 358323 h 1516072"/>
                  <a:gd name="connsiteX68" fmla="*/ 499674 w 974607"/>
                  <a:gd name="connsiteY68" fmla="*/ 66858 h 1516072"/>
                  <a:gd name="connsiteX69" fmla="*/ 490149 w 974607"/>
                  <a:gd name="connsiteY69" fmla="*/ 40188 h 1516072"/>
                  <a:gd name="connsiteX70" fmla="*/ 488244 w 974607"/>
                  <a:gd name="connsiteY70" fmla="*/ 34473 h 1516072"/>
                  <a:gd name="connsiteX71" fmla="*/ 484434 w 974607"/>
                  <a:gd name="connsiteY71" fmla="*/ 28758 h 1516072"/>
                  <a:gd name="connsiteX72" fmla="*/ 478719 w 974607"/>
                  <a:gd name="connsiteY72" fmla="*/ 17328 h 1516072"/>
                  <a:gd name="connsiteX73" fmla="*/ 473004 w 974607"/>
                  <a:gd name="connsiteY73" fmla="*/ 13518 h 1516072"/>
                  <a:gd name="connsiteX74" fmla="*/ 469194 w 974607"/>
                  <a:gd name="connsiteY74" fmla="*/ 7803 h 1516072"/>
                  <a:gd name="connsiteX75" fmla="*/ 429189 w 974607"/>
                  <a:gd name="connsiteY75" fmla="*/ 11613 h 1516072"/>
                  <a:gd name="connsiteX76" fmla="*/ 425379 w 974607"/>
                  <a:gd name="connsiteY76" fmla="*/ 78288 h 1516072"/>
                  <a:gd name="connsiteX77" fmla="*/ 425379 w 974607"/>
                  <a:gd name="connsiteY77" fmla="*/ 84003 h 1516072"/>
                  <a:gd name="connsiteX78" fmla="*/ 436603 w 974607"/>
                  <a:gd name="connsiteY78" fmla="*/ 225952 h 1516072"/>
                  <a:gd name="connsiteX79" fmla="*/ 440619 w 974607"/>
                  <a:gd name="connsiteY79" fmla="*/ 421188 h 1516072"/>
                  <a:gd name="connsiteX80" fmla="*/ 440002 w 974607"/>
                  <a:gd name="connsiteY80" fmla="*/ 789160 h 1516072"/>
                  <a:gd name="connsiteX81" fmla="*/ 430322 w 974607"/>
                  <a:gd name="connsiteY81" fmla="*/ 879006 h 1516072"/>
                  <a:gd name="connsiteX0" fmla="*/ 430941 w 975226"/>
                  <a:gd name="connsiteY0" fmla="*/ 879006 h 1516072"/>
                  <a:gd name="connsiteX1" fmla="*/ 393046 w 975226"/>
                  <a:gd name="connsiteY1" fmla="*/ 931934 h 1516072"/>
                  <a:gd name="connsiteX2" fmla="*/ 313603 w 975226"/>
                  <a:gd name="connsiteY2" fmla="*/ 966018 h 1516072"/>
                  <a:gd name="connsiteX3" fmla="*/ 258564 w 975226"/>
                  <a:gd name="connsiteY3" fmla="*/ 967151 h 1516072"/>
                  <a:gd name="connsiteX4" fmla="*/ 189572 w 975226"/>
                  <a:gd name="connsiteY4" fmla="*/ 949800 h 1516072"/>
                  <a:gd name="connsiteX5" fmla="*/ 117388 w 975226"/>
                  <a:gd name="connsiteY5" fmla="*/ 903153 h 1516072"/>
                  <a:gd name="connsiteX6" fmla="*/ 60238 w 975226"/>
                  <a:gd name="connsiteY6" fmla="*/ 874578 h 1516072"/>
                  <a:gd name="connsiteX7" fmla="*/ 46903 w 975226"/>
                  <a:gd name="connsiteY7" fmla="*/ 895533 h 1516072"/>
                  <a:gd name="connsiteX8" fmla="*/ 50713 w 975226"/>
                  <a:gd name="connsiteY8" fmla="*/ 933633 h 1516072"/>
                  <a:gd name="connsiteX9" fmla="*/ 54523 w 975226"/>
                  <a:gd name="connsiteY9" fmla="*/ 939348 h 1516072"/>
                  <a:gd name="connsiteX10" fmla="*/ 60238 w 975226"/>
                  <a:gd name="connsiteY10" fmla="*/ 943158 h 1516072"/>
                  <a:gd name="connsiteX11" fmla="*/ 64048 w 975226"/>
                  <a:gd name="connsiteY11" fmla="*/ 948873 h 1516072"/>
                  <a:gd name="connsiteX12" fmla="*/ 81193 w 975226"/>
                  <a:gd name="connsiteY12" fmla="*/ 958398 h 1516072"/>
                  <a:gd name="connsiteX13" fmla="*/ 166918 w 975226"/>
                  <a:gd name="connsiteY13" fmla="*/ 979353 h 1516072"/>
                  <a:gd name="connsiteX14" fmla="*/ 267883 w 975226"/>
                  <a:gd name="connsiteY14" fmla="*/ 1021263 h 1516072"/>
                  <a:gd name="connsiteX15" fmla="*/ 279313 w 975226"/>
                  <a:gd name="connsiteY15" fmla="*/ 1076508 h 1516072"/>
                  <a:gd name="connsiteX16" fmla="*/ 265000 w 975226"/>
                  <a:gd name="connsiteY16" fmla="*/ 1119397 h 1516072"/>
                  <a:gd name="connsiteX17" fmla="*/ 186843 w 975226"/>
                  <a:gd name="connsiteY17" fmla="*/ 1150391 h 1516072"/>
                  <a:gd name="connsiteX18" fmla="*/ 16423 w 975226"/>
                  <a:gd name="connsiteY18" fmla="*/ 1160328 h 1516072"/>
                  <a:gd name="connsiteX19" fmla="*/ 4993 w 975226"/>
                  <a:gd name="connsiteY19" fmla="*/ 1175568 h 1516072"/>
                  <a:gd name="connsiteX20" fmla="*/ 1183 w 975226"/>
                  <a:gd name="connsiteY20" fmla="*/ 1181283 h 1516072"/>
                  <a:gd name="connsiteX21" fmla="*/ 6898 w 975226"/>
                  <a:gd name="connsiteY21" fmla="*/ 1213668 h 1516072"/>
                  <a:gd name="connsiteX22" fmla="*/ 12613 w 975226"/>
                  <a:gd name="connsiteY22" fmla="*/ 1217478 h 1516072"/>
                  <a:gd name="connsiteX23" fmla="*/ 18328 w 975226"/>
                  <a:gd name="connsiteY23" fmla="*/ 1219383 h 1516072"/>
                  <a:gd name="connsiteX24" fmla="*/ 145963 w 975226"/>
                  <a:gd name="connsiteY24" fmla="*/ 1222421 h 1516072"/>
                  <a:gd name="connsiteX25" fmla="*/ 336618 w 975226"/>
                  <a:gd name="connsiteY25" fmla="*/ 1217478 h 1516072"/>
                  <a:gd name="connsiteX26" fmla="*/ 363133 w 975226"/>
                  <a:gd name="connsiteY26" fmla="*/ 1273701 h 1516072"/>
                  <a:gd name="connsiteX27" fmla="*/ 335690 w 975226"/>
                  <a:gd name="connsiteY27" fmla="*/ 1356594 h 1516072"/>
                  <a:gd name="connsiteX28" fmla="*/ 328843 w 975226"/>
                  <a:gd name="connsiteY28" fmla="*/ 1420386 h 1516072"/>
                  <a:gd name="connsiteX29" fmla="*/ 332653 w 975226"/>
                  <a:gd name="connsiteY29" fmla="*/ 1463223 h 1516072"/>
                  <a:gd name="connsiteX30" fmla="*/ 365038 w 975226"/>
                  <a:gd name="connsiteY30" fmla="*/ 1512753 h 1516072"/>
                  <a:gd name="connsiteX31" fmla="*/ 387898 w 975226"/>
                  <a:gd name="connsiteY31" fmla="*/ 1514658 h 1516072"/>
                  <a:gd name="connsiteX32" fmla="*/ 397423 w 975226"/>
                  <a:gd name="connsiteY32" fmla="*/ 1491798 h 1516072"/>
                  <a:gd name="connsiteX33" fmla="*/ 403704 w 975226"/>
                  <a:gd name="connsiteY33" fmla="*/ 1451433 h 1516072"/>
                  <a:gd name="connsiteX34" fmla="*/ 409986 w 975226"/>
                  <a:gd name="connsiteY34" fmla="*/ 1389340 h 1516072"/>
                  <a:gd name="connsiteX35" fmla="*/ 424660 w 975226"/>
                  <a:gd name="connsiteY35" fmla="*/ 1329152 h 1516072"/>
                  <a:gd name="connsiteX36" fmla="*/ 467908 w 975226"/>
                  <a:gd name="connsiteY36" fmla="*/ 1265103 h 1516072"/>
                  <a:gd name="connsiteX37" fmla="*/ 529074 w 975226"/>
                  <a:gd name="connsiteY37" fmla="*/ 1230091 h 1516072"/>
                  <a:gd name="connsiteX38" fmla="*/ 601773 w 975226"/>
                  <a:gd name="connsiteY38" fmla="*/ 1221700 h 1516072"/>
                  <a:gd name="connsiteX39" fmla="*/ 721273 w 975226"/>
                  <a:gd name="connsiteY39" fmla="*/ 1316538 h 1516072"/>
                  <a:gd name="connsiteX40" fmla="*/ 778423 w 975226"/>
                  <a:gd name="connsiteY40" fmla="*/ 1323798 h 1516072"/>
                  <a:gd name="connsiteX41" fmla="*/ 821054 w 975226"/>
                  <a:gd name="connsiteY41" fmla="*/ 1303924 h 1516072"/>
                  <a:gd name="connsiteX42" fmla="*/ 784138 w 975226"/>
                  <a:gd name="connsiteY42" fmla="*/ 1253673 h 1516072"/>
                  <a:gd name="connsiteX43" fmla="*/ 774613 w 975226"/>
                  <a:gd name="connsiteY43" fmla="*/ 1247958 h 1516072"/>
                  <a:gd name="connsiteX44" fmla="*/ 648883 w 975226"/>
                  <a:gd name="connsiteY44" fmla="*/ 1156518 h 1516072"/>
                  <a:gd name="connsiteX45" fmla="*/ 646617 w 975226"/>
                  <a:gd name="connsiteY45" fmla="*/ 1108121 h 1516072"/>
                  <a:gd name="connsiteX46" fmla="*/ 671743 w 975226"/>
                  <a:gd name="connsiteY46" fmla="*/ 1089843 h 1516072"/>
                  <a:gd name="connsiteX47" fmla="*/ 725083 w 975226"/>
                  <a:gd name="connsiteY47" fmla="*/ 1082223 h 1516072"/>
                  <a:gd name="connsiteX48" fmla="*/ 871768 w 975226"/>
                  <a:gd name="connsiteY48" fmla="*/ 1086033 h 1516072"/>
                  <a:gd name="connsiteX49" fmla="*/ 900343 w 975226"/>
                  <a:gd name="connsiteY49" fmla="*/ 1091748 h 1516072"/>
                  <a:gd name="connsiteX50" fmla="*/ 964454 w 975226"/>
                  <a:gd name="connsiteY50" fmla="*/ 1090672 h 1516072"/>
                  <a:gd name="connsiteX51" fmla="*/ 970828 w 975226"/>
                  <a:gd name="connsiteY51" fmla="*/ 1054008 h 1516072"/>
                  <a:gd name="connsiteX52" fmla="*/ 919239 w 975226"/>
                  <a:gd name="connsiteY52" fmla="*/ 1034598 h 1516072"/>
                  <a:gd name="connsiteX53" fmla="*/ 803805 w 975226"/>
                  <a:gd name="connsiteY53" fmla="*/ 1037069 h 1516072"/>
                  <a:gd name="connsiteX54" fmla="*/ 646979 w 975226"/>
                  <a:gd name="connsiteY54" fmla="*/ 1049838 h 1516072"/>
                  <a:gd name="connsiteX55" fmla="*/ 640697 w 975226"/>
                  <a:gd name="connsiteY55" fmla="*/ 1026051 h 1516072"/>
                  <a:gd name="connsiteX56" fmla="*/ 673648 w 975226"/>
                  <a:gd name="connsiteY56" fmla="*/ 992688 h 1516072"/>
                  <a:gd name="connsiteX57" fmla="*/ 717463 w 975226"/>
                  <a:gd name="connsiteY57" fmla="*/ 952683 h 1516072"/>
                  <a:gd name="connsiteX58" fmla="*/ 732703 w 975226"/>
                  <a:gd name="connsiteY58" fmla="*/ 939348 h 1516072"/>
                  <a:gd name="connsiteX59" fmla="*/ 753658 w 975226"/>
                  <a:gd name="connsiteY59" fmla="*/ 918393 h 1516072"/>
                  <a:gd name="connsiteX60" fmla="*/ 766993 w 975226"/>
                  <a:gd name="connsiteY60" fmla="*/ 889818 h 1516072"/>
                  <a:gd name="connsiteX61" fmla="*/ 765088 w 975226"/>
                  <a:gd name="connsiteY61" fmla="*/ 874578 h 1516072"/>
                  <a:gd name="connsiteX62" fmla="*/ 738418 w 975226"/>
                  <a:gd name="connsiteY62" fmla="*/ 874578 h 1516072"/>
                  <a:gd name="connsiteX63" fmla="*/ 700318 w 975226"/>
                  <a:gd name="connsiteY63" fmla="*/ 899343 h 1516072"/>
                  <a:gd name="connsiteX64" fmla="*/ 595800 w 975226"/>
                  <a:gd name="connsiteY64" fmla="*/ 957831 h 1516072"/>
                  <a:gd name="connsiteX65" fmla="*/ 507913 w 975226"/>
                  <a:gd name="connsiteY65" fmla="*/ 847908 h 1516072"/>
                  <a:gd name="connsiteX66" fmla="*/ 504103 w 975226"/>
                  <a:gd name="connsiteY66" fmla="*/ 358323 h 1516072"/>
                  <a:gd name="connsiteX67" fmla="*/ 500293 w 975226"/>
                  <a:gd name="connsiteY67" fmla="*/ 66858 h 1516072"/>
                  <a:gd name="connsiteX68" fmla="*/ 490768 w 975226"/>
                  <a:gd name="connsiteY68" fmla="*/ 40188 h 1516072"/>
                  <a:gd name="connsiteX69" fmla="*/ 488863 w 975226"/>
                  <a:gd name="connsiteY69" fmla="*/ 34473 h 1516072"/>
                  <a:gd name="connsiteX70" fmla="*/ 485053 w 975226"/>
                  <a:gd name="connsiteY70" fmla="*/ 28758 h 1516072"/>
                  <a:gd name="connsiteX71" fmla="*/ 479338 w 975226"/>
                  <a:gd name="connsiteY71" fmla="*/ 17328 h 1516072"/>
                  <a:gd name="connsiteX72" fmla="*/ 473623 w 975226"/>
                  <a:gd name="connsiteY72" fmla="*/ 13518 h 1516072"/>
                  <a:gd name="connsiteX73" fmla="*/ 469813 w 975226"/>
                  <a:gd name="connsiteY73" fmla="*/ 7803 h 1516072"/>
                  <a:gd name="connsiteX74" fmla="*/ 429808 w 975226"/>
                  <a:gd name="connsiteY74" fmla="*/ 11613 h 1516072"/>
                  <a:gd name="connsiteX75" fmla="*/ 425998 w 975226"/>
                  <a:gd name="connsiteY75" fmla="*/ 78288 h 1516072"/>
                  <a:gd name="connsiteX76" fmla="*/ 425998 w 975226"/>
                  <a:gd name="connsiteY76" fmla="*/ 84003 h 1516072"/>
                  <a:gd name="connsiteX77" fmla="*/ 437222 w 975226"/>
                  <a:gd name="connsiteY77" fmla="*/ 225952 h 1516072"/>
                  <a:gd name="connsiteX78" fmla="*/ 441238 w 975226"/>
                  <a:gd name="connsiteY78" fmla="*/ 421188 h 1516072"/>
                  <a:gd name="connsiteX79" fmla="*/ 440621 w 975226"/>
                  <a:gd name="connsiteY79" fmla="*/ 789160 h 1516072"/>
                  <a:gd name="connsiteX80" fmla="*/ 430941 w 975226"/>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79353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38628 w 975537"/>
                  <a:gd name="connsiteY2" fmla="*/ 970961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3724 w 975537"/>
                  <a:gd name="connsiteY80" fmla="*/ 871592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33724 w 975537"/>
                  <a:gd name="connsiteY80" fmla="*/ 871592 h 1516072"/>
                  <a:gd name="connsiteX0" fmla="*/ 428781 w 975537"/>
                  <a:gd name="connsiteY0" fmla="*/ 864178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649194 w 975537"/>
                  <a:gd name="connsiteY43" fmla="*/ 1156518 h 1516072"/>
                  <a:gd name="connsiteX44" fmla="*/ 646928 w 975537"/>
                  <a:gd name="connsiteY44" fmla="*/ 1108121 h 1516072"/>
                  <a:gd name="connsiteX45" fmla="*/ 672054 w 975537"/>
                  <a:gd name="connsiteY45" fmla="*/ 1089843 h 1516072"/>
                  <a:gd name="connsiteX46" fmla="*/ 725394 w 975537"/>
                  <a:gd name="connsiteY46" fmla="*/ 1082223 h 1516072"/>
                  <a:gd name="connsiteX47" fmla="*/ 872079 w 975537"/>
                  <a:gd name="connsiteY47" fmla="*/ 1086033 h 1516072"/>
                  <a:gd name="connsiteX48" fmla="*/ 900654 w 975537"/>
                  <a:gd name="connsiteY48" fmla="*/ 1091748 h 1516072"/>
                  <a:gd name="connsiteX49" fmla="*/ 964765 w 975537"/>
                  <a:gd name="connsiteY49" fmla="*/ 1090672 h 1516072"/>
                  <a:gd name="connsiteX50" fmla="*/ 971139 w 975537"/>
                  <a:gd name="connsiteY50" fmla="*/ 1054008 h 1516072"/>
                  <a:gd name="connsiteX51" fmla="*/ 919550 w 975537"/>
                  <a:gd name="connsiteY51" fmla="*/ 1034598 h 1516072"/>
                  <a:gd name="connsiteX52" fmla="*/ 804116 w 975537"/>
                  <a:gd name="connsiteY52" fmla="*/ 1037069 h 1516072"/>
                  <a:gd name="connsiteX53" fmla="*/ 647290 w 975537"/>
                  <a:gd name="connsiteY53" fmla="*/ 1049838 h 1516072"/>
                  <a:gd name="connsiteX54" fmla="*/ 641008 w 975537"/>
                  <a:gd name="connsiteY54" fmla="*/ 1026051 h 1516072"/>
                  <a:gd name="connsiteX55" fmla="*/ 673959 w 975537"/>
                  <a:gd name="connsiteY55" fmla="*/ 992688 h 1516072"/>
                  <a:gd name="connsiteX56" fmla="*/ 717774 w 975537"/>
                  <a:gd name="connsiteY56" fmla="*/ 952683 h 1516072"/>
                  <a:gd name="connsiteX57" fmla="*/ 733014 w 975537"/>
                  <a:gd name="connsiteY57" fmla="*/ 939348 h 1516072"/>
                  <a:gd name="connsiteX58" fmla="*/ 753969 w 975537"/>
                  <a:gd name="connsiteY58" fmla="*/ 918393 h 1516072"/>
                  <a:gd name="connsiteX59" fmla="*/ 767304 w 975537"/>
                  <a:gd name="connsiteY59" fmla="*/ 889818 h 1516072"/>
                  <a:gd name="connsiteX60" fmla="*/ 765399 w 975537"/>
                  <a:gd name="connsiteY60" fmla="*/ 874578 h 1516072"/>
                  <a:gd name="connsiteX61" fmla="*/ 738729 w 975537"/>
                  <a:gd name="connsiteY61" fmla="*/ 874578 h 1516072"/>
                  <a:gd name="connsiteX62" fmla="*/ 700629 w 975537"/>
                  <a:gd name="connsiteY62" fmla="*/ 899343 h 1516072"/>
                  <a:gd name="connsiteX63" fmla="*/ 583755 w 975537"/>
                  <a:gd name="connsiteY63" fmla="*/ 945474 h 1516072"/>
                  <a:gd name="connsiteX64" fmla="*/ 508224 w 975537"/>
                  <a:gd name="connsiteY64" fmla="*/ 847908 h 1516072"/>
                  <a:gd name="connsiteX65" fmla="*/ 504414 w 975537"/>
                  <a:gd name="connsiteY65" fmla="*/ 358323 h 1516072"/>
                  <a:gd name="connsiteX66" fmla="*/ 500604 w 975537"/>
                  <a:gd name="connsiteY66" fmla="*/ 66858 h 1516072"/>
                  <a:gd name="connsiteX67" fmla="*/ 491079 w 975537"/>
                  <a:gd name="connsiteY67" fmla="*/ 40188 h 1516072"/>
                  <a:gd name="connsiteX68" fmla="*/ 489174 w 975537"/>
                  <a:gd name="connsiteY68" fmla="*/ 34473 h 1516072"/>
                  <a:gd name="connsiteX69" fmla="*/ 485364 w 975537"/>
                  <a:gd name="connsiteY69" fmla="*/ 28758 h 1516072"/>
                  <a:gd name="connsiteX70" fmla="*/ 479649 w 975537"/>
                  <a:gd name="connsiteY70" fmla="*/ 17328 h 1516072"/>
                  <a:gd name="connsiteX71" fmla="*/ 473934 w 975537"/>
                  <a:gd name="connsiteY71" fmla="*/ 13518 h 1516072"/>
                  <a:gd name="connsiteX72" fmla="*/ 470124 w 975537"/>
                  <a:gd name="connsiteY72" fmla="*/ 7803 h 1516072"/>
                  <a:gd name="connsiteX73" fmla="*/ 430119 w 975537"/>
                  <a:gd name="connsiteY73" fmla="*/ 11613 h 1516072"/>
                  <a:gd name="connsiteX74" fmla="*/ 426309 w 975537"/>
                  <a:gd name="connsiteY74" fmla="*/ 78288 h 1516072"/>
                  <a:gd name="connsiteX75" fmla="*/ 426309 w 975537"/>
                  <a:gd name="connsiteY75" fmla="*/ 84003 h 1516072"/>
                  <a:gd name="connsiteX76" fmla="*/ 437533 w 975537"/>
                  <a:gd name="connsiteY76" fmla="*/ 225952 h 1516072"/>
                  <a:gd name="connsiteX77" fmla="*/ 441549 w 975537"/>
                  <a:gd name="connsiteY77" fmla="*/ 421188 h 1516072"/>
                  <a:gd name="connsiteX78" fmla="*/ 445875 w 975537"/>
                  <a:gd name="connsiteY78" fmla="*/ 757032 h 1516072"/>
                  <a:gd name="connsiteX79" fmla="*/ 428781 w 975537"/>
                  <a:gd name="connsiteY79"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70213 w 973671"/>
                  <a:gd name="connsiteY46" fmla="*/ 1086033 h 1516072"/>
                  <a:gd name="connsiteX47" fmla="*/ 898788 w 973671"/>
                  <a:gd name="connsiteY47" fmla="*/ 1091748 h 1516072"/>
                  <a:gd name="connsiteX48" fmla="*/ 962899 w 973671"/>
                  <a:gd name="connsiteY48" fmla="*/ 1090672 h 1516072"/>
                  <a:gd name="connsiteX49" fmla="*/ 969273 w 973671"/>
                  <a:gd name="connsiteY49" fmla="*/ 1054008 h 1516072"/>
                  <a:gd name="connsiteX50" fmla="*/ 917684 w 973671"/>
                  <a:gd name="connsiteY50" fmla="*/ 1034598 h 1516072"/>
                  <a:gd name="connsiteX51" fmla="*/ 802250 w 973671"/>
                  <a:gd name="connsiteY51" fmla="*/ 1037069 h 1516072"/>
                  <a:gd name="connsiteX52" fmla="*/ 645424 w 973671"/>
                  <a:gd name="connsiteY52" fmla="*/ 1049838 h 1516072"/>
                  <a:gd name="connsiteX53" fmla="*/ 639142 w 973671"/>
                  <a:gd name="connsiteY53" fmla="*/ 1026051 h 1516072"/>
                  <a:gd name="connsiteX54" fmla="*/ 672093 w 973671"/>
                  <a:gd name="connsiteY54" fmla="*/ 992688 h 1516072"/>
                  <a:gd name="connsiteX55" fmla="*/ 715908 w 973671"/>
                  <a:gd name="connsiteY55" fmla="*/ 952683 h 1516072"/>
                  <a:gd name="connsiteX56" fmla="*/ 731148 w 973671"/>
                  <a:gd name="connsiteY56" fmla="*/ 939348 h 1516072"/>
                  <a:gd name="connsiteX57" fmla="*/ 752103 w 973671"/>
                  <a:gd name="connsiteY57" fmla="*/ 918393 h 1516072"/>
                  <a:gd name="connsiteX58" fmla="*/ 765438 w 973671"/>
                  <a:gd name="connsiteY58" fmla="*/ 889818 h 1516072"/>
                  <a:gd name="connsiteX59" fmla="*/ 763533 w 973671"/>
                  <a:gd name="connsiteY59" fmla="*/ 874578 h 1516072"/>
                  <a:gd name="connsiteX60" fmla="*/ 736863 w 973671"/>
                  <a:gd name="connsiteY60" fmla="*/ 874578 h 1516072"/>
                  <a:gd name="connsiteX61" fmla="*/ 698763 w 973671"/>
                  <a:gd name="connsiteY61" fmla="*/ 899343 h 1516072"/>
                  <a:gd name="connsiteX62" fmla="*/ 581889 w 973671"/>
                  <a:gd name="connsiteY62" fmla="*/ 945474 h 1516072"/>
                  <a:gd name="connsiteX63" fmla="*/ 506358 w 973671"/>
                  <a:gd name="connsiteY63" fmla="*/ 847908 h 1516072"/>
                  <a:gd name="connsiteX64" fmla="*/ 502548 w 973671"/>
                  <a:gd name="connsiteY64" fmla="*/ 358323 h 1516072"/>
                  <a:gd name="connsiteX65" fmla="*/ 498738 w 973671"/>
                  <a:gd name="connsiteY65" fmla="*/ 66858 h 1516072"/>
                  <a:gd name="connsiteX66" fmla="*/ 489213 w 973671"/>
                  <a:gd name="connsiteY66" fmla="*/ 40188 h 1516072"/>
                  <a:gd name="connsiteX67" fmla="*/ 487308 w 973671"/>
                  <a:gd name="connsiteY67" fmla="*/ 34473 h 1516072"/>
                  <a:gd name="connsiteX68" fmla="*/ 483498 w 973671"/>
                  <a:gd name="connsiteY68" fmla="*/ 28758 h 1516072"/>
                  <a:gd name="connsiteX69" fmla="*/ 477783 w 973671"/>
                  <a:gd name="connsiteY69" fmla="*/ 17328 h 1516072"/>
                  <a:gd name="connsiteX70" fmla="*/ 472068 w 973671"/>
                  <a:gd name="connsiteY70" fmla="*/ 13518 h 1516072"/>
                  <a:gd name="connsiteX71" fmla="*/ 468258 w 973671"/>
                  <a:gd name="connsiteY71" fmla="*/ 7803 h 1516072"/>
                  <a:gd name="connsiteX72" fmla="*/ 428253 w 973671"/>
                  <a:gd name="connsiteY72" fmla="*/ 11613 h 1516072"/>
                  <a:gd name="connsiteX73" fmla="*/ 424443 w 973671"/>
                  <a:gd name="connsiteY73" fmla="*/ 78288 h 1516072"/>
                  <a:gd name="connsiteX74" fmla="*/ 424443 w 973671"/>
                  <a:gd name="connsiteY74" fmla="*/ 84003 h 1516072"/>
                  <a:gd name="connsiteX75" fmla="*/ 435667 w 973671"/>
                  <a:gd name="connsiteY75" fmla="*/ 225952 h 1516072"/>
                  <a:gd name="connsiteX76" fmla="*/ 439683 w 973671"/>
                  <a:gd name="connsiteY76" fmla="*/ 421188 h 1516072"/>
                  <a:gd name="connsiteX77" fmla="*/ 444009 w 973671"/>
                  <a:gd name="connsiteY77" fmla="*/ 757032 h 1516072"/>
                  <a:gd name="connsiteX78" fmla="*/ 426915 w 973671"/>
                  <a:gd name="connsiteY78"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98788 w 973671"/>
                  <a:gd name="connsiteY46" fmla="*/ 1091748 h 1516072"/>
                  <a:gd name="connsiteX47" fmla="*/ 962899 w 973671"/>
                  <a:gd name="connsiteY47" fmla="*/ 1090672 h 1516072"/>
                  <a:gd name="connsiteX48" fmla="*/ 969273 w 973671"/>
                  <a:gd name="connsiteY48" fmla="*/ 1054008 h 1516072"/>
                  <a:gd name="connsiteX49" fmla="*/ 917684 w 973671"/>
                  <a:gd name="connsiteY49" fmla="*/ 1034598 h 1516072"/>
                  <a:gd name="connsiteX50" fmla="*/ 802250 w 973671"/>
                  <a:gd name="connsiteY50" fmla="*/ 1037069 h 1516072"/>
                  <a:gd name="connsiteX51" fmla="*/ 645424 w 973671"/>
                  <a:gd name="connsiteY51" fmla="*/ 1049838 h 1516072"/>
                  <a:gd name="connsiteX52" fmla="*/ 639142 w 973671"/>
                  <a:gd name="connsiteY52" fmla="*/ 1026051 h 1516072"/>
                  <a:gd name="connsiteX53" fmla="*/ 672093 w 973671"/>
                  <a:gd name="connsiteY53" fmla="*/ 992688 h 1516072"/>
                  <a:gd name="connsiteX54" fmla="*/ 715908 w 973671"/>
                  <a:gd name="connsiteY54" fmla="*/ 952683 h 1516072"/>
                  <a:gd name="connsiteX55" fmla="*/ 731148 w 973671"/>
                  <a:gd name="connsiteY55" fmla="*/ 939348 h 1516072"/>
                  <a:gd name="connsiteX56" fmla="*/ 752103 w 973671"/>
                  <a:gd name="connsiteY56" fmla="*/ 918393 h 1516072"/>
                  <a:gd name="connsiteX57" fmla="*/ 765438 w 973671"/>
                  <a:gd name="connsiteY57" fmla="*/ 889818 h 1516072"/>
                  <a:gd name="connsiteX58" fmla="*/ 763533 w 973671"/>
                  <a:gd name="connsiteY58" fmla="*/ 874578 h 1516072"/>
                  <a:gd name="connsiteX59" fmla="*/ 736863 w 973671"/>
                  <a:gd name="connsiteY59" fmla="*/ 874578 h 1516072"/>
                  <a:gd name="connsiteX60" fmla="*/ 698763 w 973671"/>
                  <a:gd name="connsiteY60" fmla="*/ 899343 h 1516072"/>
                  <a:gd name="connsiteX61" fmla="*/ 581889 w 973671"/>
                  <a:gd name="connsiteY61" fmla="*/ 945474 h 1516072"/>
                  <a:gd name="connsiteX62" fmla="*/ 506358 w 973671"/>
                  <a:gd name="connsiteY62" fmla="*/ 847908 h 1516072"/>
                  <a:gd name="connsiteX63" fmla="*/ 502548 w 973671"/>
                  <a:gd name="connsiteY63" fmla="*/ 358323 h 1516072"/>
                  <a:gd name="connsiteX64" fmla="*/ 498738 w 973671"/>
                  <a:gd name="connsiteY64" fmla="*/ 66858 h 1516072"/>
                  <a:gd name="connsiteX65" fmla="*/ 489213 w 973671"/>
                  <a:gd name="connsiteY65" fmla="*/ 40188 h 1516072"/>
                  <a:gd name="connsiteX66" fmla="*/ 487308 w 973671"/>
                  <a:gd name="connsiteY66" fmla="*/ 34473 h 1516072"/>
                  <a:gd name="connsiteX67" fmla="*/ 483498 w 973671"/>
                  <a:gd name="connsiteY67" fmla="*/ 28758 h 1516072"/>
                  <a:gd name="connsiteX68" fmla="*/ 477783 w 973671"/>
                  <a:gd name="connsiteY68" fmla="*/ 17328 h 1516072"/>
                  <a:gd name="connsiteX69" fmla="*/ 472068 w 973671"/>
                  <a:gd name="connsiteY69" fmla="*/ 13518 h 1516072"/>
                  <a:gd name="connsiteX70" fmla="*/ 468258 w 973671"/>
                  <a:gd name="connsiteY70" fmla="*/ 7803 h 1516072"/>
                  <a:gd name="connsiteX71" fmla="*/ 428253 w 973671"/>
                  <a:gd name="connsiteY71" fmla="*/ 11613 h 1516072"/>
                  <a:gd name="connsiteX72" fmla="*/ 424443 w 973671"/>
                  <a:gd name="connsiteY72" fmla="*/ 78288 h 1516072"/>
                  <a:gd name="connsiteX73" fmla="*/ 424443 w 973671"/>
                  <a:gd name="connsiteY73" fmla="*/ 84003 h 1516072"/>
                  <a:gd name="connsiteX74" fmla="*/ 435667 w 973671"/>
                  <a:gd name="connsiteY74" fmla="*/ 225952 h 1516072"/>
                  <a:gd name="connsiteX75" fmla="*/ 439683 w 973671"/>
                  <a:gd name="connsiteY75" fmla="*/ 421188 h 1516072"/>
                  <a:gd name="connsiteX76" fmla="*/ 444009 w 973671"/>
                  <a:gd name="connsiteY76" fmla="*/ 757032 h 1516072"/>
                  <a:gd name="connsiteX77" fmla="*/ 426915 w 973671"/>
                  <a:gd name="connsiteY77"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79638 w 973671"/>
                  <a:gd name="connsiteY10" fmla="*/ 958398 h 1516072"/>
                  <a:gd name="connsiteX11" fmla="*/ 165363 w 973671"/>
                  <a:gd name="connsiteY11" fmla="*/ 989239 h 1516072"/>
                  <a:gd name="connsiteX12" fmla="*/ 261385 w 973671"/>
                  <a:gd name="connsiteY12" fmla="*/ 1036092 h 1516072"/>
                  <a:gd name="connsiteX13" fmla="*/ 277758 w 973671"/>
                  <a:gd name="connsiteY13" fmla="*/ 1076508 h 1516072"/>
                  <a:gd name="connsiteX14" fmla="*/ 263445 w 973671"/>
                  <a:gd name="connsiteY14" fmla="*/ 1119397 h 1516072"/>
                  <a:gd name="connsiteX15" fmla="*/ 185288 w 973671"/>
                  <a:gd name="connsiteY15" fmla="*/ 1150391 h 1516072"/>
                  <a:gd name="connsiteX16" fmla="*/ 54410 w 973671"/>
                  <a:gd name="connsiteY16" fmla="*/ 1165271 h 1516072"/>
                  <a:gd name="connsiteX17" fmla="*/ 3438 w 973671"/>
                  <a:gd name="connsiteY17" fmla="*/ 1175568 h 1516072"/>
                  <a:gd name="connsiteX18" fmla="*/ 5343 w 973671"/>
                  <a:gd name="connsiteY18" fmla="*/ 1213668 h 1516072"/>
                  <a:gd name="connsiteX19" fmla="*/ 11058 w 973671"/>
                  <a:gd name="connsiteY19" fmla="*/ 1217478 h 1516072"/>
                  <a:gd name="connsiteX20" fmla="*/ 16773 w 973671"/>
                  <a:gd name="connsiteY20" fmla="*/ 1219383 h 1516072"/>
                  <a:gd name="connsiteX21" fmla="*/ 144408 w 973671"/>
                  <a:gd name="connsiteY21" fmla="*/ 1222421 h 1516072"/>
                  <a:gd name="connsiteX22" fmla="*/ 335063 w 973671"/>
                  <a:gd name="connsiteY22" fmla="*/ 1217478 h 1516072"/>
                  <a:gd name="connsiteX23" fmla="*/ 361578 w 973671"/>
                  <a:gd name="connsiteY23" fmla="*/ 1273701 h 1516072"/>
                  <a:gd name="connsiteX24" fmla="*/ 334135 w 973671"/>
                  <a:gd name="connsiteY24" fmla="*/ 1356594 h 1516072"/>
                  <a:gd name="connsiteX25" fmla="*/ 327288 w 973671"/>
                  <a:gd name="connsiteY25" fmla="*/ 1420386 h 1516072"/>
                  <a:gd name="connsiteX26" fmla="*/ 331098 w 973671"/>
                  <a:gd name="connsiteY26" fmla="*/ 1463223 h 1516072"/>
                  <a:gd name="connsiteX27" fmla="*/ 363483 w 973671"/>
                  <a:gd name="connsiteY27" fmla="*/ 1512753 h 1516072"/>
                  <a:gd name="connsiteX28" fmla="*/ 386343 w 973671"/>
                  <a:gd name="connsiteY28" fmla="*/ 1514658 h 1516072"/>
                  <a:gd name="connsiteX29" fmla="*/ 395868 w 973671"/>
                  <a:gd name="connsiteY29" fmla="*/ 1491798 h 1516072"/>
                  <a:gd name="connsiteX30" fmla="*/ 402149 w 973671"/>
                  <a:gd name="connsiteY30" fmla="*/ 1451433 h 1516072"/>
                  <a:gd name="connsiteX31" fmla="*/ 408431 w 973671"/>
                  <a:gd name="connsiteY31" fmla="*/ 1389340 h 1516072"/>
                  <a:gd name="connsiteX32" fmla="*/ 423105 w 973671"/>
                  <a:gd name="connsiteY32" fmla="*/ 1329152 h 1516072"/>
                  <a:gd name="connsiteX33" fmla="*/ 466353 w 973671"/>
                  <a:gd name="connsiteY33" fmla="*/ 1265103 h 1516072"/>
                  <a:gd name="connsiteX34" fmla="*/ 527519 w 973671"/>
                  <a:gd name="connsiteY34" fmla="*/ 1230091 h 1516072"/>
                  <a:gd name="connsiteX35" fmla="*/ 600218 w 973671"/>
                  <a:gd name="connsiteY35" fmla="*/ 1221700 h 1516072"/>
                  <a:gd name="connsiteX36" fmla="*/ 719718 w 973671"/>
                  <a:gd name="connsiteY36" fmla="*/ 1316538 h 1516072"/>
                  <a:gd name="connsiteX37" fmla="*/ 776868 w 973671"/>
                  <a:gd name="connsiteY37" fmla="*/ 1323798 h 1516072"/>
                  <a:gd name="connsiteX38" fmla="*/ 819499 w 973671"/>
                  <a:gd name="connsiteY38" fmla="*/ 1303924 h 1516072"/>
                  <a:gd name="connsiteX39" fmla="*/ 782583 w 973671"/>
                  <a:gd name="connsiteY39" fmla="*/ 1253673 h 1516072"/>
                  <a:gd name="connsiteX40" fmla="*/ 647328 w 973671"/>
                  <a:gd name="connsiteY40" fmla="*/ 1156518 h 1516072"/>
                  <a:gd name="connsiteX41" fmla="*/ 645062 w 973671"/>
                  <a:gd name="connsiteY41" fmla="*/ 1108121 h 1516072"/>
                  <a:gd name="connsiteX42" fmla="*/ 670188 w 973671"/>
                  <a:gd name="connsiteY42" fmla="*/ 1089843 h 1516072"/>
                  <a:gd name="connsiteX43" fmla="*/ 723528 w 973671"/>
                  <a:gd name="connsiteY43" fmla="*/ 1082223 h 1516072"/>
                  <a:gd name="connsiteX44" fmla="*/ 898788 w 973671"/>
                  <a:gd name="connsiteY44" fmla="*/ 1091748 h 1516072"/>
                  <a:gd name="connsiteX45" fmla="*/ 962899 w 973671"/>
                  <a:gd name="connsiteY45" fmla="*/ 1090672 h 1516072"/>
                  <a:gd name="connsiteX46" fmla="*/ 969273 w 973671"/>
                  <a:gd name="connsiteY46" fmla="*/ 1054008 h 1516072"/>
                  <a:gd name="connsiteX47" fmla="*/ 917684 w 973671"/>
                  <a:gd name="connsiteY47" fmla="*/ 1034598 h 1516072"/>
                  <a:gd name="connsiteX48" fmla="*/ 802250 w 973671"/>
                  <a:gd name="connsiteY48" fmla="*/ 1037069 h 1516072"/>
                  <a:gd name="connsiteX49" fmla="*/ 645424 w 973671"/>
                  <a:gd name="connsiteY49" fmla="*/ 1049838 h 1516072"/>
                  <a:gd name="connsiteX50" fmla="*/ 639142 w 973671"/>
                  <a:gd name="connsiteY50" fmla="*/ 1026051 h 1516072"/>
                  <a:gd name="connsiteX51" fmla="*/ 672093 w 973671"/>
                  <a:gd name="connsiteY51" fmla="*/ 992688 h 1516072"/>
                  <a:gd name="connsiteX52" fmla="*/ 715908 w 973671"/>
                  <a:gd name="connsiteY52" fmla="*/ 952683 h 1516072"/>
                  <a:gd name="connsiteX53" fmla="*/ 731148 w 973671"/>
                  <a:gd name="connsiteY53" fmla="*/ 939348 h 1516072"/>
                  <a:gd name="connsiteX54" fmla="*/ 752103 w 973671"/>
                  <a:gd name="connsiteY54" fmla="*/ 918393 h 1516072"/>
                  <a:gd name="connsiteX55" fmla="*/ 765438 w 973671"/>
                  <a:gd name="connsiteY55" fmla="*/ 889818 h 1516072"/>
                  <a:gd name="connsiteX56" fmla="*/ 763533 w 973671"/>
                  <a:gd name="connsiteY56" fmla="*/ 874578 h 1516072"/>
                  <a:gd name="connsiteX57" fmla="*/ 736863 w 973671"/>
                  <a:gd name="connsiteY57" fmla="*/ 874578 h 1516072"/>
                  <a:gd name="connsiteX58" fmla="*/ 698763 w 973671"/>
                  <a:gd name="connsiteY58" fmla="*/ 899343 h 1516072"/>
                  <a:gd name="connsiteX59" fmla="*/ 581889 w 973671"/>
                  <a:gd name="connsiteY59" fmla="*/ 945474 h 1516072"/>
                  <a:gd name="connsiteX60" fmla="*/ 506358 w 973671"/>
                  <a:gd name="connsiteY60" fmla="*/ 847908 h 1516072"/>
                  <a:gd name="connsiteX61" fmla="*/ 502548 w 973671"/>
                  <a:gd name="connsiteY61" fmla="*/ 358323 h 1516072"/>
                  <a:gd name="connsiteX62" fmla="*/ 498738 w 973671"/>
                  <a:gd name="connsiteY62" fmla="*/ 66858 h 1516072"/>
                  <a:gd name="connsiteX63" fmla="*/ 489213 w 973671"/>
                  <a:gd name="connsiteY63" fmla="*/ 40188 h 1516072"/>
                  <a:gd name="connsiteX64" fmla="*/ 487308 w 973671"/>
                  <a:gd name="connsiteY64" fmla="*/ 34473 h 1516072"/>
                  <a:gd name="connsiteX65" fmla="*/ 483498 w 973671"/>
                  <a:gd name="connsiteY65" fmla="*/ 28758 h 1516072"/>
                  <a:gd name="connsiteX66" fmla="*/ 477783 w 973671"/>
                  <a:gd name="connsiteY66" fmla="*/ 17328 h 1516072"/>
                  <a:gd name="connsiteX67" fmla="*/ 472068 w 973671"/>
                  <a:gd name="connsiteY67" fmla="*/ 13518 h 1516072"/>
                  <a:gd name="connsiteX68" fmla="*/ 468258 w 973671"/>
                  <a:gd name="connsiteY68" fmla="*/ 7803 h 1516072"/>
                  <a:gd name="connsiteX69" fmla="*/ 428253 w 973671"/>
                  <a:gd name="connsiteY69" fmla="*/ 11613 h 1516072"/>
                  <a:gd name="connsiteX70" fmla="*/ 424443 w 973671"/>
                  <a:gd name="connsiteY70" fmla="*/ 78288 h 1516072"/>
                  <a:gd name="connsiteX71" fmla="*/ 424443 w 973671"/>
                  <a:gd name="connsiteY71" fmla="*/ 84003 h 1516072"/>
                  <a:gd name="connsiteX72" fmla="*/ 435667 w 973671"/>
                  <a:gd name="connsiteY72" fmla="*/ 225952 h 1516072"/>
                  <a:gd name="connsiteX73" fmla="*/ 439683 w 973671"/>
                  <a:gd name="connsiteY73" fmla="*/ 421188 h 1516072"/>
                  <a:gd name="connsiteX74" fmla="*/ 444009 w 973671"/>
                  <a:gd name="connsiteY74" fmla="*/ 757032 h 1516072"/>
                  <a:gd name="connsiteX75" fmla="*/ 426915 w 973671"/>
                  <a:gd name="connsiteY75"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79638 w 973671"/>
                  <a:gd name="connsiteY9" fmla="*/ 958398 h 1516072"/>
                  <a:gd name="connsiteX10" fmla="*/ 165363 w 973671"/>
                  <a:gd name="connsiteY10" fmla="*/ 989239 h 1516072"/>
                  <a:gd name="connsiteX11" fmla="*/ 261385 w 973671"/>
                  <a:gd name="connsiteY11" fmla="*/ 1036092 h 1516072"/>
                  <a:gd name="connsiteX12" fmla="*/ 277758 w 973671"/>
                  <a:gd name="connsiteY12" fmla="*/ 1076508 h 1516072"/>
                  <a:gd name="connsiteX13" fmla="*/ 263445 w 973671"/>
                  <a:gd name="connsiteY13" fmla="*/ 1119397 h 1516072"/>
                  <a:gd name="connsiteX14" fmla="*/ 185288 w 973671"/>
                  <a:gd name="connsiteY14" fmla="*/ 1150391 h 1516072"/>
                  <a:gd name="connsiteX15" fmla="*/ 54410 w 973671"/>
                  <a:gd name="connsiteY15" fmla="*/ 1165271 h 1516072"/>
                  <a:gd name="connsiteX16" fmla="*/ 3438 w 973671"/>
                  <a:gd name="connsiteY16" fmla="*/ 1175568 h 1516072"/>
                  <a:gd name="connsiteX17" fmla="*/ 5343 w 973671"/>
                  <a:gd name="connsiteY17" fmla="*/ 1213668 h 1516072"/>
                  <a:gd name="connsiteX18" fmla="*/ 11058 w 973671"/>
                  <a:gd name="connsiteY18" fmla="*/ 1217478 h 1516072"/>
                  <a:gd name="connsiteX19" fmla="*/ 16773 w 973671"/>
                  <a:gd name="connsiteY19" fmla="*/ 1219383 h 1516072"/>
                  <a:gd name="connsiteX20" fmla="*/ 144408 w 973671"/>
                  <a:gd name="connsiteY20" fmla="*/ 1222421 h 1516072"/>
                  <a:gd name="connsiteX21" fmla="*/ 335063 w 973671"/>
                  <a:gd name="connsiteY21" fmla="*/ 1217478 h 1516072"/>
                  <a:gd name="connsiteX22" fmla="*/ 361578 w 973671"/>
                  <a:gd name="connsiteY22" fmla="*/ 1273701 h 1516072"/>
                  <a:gd name="connsiteX23" fmla="*/ 334135 w 973671"/>
                  <a:gd name="connsiteY23" fmla="*/ 1356594 h 1516072"/>
                  <a:gd name="connsiteX24" fmla="*/ 327288 w 973671"/>
                  <a:gd name="connsiteY24" fmla="*/ 1420386 h 1516072"/>
                  <a:gd name="connsiteX25" fmla="*/ 331098 w 973671"/>
                  <a:gd name="connsiteY25" fmla="*/ 1463223 h 1516072"/>
                  <a:gd name="connsiteX26" fmla="*/ 363483 w 973671"/>
                  <a:gd name="connsiteY26" fmla="*/ 1512753 h 1516072"/>
                  <a:gd name="connsiteX27" fmla="*/ 386343 w 973671"/>
                  <a:gd name="connsiteY27" fmla="*/ 1514658 h 1516072"/>
                  <a:gd name="connsiteX28" fmla="*/ 395868 w 973671"/>
                  <a:gd name="connsiteY28" fmla="*/ 1491798 h 1516072"/>
                  <a:gd name="connsiteX29" fmla="*/ 402149 w 973671"/>
                  <a:gd name="connsiteY29" fmla="*/ 1451433 h 1516072"/>
                  <a:gd name="connsiteX30" fmla="*/ 408431 w 973671"/>
                  <a:gd name="connsiteY30" fmla="*/ 1389340 h 1516072"/>
                  <a:gd name="connsiteX31" fmla="*/ 423105 w 973671"/>
                  <a:gd name="connsiteY31" fmla="*/ 1329152 h 1516072"/>
                  <a:gd name="connsiteX32" fmla="*/ 466353 w 973671"/>
                  <a:gd name="connsiteY32" fmla="*/ 1265103 h 1516072"/>
                  <a:gd name="connsiteX33" fmla="*/ 527519 w 973671"/>
                  <a:gd name="connsiteY33" fmla="*/ 1230091 h 1516072"/>
                  <a:gd name="connsiteX34" fmla="*/ 600218 w 973671"/>
                  <a:gd name="connsiteY34" fmla="*/ 1221700 h 1516072"/>
                  <a:gd name="connsiteX35" fmla="*/ 719718 w 973671"/>
                  <a:gd name="connsiteY35" fmla="*/ 1316538 h 1516072"/>
                  <a:gd name="connsiteX36" fmla="*/ 776868 w 973671"/>
                  <a:gd name="connsiteY36" fmla="*/ 1323798 h 1516072"/>
                  <a:gd name="connsiteX37" fmla="*/ 819499 w 973671"/>
                  <a:gd name="connsiteY37" fmla="*/ 1303924 h 1516072"/>
                  <a:gd name="connsiteX38" fmla="*/ 782583 w 973671"/>
                  <a:gd name="connsiteY38" fmla="*/ 1253673 h 1516072"/>
                  <a:gd name="connsiteX39" fmla="*/ 647328 w 973671"/>
                  <a:gd name="connsiteY39" fmla="*/ 1156518 h 1516072"/>
                  <a:gd name="connsiteX40" fmla="*/ 645062 w 973671"/>
                  <a:gd name="connsiteY40" fmla="*/ 1108121 h 1516072"/>
                  <a:gd name="connsiteX41" fmla="*/ 670188 w 973671"/>
                  <a:gd name="connsiteY41" fmla="*/ 1089843 h 1516072"/>
                  <a:gd name="connsiteX42" fmla="*/ 723528 w 973671"/>
                  <a:gd name="connsiteY42" fmla="*/ 1082223 h 1516072"/>
                  <a:gd name="connsiteX43" fmla="*/ 898788 w 973671"/>
                  <a:gd name="connsiteY43" fmla="*/ 1091748 h 1516072"/>
                  <a:gd name="connsiteX44" fmla="*/ 962899 w 973671"/>
                  <a:gd name="connsiteY44" fmla="*/ 1090672 h 1516072"/>
                  <a:gd name="connsiteX45" fmla="*/ 969273 w 973671"/>
                  <a:gd name="connsiteY45" fmla="*/ 1054008 h 1516072"/>
                  <a:gd name="connsiteX46" fmla="*/ 917684 w 973671"/>
                  <a:gd name="connsiteY46" fmla="*/ 1034598 h 1516072"/>
                  <a:gd name="connsiteX47" fmla="*/ 802250 w 973671"/>
                  <a:gd name="connsiteY47" fmla="*/ 1037069 h 1516072"/>
                  <a:gd name="connsiteX48" fmla="*/ 645424 w 973671"/>
                  <a:gd name="connsiteY48" fmla="*/ 1049838 h 1516072"/>
                  <a:gd name="connsiteX49" fmla="*/ 639142 w 973671"/>
                  <a:gd name="connsiteY49" fmla="*/ 1026051 h 1516072"/>
                  <a:gd name="connsiteX50" fmla="*/ 672093 w 973671"/>
                  <a:gd name="connsiteY50" fmla="*/ 992688 h 1516072"/>
                  <a:gd name="connsiteX51" fmla="*/ 715908 w 973671"/>
                  <a:gd name="connsiteY51" fmla="*/ 952683 h 1516072"/>
                  <a:gd name="connsiteX52" fmla="*/ 731148 w 973671"/>
                  <a:gd name="connsiteY52" fmla="*/ 939348 h 1516072"/>
                  <a:gd name="connsiteX53" fmla="*/ 752103 w 973671"/>
                  <a:gd name="connsiteY53" fmla="*/ 918393 h 1516072"/>
                  <a:gd name="connsiteX54" fmla="*/ 765438 w 973671"/>
                  <a:gd name="connsiteY54" fmla="*/ 889818 h 1516072"/>
                  <a:gd name="connsiteX55" fmla="*/ 763533 w 973671"/>
                  <a:gd name="connsiteY55" fmla="*/ 874578 h 1516072"/>
                  <a:gd name="connsiteX56" fmla="*/ 736863 w 973671"/>
                  <a:gd name="connsiteY56" fmla="*/ 874578 h 1516072"/>
                  <a:gd name="connsiteX57" fmla="*/ 698763 w 973671"/>
                  <a:gd name="connsiteY57" fmla="*/ 899343 h 1516072"/>
                  <a:gd name="connsiteX58" fmla="*/ 581889 w 973671"/>
                  <a:gd name="connsiteY58" fmla="*/ 945474 h 1516072"/>
                  <a:gd name="connsiteX59" fmla="*/ 506358 w 973671"/>
                  <a:gd name="connsiteY59" fmla="*/ 847908 h 1516072"/>
                  <a:gd name="connsiteX60" fmla="*/ 502548 w 973671"/>
                  <a:gd name="connsiteY60" fmla="*/ 358323 h 1516072"/>
                  <a:gd name="connsiteX61" fmla="*/ 498738 w 973671"/>
                  <a:gd name="connsiteY61" fmla="*/ 66858 h 1516072"/>
                  <a:gd name="connsiteX62" fmla="*/ 489213 w 973671"/>
                  <a:gd name="connsiteY62" fmla="*/ 40188 h 1516072"/>
                  <a:gd name="connsiteX63" fmla="*/ 487308 w 973671"/>
                  <a:gd name="connsiteY63" fmla="*/ 34473 h 1516072"/>
                  <a:gd name="connsiteX64" fmla="*/ 483498 w 973671"/>
                  <a:gd name="connsiteY64" fmla="*/ 28758 h 1516072"/>
                  <a:gd name="connsiteX65" fmla="*/ 477783 w 973671"/>
                  <a:gd name="connsiteY65" fmla="*/ 17328 h 1516072"/>
                  <a:gd name="connsiteX66" fmla="*/ 472068 w 973671"/>
                  <a:gd name="connsiteY66" fmla="*/ 13518 h 1516072"/>
                  <a:gd name="connsiteX67" fmla="*/ 468258 w 973671"/>
                  <a:gd name="connsiteY67" fmla="*/ 7803 h 1516072"/>
                  <a:gd name="connsiteX68" fmla="*/ 428253 w 973671"/>
                  <a:gd name="connsiteY68" fmla="*/ 11613 h 1516072"/>
                  <a:gd name="connsiteX69" fmla="*/ 424443 w 973671"/>
                  <a:gd name="connsiteY69" fmla="*/ 78288 h 1516072"/>
                  <a:gd name="connsiteX70" fmla="*/ 424443 w 973671"/>
                  <a:gd name="connsiteY70" fmla="*/ 84003 h 1516072"/>
                  <a:gd name="connsiteX71" fmla="*/ 435667 w 973671"/>
                  <a:gd name="connsiteY71" fmla="*/ 225952 h 1516072"/>
                  <a:gd name="connsiteX72" fmla="*/ 439683 w 973671"/>
                  <a:gd name="connsiteY72" fmla="*/ 421188 h 1516072"/>
                  <a:gd name="connsiteX73" fmla="*/ 444009 w 973671"/>
                  <a:gd name="connsiteY73" fmla="*/ 757032 h 1516072"/>
                  <a:gd name="connsiteX74" fmla="*/ 426915 w 973671"/>
                  <a:gd name="connsiteY74"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79638 w 973671"/>
                  <a:gd name="connsiteY8" fmla="*/ 958398 h 1516072"/>
                  <a:gd name="connsiteX9" fmla="*/ 165363 w 973671"/>
                  <a:gd name="connsiteY9" fmla="*/ 989239 h 1516072"/>
                  <a:gd name="connsiteX10" fmla="*/ 261385 w 973671"/>
                  <a:gd name="connsiteY10" fmla="*/ 1036092 h 1516072"/>
                  <a:gd name="connsiteX11" fmla="*/ 277758 w 973671"/>
                  <a:gd name="connsiteY11" fmla="*/ 1076508 h 1516072"/>
                  <a:gd name="connsiteX12" fmla="*/ 263445 w 973671"/>
                  <a:gd name="connsiteY12" fmla="*/ 1119397 h 1516072"/>
                  <a:gd name="connsiteX13" fmla="*/ 185288 w 973671"/>
                  <a:gd name="connsiteY13" fmla="*/ 1150391 h 1516072"/>
                  <a:gd name="connsiteX14" fmla="*/ 54410 w 973671"/>
                  <a:gd name="connsiteY14" fmla="*/ 1165271 h 1516072"/>
                  <a:gd name="connsiteX15" fmla="*/ 3438 w 973671"/>
                  <a:gd name="connsiteY15" fmla="*/ 1175568 h 1516072"/>
                  <a:gd name="connsiteX16" fmla="*/ 5343 w 973671"/>
                  <a:gd name="connsiteY16" fmla="*/ 1213668 h 1516072"/>
                  <a:gd name="connsiteX17" fmla="*/ 11058 w 973671"/>
                  <a:gd name="connsiteY17" fmla="*/ 1217478 h 1516072"/>
                  <a:gd name="connsiteX18" fmla="*/ 16773 w 973671"/>
                  <a:gd name="connsiteY18" fmla="*/ 1219383 h 1516072"/>
                  <a:gd name="connsiteX19" fmla="*/ 144408 w 973671"/>
                  <a:gd name="connsiteY19" fmla="*/ 1222421 h 1516072"/>
                  <a:gd name="connsiteX20" fmla="*/ 335063 w 973671"/>
                  <a:gd name="connsiteY20" fmla="*/ 1217478 h 1516072"/>
                  <a:gd name="connsiteX21" fmla="*/ 361578 w 973671"/>
                  <a:gd name="connsiteY21" fmla="*/ 1273701 h 1516072"/>
                  <a:gd name="connsiteX22" fmla="*/ 334135 w 973671"/>
                  <a:gd name="connsiteY22" fmla="*/ 1356594 h 1516072"/>
                  <a:gd name="connsiteX23" fmla="*/ 327288 w 973671"/>
                  <a:gd name="connsiteY23" fmla="*/ 1420386 h 1516072"/>
                  <a:gd name="connsiteX24" fmla="*/ 331098 w 973671"/>
                  <a:gd name="connsiteY24" fmla="*/ 1463223 h 1516072"/>
                  <a:gd name="connsiteX25" fmla="*/ 363483 w 973671"/>
                  <a:gd name="connsiteY25" fmla="*/ 1512753 h 1516072"/>
                  <a:gd name="connsiteX26" fmla="*/ 386343 w 973671"/>
                  <a:gd name="connsiteY26" fmla="*/ 1514658 h 1516072"/>
                  <a:gd name="connsiteX27" fmla="*/ 395868 w 973671"/>
                  <a:gd name="connsiteY27" fmla="*/ 1491798 h 1516072"/>
                  <a:gd name="connsiteX28" fmla="*/ 402149 w 973671"/>
                  <a:gd name="connsiteY28" fmla="*/ 1451433 h 1516072"/>
                  <a:gd name="connsiteX29" fmla="*/ 408431 w 973671"/>
                  <a:gd name="connsiteY29" fmla="*/ 1389340 h 1516072"/>
                  <a:gd name="connsiteX30" fmla="*/ 423105 w 973671"/>
                  <a:gd name="connsiteY30" fmla="*/ 1329152 h 1516072"/>
                  <a:gd name="connsiteX31" fmla="*/ 466353 w 973671"/>
                  <a:gd name="connsiteY31" fmla="*/ 1265103 h 1516072"/>
                  <a:gd name="connsiteX32" fmla="*/ 527519 w 973671"/>
                  <a:gd name="connsiteY32" fmla="*/ 1230091 h 1516072"/>
                  <a:gd name="connsiteX33" fmla="*/ 600218 w 973671"/>
                  <a:gd name="connsiteY33" fmla="*/ 1221700 h 1516072"/>
                  <a:gd name="connsiteX34" fmla="*/ 719718 w 973671"/>
                  <a:gd name="connsiteY34" fmla="*/ 1316538 h 1516072"/>
                  <a:gd name="connsiteX35" fmla="*/ 776868 w 973671"/>
                  <a:gd name="connsiteY35" fmla="*/ 1323798 h 1516072"/>
                  <a:gd name="connsiteX36" fmla="*/ 819499 w 973671"/>
                  <a:gd name="connsiteY36" fmla="*/ 1303924 h 1516072"/>
                  <a:gd name="connsiteX37" fmla="*/ 782583 w 973671"/>
                  <a:gd name="connsiteY37" fmla="*/ 1253673 h 1516072"/>
                  <a:gd name="connsiteX38" fmla="*/ 647328 w 973671"/>
                  <a:gd name="connsiteY38" fmla="*/ 1156518 h 1516072"/>
                  <a:gd name="connsiteX39" fmla="*/ 645062 w 973671"/>
                  <a:gd name="connsiteY39" fmla="*/ 1108121 h 1516072"/>
                  <a:gd name="connsiteX40" fmla="*/ 670188 w 973671"/>
                  <a:gd name="connsiteY40" fmla="*/ 1089843 h 1516072"/>
                  <a:gd name="connsiteX41" fmla="*/ 723528 w 973671"/>
                  <a:gd name="connsiteY41" fmla="*/ 1082223 h 1516072"/>
                  <a:gd name="connsiteX42" fmla="*/ 898788 w 973671"/>
                  <a:gd name="connsiteY42" fmla="*/ 1091748 h 1516072"/>
                  <a:gd name="connsiteX43" fmla="*/ 962899 w 973671"/>
                  <a:gd name="connsiteY43" fmla="*/ 1090672 h 1516072"/>
                  <a:gd name="connsiteX44" fmla="*/ 969273 w 973671"/>
                  <a:gd name="connsiteY44" fmla="*/ 1054008 h 1516072"/>
                  <a:gd name="connsiteX45" fmla="*/ 917684 w 973671"/>
                  <a:gd name="connsiteY45" fmla="*/ 1034598 h 1516072"/>
                  <a:gd name="connsiteX46" fmla="*/ 802250 w 973671"/>
                  <a:gd name="connsiteY46" fmla="*/ 1037069 h 1516072"/>
                  <a:gd name="connsiteX47" fmla="*/ 645424 w 973671"/>
                  <a:gd name="connsiteY47" fmla="*/ 1049838 h 1516072"/>
                  <a:gd name="connsiteX48" fmla="*/ 639142 w 973671"/>
                  <a:gd name="connsiteY48" fmla="*/ 1026051 h 1516072"/>
                  <a:gd name="connsiteX49" fmla="*/ 672093 w 973671"/>
                  <a:gd name="connsiteY49" fmla="*/ 992688 h 1516072"/>
                  <a:gd name="connsiteX50" fmla="*/ 715908 w 973671"/>
                  <a:gd name="connsiteY50" fmla="*/ 952683 h 1516072"/>
                  <a:gd name="connsiteX51" fmla="*/ 731148 w 973671"/>
                  <a:gd name="connsiteY51" fmla="*/ 939348 h 1516072"/>
                  <a:gd name="connsiteX52" fmla="*/ 752103 w 973671"/>
                  <a:gd name="connsiteY52" fmla="*/ 918393 h 1516072"/>
                  <a:gd name="connsiteX53" fmla="*/ 765438 w 973671"/>
                  <a:gd name="connsiteY53" fmla="*/ 889818 h 1516072"/>
                  <a:gd name="connsiteX54" fmla="*/ 763533 w 973671"/>
                  <a:gd name="connsiteY54" fmla="*/ 874578 h 1516072"/>
                  <a:gd name="connsiteX55" fmla="*/ 736863 w 973671"/>
                  <a:gd name="connsiteY55" fmla="*/ 874578 h 1516072"/>
                  <a:gd name="connsiteX56" fmla="*/ 698763 w 973671"/>
                  <a:gd name="connsiteY56" fmla="*/ 899343 h 1516072"/>
                  <a:gd name="connsiteX57" fmla="*/ 581889 w 973671"/>
                  <a:gd name="connsiteY57" fmla="*/ 945474 h 1516072"/>
                  <a:gd name="connsiteX58" fmla="*/ 506358 w 973671"/>
                  <a:gd name="connsiteY58" fmla="*/ 847908 h 1516072"/>
                  <a:gd name="connsiteX59" fmla="*/ 502548 w 973671"/>
                  <a:gd name="connsiteY59" fmla="*/ 358323 h 1516072"/>
                  <a:gd name="connsiteX60" fmla="*/ 498738 w 973671"/>
                  <a:gd name="connsiteY60" fmla="*/ 66858 h 1516072"/>
                  <a:gd name="connsiteX61" fmla="*/ 489213 w 973671"/>
                  <a:gd name="connsiteY61" fmla="*/ 40188 h 1516072"/>
                  <a:gd name="connsiteX62" fmla="*/ 487308 w 973671"/>
                  <a:gd name="connsiteY62" fmla="*/ 34473 h 1516072"/>
                  <a:gd name="connsiteX63" fmla="*/ 483498 w 973671"/>
                  <a:gd name="connsiteY63" fmla="*/ 28758 h 1516072"/>
                  <a:gd name="connsiteX64" fmla="*/ 477783 w 973671"/>
                  <a:gd name="connsiteY64" fmla="*/ 17328 h 1516072"/>
                  <a:gd name="connsiteX65" fmla="*/ 472068 w 973671"/>
                  <a:gd name="connsiteY65" fmla="*/ 13518 h 1516072"/>
                  <a:gd name="connsiteX66" fmla="*/ 468258 w 973671"/>
                  <a:gd name="connsiteY66" fmla="*/ 7803 h 1516072"/>
                  <a:gd name="connsiteX67" fmla="*/ 428253 w 973671"/>
                  <a:gd name="connsiteY67" fmla="*/ 11613 h 1516072"/>
                  <a:gd name="connsiteX68" fmla="*/ 424443 w 973671"/>
                  <a:gd name="connsiteY68" fmla="*/ 78288 h 1516072"/>
                  <a:gd name="connsiteX69" fmla="*/ 424443 w 973671"/>
                  <a:gd name="connsiteY69" fmla="*/ 84003 h 1516072"/>
                  <a:gd name="connsiteX70" fmla="*/ 435667 w 973671"/>
                  <a:gd name="connsiteY70" fmla="*/ 225952 h 1516072"/>
                  <a:gd name="connsiteX71" fmla="*/ 439683 w 973671"/>
                  <a:gd name="connsiteY71" fmla="*/ 421188 h 1516072"/>
                  <a:gd name="connsiteX72" fmla="*/ 444009 w 973671"/>
                  <a:gd name="connsiteY72" fmla="*/ 757032 h 1516072"/>
                  <a:gd name="connsiteX73" fmla="*/ 426915 w 973671"/>
                  <a:gd name="connsiteY73" fmla="*/ 864178 h 1516072"/>
                  <a:gd name="connsiteX0" fmla="*/ 426915 w 971434"/>
                  <a:gd name="connsiteY0" fmla="*/ 864178 h 1516072"/>
                  <a:gd name="connsiteX1" fmla="*/ 391491 w 971434"/>
                  <a:gd name="connsiteY1" fmla="*/ 926991 h 1516072"/>
                  <a:gd name="connsiteX2" fmla="*/ 341705 w 971434"/>
                  <a:gd name="connsiteY2" fmla="*/ 963547 h 1516072"/>
                  <a:gd name="connsiteX3" fmla="*/ 261952 w 971434"/>
                  <a:gd name="connsiteY3" fmla="*/ 967151 h 1516072"/>
                  <a:gd name="connsiteX4" fmla="*/ 170717 w 971434"/>
                  <a:gd name="connsiteY4" fmla="*/ 934972 h 1516072"/>
                  <a:gd name="connsiteX5" fmla="*/ 58683 w 971434"/>
                  <a:gd name="connsiteY5" fmla="*/ 874578 h 1516072"/>
                  <a:gd name="connsiteX6" fmla="*/ 45348 w 971434"/>
                  <a:gd name="connsiteY6" fmla="*/ 895533 h 1516072"/>
                  <a:gd name="connsiteX7" fmla="*/ 49158 w 971434"/>
                  <a:gd name="connsiteY7" fmla="*/ 933633 h 1516072"/>
                  <a:gd name="connsiteX8" fmla="*/ 79638 w 971434"/>
                  <a:gd name="connsiteY8" fmla="*/ 958398 h 1516072"/>
                  <a:gd name="connsiteX9" fmla="*/ 165363 w 971434"/>
                  <a:gd name="connsiteY9" fmla="*/ 989239 h 1516072"/>
                  <a:gd name="connsiteX10" fmla="*/ 261385 w 971434"/>
                  <a:gd name="connsiteY10" fmla="*/ 1036092 h 1516072"/>
                  <a:gd name="connsiteX11" fmla="*/ 277758 w 971434"/>
                  <a:gd name="connsiteY11" fmla="*/ 1076508 h 1516072"/>
                  <a:gd name="connsiteX12" fmla="*/ 263445 w 971434"/>
                  <a:gd name="connsiteY12" fmla="*/ 1119397 h 1516072"/>
                  <a:gd name="connsiteX13" fmla="*/ 185288 w 971434"/>
                  <a:gd name="connsiteY13" fmla="*/ 1150391 h 1516072"/>
                  <a:gd name="connsiteX14" fmla="*/ 54410 w 971434"/>
                  <a:gd name="connsiteY14" fmla="*/ 1165271 h 1516072"/>
                  <a:gd name="connsiteX15" fmla="*/ 3438 w 971434"/>
                  <a:gd name="connsiteY15" fmla="*/ 1175568 h 1516072"/>
                  <a:gd name="connsiteX16" fmla="*/ 5343 w 971434"/>
                  <a:gd name="connsiteY16" fmla="*/ 1213668 h 1516072"/>
                  <a:gd name="connsiteX17" fmla="*/ 11058 w 971434"/>
                  <a:gd name="connsiteY17" fmla="*/ 1217478 h 1516072"/>
                  <a:gd name="connsiteX18" fmla="*/ 16773 w 971434"/>
                  <a:gd name="connsiteY18" fmla="*/ 1219383 h 1516072"/>
                  <a:gd name="connsiteX19" fmla="*/ 144408 w 971434"/>
                  <a:gd name="connsiteY19" fmla="*/ 1222421 h 1516072"/>
                  <a:gd name="connsiteX20" fmla="*/ 335063 w 971434"/>
                  <a:gd name="connsiteY20" fmla="*/ 1217478 h 1516072"/>
                  <a:gd name="connsiteX21" fmla="*/ 361578 w 971434"/>
                  <a:gd name="connsiteY21" fmla="*/ 1273701 h 1516072"/>
                  <a:gd name="connsiteX22" fmla="*/ 334135 w 971434"/>
                  <a:gd name="connsiteY22" fmla="*/ 1356594 h 1516072"/>
                  <a:gd name="connsiteX23" fmla="*/ 327288 w 971434"/>
                  <a:gd name="connsiteY23" fmla="*/ 1420386 h 1516072"/>
                  <a:gd name="connsiteX24" fmla="*/ 331098 w 971434"/>
                  <a:gd name="connsiteY24" fmla="*/ 1463223 h 1516072"/>
                  <a:gd name="connsiteX25" fmla="*/ 363483 w 971434"/>
                  <a:gd name="connsiteY25" fmla="*/ 1512753 h 1516072"/>
                  <a:gd name="connsiteX26" fmla="*/ 386343 w 971434"/>
                  <a:gd name="connsiteY26" fmla="*/ 1514658 h 1516072"/>
                  <a:gd name="connsiteX27" fmla="*/ 395868 w 971434"/>
                  <a:gd name="connsiteY27" fmla="*/ 1491798 h 1516072"/>
                  <a:gd name="connsiteX28" fmla="*/ 402149 w 971434"/>
                  <a:gd name="connsiteY28" fmla="*/ 1451433 h 1516072"/>
                  <a:gd name="connsiteX29" fmla="*/ 408431 w 971434"/>
                  <a:gd name="connsiteY29" fmla="*/ 1389340 h 1516072"/>
                  <a:gd name="connsiteX30" fmla="*/ 423105 w 971434"/>
                  <a:gd name="connsiteY30" fmla="*/ 1329152 h 1516072"/>
                  <a:gd name="connsiteX31" fmla="*/ 466353 w 971434"/>
                  <a:gd name="connsiteY31" fmla="*/ 1265103 h 1516072"/>
                  <a:gd name="connsiteX32" fmla="*/ 527519 w 971434"/>
                  <a:gd name="connsiteY32" fmla="*/ 1230091 h 1516072"/>
                  <a:gd name="connsiteX33" fmla="*/ 600218 w 971434"/>
                  <a:gd name="connsiteY33" fmla="*/ 1221700 h 1516072"/>
                  <a:gd name="connsiteX34" fmla="*/ 719718 w 971434"/>
                  <a:gd name="connsiteY34" fmla="*/ 1316538 h 1516072"/>
                  <a:gd name="connsiteX35" fmla="*/ 776868 w 971434"/>
                  <a:gd name="connsiteY35" fmla="*/ 1323798 h 1516072"/>
                  <a:gd name="connsiteX36" fmla="*/ 819499 w 971434"/>
                  <a:gd name="connsiteY36" fmla="*/ 1303924 h 1516072"/>
                  <a:gd name="connsiteX37" fmla="*/ 782583 w 971434"/>
                  <a:gd name="connsiteY37" fmla="*/ 1253673 h 1516072"/>
                  <a:gd name="connsiteX38" fmla="*/ 647328 w 971434"/>
                  <a:gd name="connsiteY38" fmla="*/ 1156518 h 1516072"/>
                  <a:gd name="connsiteX39" fmla="*/ 645062 w 971434"/>
                  <a:gd name="connsiteY39" fmla="*/ 1108121 h 1516072"/>
                  <a:gd name="connsiteX40" fmla="*/ 670188 w 971434"/>
                  <a:gd name="connsiteY40" fmla="*/ 1089843 h 1516072"/>
                  <a:gd name="connsiteX41" fmla="*/ 723528 w 971434"/>
                  <a:gd name="connsiteY41" fmla="*/ 1082223 h 1516072"/>
                  <a:gd name="connsiteX42" fmla="*/ 898788 w 971434"/>
                  <a:gd name="connsiteY42" fmla="*/ 1091748 h 1516072"/>
                  <a:gd name="connsiteX43" fmla="*/ 955485 w 971434"/>
                  <a:gd name="connsiteY43" fmla="*/ 1095615 h 1516072"/>
                  <a:gd name="connsiteX44" fmla="*/ 969273 w 971434"/>
                  <a:gd name="connsiteY44" fmla="*/ 1054008 h 1516072"/>
                  <a:gd name="connsiteX45" fmla="*/ 917684 w 971434"/>
                  <a:gd name="connsiteY45" fmla="*/ 1034598 h 1516072"/>
                  <a:gd name="connsiteX46" fmla="*/ 802250 w 971434"/>
                  <a:gd name="connsiteY46" fmla="*/ 1037069 h 1516072"/>
                  <a:gd name="connsiteX47" fmla="*/ 645424 w 971434"/>
                  <a:gd name="connsiteY47" fmla="*/ 1049838 h 1516072"/>
                  <a:gd name="connsiteX48" fmla="*/ 639142 w 971434"/>
                  <a:gd name="connsiteY48" fmla="*/ 1026051 h 1516072"/>
                  <a:gd name="connsiteX49" fmla="*/ 672093 w 971434"/>
                  <a:gd name="connsiteY49" fmla="*/ 992688 h 1516072"/>
                  <a:gd name="connsiteX50" fmla="*/ 715908 w 971434"/>
                  <a:gd name="connsiteY50" fmla="*/ 952683 h 1516072"/>
                  <a:gd name="connsiteX51" fmla="*/ 731148 w 971434"/>
                  <a:gd name="connsiteY51" fmla="*/ 939348 h 1516072"/>
                  <a:gd name="connsiteX52" fmla="*/ 752103 w 971434"/>
                  <a:gd name="connsiteY52" fmla="*/ 918393 h 1516072"/>
                  <a:gd name="connsiteX53" fmla="*/ 765438 w 971434"/>
                  <a:gd name="connsiteY53" fmla="*/ 889818 h 1516072"/>
                  <a:gd name="connsiteX54" fmla="*/ 763533 w 971434"/>
                  <a:gd name="connsiteY54" fmla="*/ 874578 h 1516072"/>
                  <a:gd name="connsiteX55" fmla="*/ 736863 w 971434"/>
                  <a:gd name="connsiteY55" fmla="*/ 874578 h 1516072"/>
                  <a:gd name="connsiteX56" fmla="*/ 698763 w 971434"/>
                  <a:gd name="connsiteY56" fmla="*/ 899343 h 1516072"/>
                  <a:gd name="connsiteX57" fmla="*/ 581889 w 971434"/>
                  <a:gd name="connsiteY57" fmla="*/ 945474 h 1516072"/>
                  <a:gd name="connsiteX58" fmla="*/ 506358 w 971434"/>
                  <a:gd name="connsiteY58" fmla="*/ 847908 h 1516072"/>
                  <a:gd name="connsiteX59" fmla="*/ 502548 w 971434"/>
                  <a:gd name="connsiteY59" fmla="*/ 358323 h 1516072"/>
                  <a:gd name="connsiteX60" fmla="*/ 498738 w 971434"/>
                  <a:gd name="connsiteY60" fmla="*/ 66858 h 1516072"/>
                  <a:gd name="connsiteX61" fmla="*/ 489213 w 971434"/>
                  <a:gd name="connsiteY61" fmla="*/ 40188 h 1516072"/>
                  <a:gd name="connsiteX62" fmla="*/ 487308 w 971434"/>
                  <a:gd name="connsiteY62" fmla="*/ 34473 h 1516072"/>
                  <a:gd name="connsiteX63" fmla="*/ 483498 w 971434"/>
                  <a:gd name="connsiteY63" fmla="*/ 28758 h 1516072"/>
                  <a:gd name="connsiteX64" fmla="*/ 477783 w 971434"/>
                  <a:gd name="connsiteY64" fmla="*/ 17328 h 1516072"/>
                  <a:gd name="connsiteX65" fmla="*/ 472068 w 971434"/>
                  <a:gd name="connsiteY65" fmla="*/ 13518 h 1516072"/>
                  <a:gd name="connsiteX66" fmla="*/ 468258 w 971434"/>
                  <a:gd name="connsiteY66" fmla="*/ 7803 h 1516072"/>
                  <a:gd name="connsiteX67" fmla="*/ 428253 w 971434"/>
                  <a:gd name="connsiteY67" fmla="*/ 11613 h 1516072"/>
                  <a:gd name="connsiteX68" fmla="*/ 424443 w 971434"/>
                  <a:gd name="connsiteY68" fmla="*/ 78288 h 1516072"/>
                  <a:gd name="connsiteX69" fmla="*/ 424443 w 971434"/>
                  <a:gd name="connsiteY69" fmla="*/ 84003 h 1516072"/>
                  <a:gd name="connsiteX70" fmla="*/ 435667 w 971434"/>
                  <a:gd name="connsiteY70" fmla="*/ 225952 h 1516072"/>
                  <a:gd name="connsiteX71" fmla="*/ 439683 w 971434"/>
                  <a:gd name="connsiteY71" fmla="*/ 421188 h 1516072"/>
                  <a:gd name="connsiteX72" fmla="*/ 444009 w 971434"/>
                  <a:gd name="connsiteY72" fmla="*/ 757032 h 1516072"/>
                  <a:gd name="connsiteX73" fmla="*/ 426915 w 971434"/>
                  <a:gd name="connsiteY73" fmla="*/ 864178 h 1516072"/>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68258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6915 w 971434"/>
                  <a:gd name="connsiteY68" fmla="*/ 92497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2278 h 1514172"/>
                  <a:gd name="connsiteX1" fmla="*/ 391491 w 971434"/>
                  <a:gd name="connsiteY1" fmla="*/ 925091 h 1514172"/>
                  <a:gd name="connsiteX2" fmla="*/ 341705 w 971434"/>
                  <a:gd name="connsiteY2" fmla="*/ 961647 h 1514172"/>
                  <a:gd name="connsiteX3" fmla="*/ 261952 w 971434"/>
                  <a:gd name="connsiteY3" fmla="*/ 965251 h 1514172"/>
                  <a:gd name="connsiteX4" fmla="*/ 170717 w 971434"/>
                  <a:gd name="connsiteY4" fmla="*/ 933072 h 1514172"/>
                  <a:gd name="connsiteX5" fmla="*/ 58683 w 971434"/>
                  <a:gd name="connsiteY5" fmla="*/ 872678 h 1514172"/>
                  <a:gd name="connsiteX6" fmla="*/ 45348 w 971434"/>
                  <a:gd name="connsiteY6" fmla="*/ 893633 h 1514172"/>
                  <a:gd name="connsiteX7" fmla="*/ 49158 w 971434"/>
                  <a:gd name="connsiteY7" fmla="*/ 931733 h 1514172"/>
                  <a:gd name="connsiteX8" fmla="*/ 79638 w 971434"/>
                  <a:gd name="connsiteY8" fmla="*/ 956498 h 1514172"/>
                  <a:gd name="connsiteX9" fmla="*/ 165363 w 971434"/>
                  <a:gd name="connsiteY9" fmla="*/ 987339 h 1514172"/>
                  <a:gd name="connsiteX10" fmla="*/ 261385 w 971434"/>
                  <a:gd name="connsiteY10" fmla="*/ 1034192 h 1514172"/>
                  <a:gd name="connsiteX11" fmla="*/ 277758 w 971434"/>
                  <a:gd name="connsiteY11" fmla="*/ 1074608 h 1514172"/>
                  <a:gd name="connsiteX12" fmla="*/ 263445 w 971434"/>
                  <a:gd name="connsiteY12" fmla="*/ 1117497 h 1514172"/>
                  <a:gd name="connsiteX13" fmla="*/ 185288 w 971434"/>
                  <a:gd name="connsiteY13" fmla="*/ 1148491 h 1514172"/>
                  <a:gd name="connsiteX14" fmla="*/ 54410 w 971434"/>
                  <a:gd name="connsiteY14" fmla="*/ 1163371 h 1514172"/>
                  <a:gd name="connsiteX15" fmla="*/ 3438 w 971434"/>
                  <a:gd name="connsiteY15" fmla="*/ 1173668 h 1514172"/>
                  <a:gd name="connsiteX16" fmla="*/ 5343 w 971434"/>
                  <a:gd name="connsiteY16" fmla="*/ 1211768 h 1514172"/>
                  <a:gd name="connsiteX17" fmla="*/ 11058 w 971434"/>
                  <a:gd name="connsiteY17" fmla="*/ 1215578 h 1514172"/>
                  <a:gd name="connsiteX18" fmla="*/ 16773 w 971434"/>
                  <a:gd name="connsiteY18" fmla="*/ 1217483 h 1514172"/>
                  <a:gd name="connsiteX19" fmla="*/ 144408 w 971434"/>
                  <a:gd name="connsiteY19" fmla="*/ 1220521 h 1514172"/>
                  <a:gd name="connsiteX20" fmla="*/ 335063 w 971434"/>
                  <a:gd name="connsiteY20" fmla="*/ 1215578 h 1514172"/>
                  <a:gd name="connsiteX21" fmla="*/ 361578 w 971434"/>
                  <a:gd name="connsiteY21" fmla="*/ 1271801 h 1514172"/>
                  <a:gd name="connsiteX22" fmla="*/ 334135 w 971434"/>
                  <a:gd name="connsiteY22" fmla="*/ 1354694 h 1514172"/>
                  <a:gd name="connsiteX23" fmla="*/ 327288 w 971434"/>
                  <a:gd name="connsiteY23" fmla="*/ 1418486 h 1514172"/>
                  <a:gd name="connsiteX24" fmla="*/ 331098 w 971434"/>
                  <a:gd name="connsiteY24" fmla="*/ 1461323 h 1514172"/>
                  <a:gd name="connsiteX25" fmla="*/ 363483 w 971434"/>
                  <a:gd name="connsiteY25" fmla="*/ 1510853 h 1514172"/>
                  <a:gd name="connsiteX26" fmla="*/ 386343 w 971434"/>
                  <a:gd name="connsiteY26" fmla="*/ 1512758 h 1514172"/>
                  <a:gd name="connsiteX27" fmla="*/ 395868 w 971434"/>
                  <a:gd name="connsiteY27" fmla="*/ 1489898 h 1514172"/>
                  <a:gd name="connsiteX28" fmla="*/ 402149 w 971434"/>
                  <a:gd name="connsiteY28" fmla="*/ 1449533 h 1514172"/>
                  <a:gd name="connsiteX29" fmla="*/ 408431 w 971434"/>
                  <a:gd name="connsiteY29" fmla="*/ 1387440 h 1514172"/>
                  <a:gd name="connsiteX30" fmla="*/ 423105 w 971434"/>
                  <a:gd name="connsiteY30" fmla="*/ 1327252 h 1514172"/>
                  <a:gd name="connsiteX31" fmla="*/ 466353 w 971434"/>
                  <a:gd name="connsiteY31" fmla="*/ 1263203 h 1514172"/>
                  <a:gd name="connsiteX32" fmla="*/ 527519 w 971434"/>
                  <a:gd name="connsiteY32" fmla="*/ 1228191 h 1514172"/>
                  <a:gd name="connsiteX33" fmla="*/ 600218 w 971434"/>
                  <a:gd name="connsiteY33" fmla="*/ 1219800 h 1514172"/>
                  <a:gd name="connsiteX34" fmla="*/ 719718 w 971434"/>
                  <a:gd name="connsiteY34" fmla="*/ 1314638 h 1514172"/>
                  <a:gd name="connsiteX35" fmla="*/ 776868 w 971434"/>
                  <a:gd name="connsiteY35" fmla="*/ 1321898 h 1514172"/>
                  <a:gd name="connsiteX36" fmla="*/ 819499 w 971434"/>
                  <a:gd name="connsiteY36" fmla="*/ 1302024 h 1514172"/>
                  <a:gd name="connsiteX37" fmla="*/ 782583 w 971434"/>
                  <a:gd name="connsiteY37" fmla="*/ 1251773 h 1514172"/>
                  <a:gd name="connsiteX38" fmla="*/ 647328 w 971434"/>
                  <a:gd name="connsiteY38" fmla="*/ 1154618 h 1514172"/>
                  <a:gd name="connsiteX39" fmla="*/ 645062 w 971434"/>
                  <a:gd name="connsiteY39" fmla="*/ 1106221 h 1514172"/>
                  <a:gd name="connsiteX40" fmla="*/ 670188 w 971434"/>
                  <a:gd name="connsiteY40" fmla="*/ 1087943 h 1514172"/>
                  <a:gd name="connsiteX41" fmla="*/ 723528 w 971434"/>
                  <a:gd name="connsiteY41" fmla="*/ 1080323 h 1514172"/>
                  <a:gd name="connsiteX42" fmla="*/ 898788 w 971434"/>
                  <a:gd name="connsiteY42" fmla="*/ 1089848 h 1514172"/>
                  <a:gd name="connsiteX43" fmla="*/ 955485 w 971434"/>
                  <a:gd name="connsiteY43" fmla="*/ 1093715 h 1514172"/>
                  <a:gd name="connsiteX44" fmla="*/ 969273 w 971434"/>
                  <a:gd name="connsiteY44" fmla="*/ 1052108 h 1514172"/>
                  <a:gd name="connsiteX45" fmla="*/ 917684 w 971434"/>
                  <a:gd name="connsiteY45" fmla="*/ 1032698 h 1514172"/>
                  <a:gd name="connsiteX46" fmla="*/ 802250 w 971434"/>
                  <a:gd name="connsiteY46" fmla="*/ 1035169 h 1514172"/>
                  <a:gd name="connsiteX47" fmla="*/ 645424 w 971434"/>
                  <a:gd name="connsiteY47" fmla="*/ 1047938 h 1514172"/>
                  <a:gd name="connsiteX48" fmla="*/ 639142 w 971434"/>
                  <a:gd name="connsiteY48" fmla="*/ 1024151 h 1514172"/>
                  <a:gd name="connsiteX49" fmla="*/ 672093 w 971434"/>
                  <a:gd name="connsiteY49" fmla="*/ 990788 h 1514172"/>
                  <a:gd name="connsiteX50" fmla="*/ 715908 w 971434"/>
                  <a:gd name="connsiteY50" fmla="*/ 950783 h 1514172"/>
                  <a:gd name="connsiteX51" fmla="*/ 731148 w 971434"/>
                  <a:gd name="connsiteY51" fmla="*/ 937448 h 1514172"/>
                  <a:gd name="connsiteX52" fmla="*/ 752103 w 971434"/>
                  <a:gd name="connsiteY52" fmla="*/ 916493 h 1514172"/>
                  <a:gd name="connsiteX53" fmla="*/ 765438 w 971434"/>
                  <a:gd name="connsiteY53" fmla="*/ 887918 h 1514172"/>
                  <a:gd name="connsiteX54" fmla="*/ 763533 w 971434"/>
                  <a:gd name="connsiteY54" fmla="*/ 872678 h 1514172"/>
                  <a:gd name="connsiteX55" fmla="*/ 736863 w 971434"/>
                  <a:gd name="connsiteY55" fmla="*/ 872678 h 1514172"/>
                  <a:gd name="connsiteX56" fmla="*/ 698763 w 971434"/>
                  <a:gd name="connsiteY56" fmla="*/ 897443 h 1514172"/>
                  <a:gd name="connsiteX57" fmla="*/ 581889 w 971434"/>
                  <a:gd name="connsiteY57" fmla="*/ 943574 h 1514172"/>
                  <a:gd name="connsiteX58" fmla="*/ 506358 w 971434"/>
                  <a:gd name="connsiteY58" fmla="*/ 846008 h 1514172"/>
                  <a:gd name="connsiteX59" fmla="*/ 502548 w 971434"/>
                  <a:gd name="connsiteY59" fmla="*/ 356423 h 1514172"/>
                  <a:gd name="connsiteX60" fmla="*/ 498738 w 971434"/>
                  <a:gd name="connsiteY60" fmla="*/ 64958 h 1514172"/>
                  <a:gd name="connsiteX61" fmla="*/ 489213 w 971434"/>
                  <a:gd name="connsiteY61" fmla="*/ 38288 h 1514172"/>
                  <a:gd name="connsiteX62" fmla="*/ 487308 w 971434"/>
                  <a:gd name="connsiteY62" fmla="*/ 32573 h 1514172"/>
                  <a:gd name="connsiteX63" fmla="*/ 483498 w 971434"/>
                  <a:gd name="connsiteY63" fmla="*/ 26858 h 1514172"/>
                  <a:gd name="connsiteX64" fmla="*/ 477783 w 971434"/>
                  <a:gd name="connsiteY64" fmla="*/ 15428 h 1514172"/>
                  <a:gd name="connsiteX65" fmla="*/ 472068 w 971434"/>
                  <a:gd name="connsiteY65" fmla="*/ 11618 h 1514172"/>
                  <a:gd name="connsiteX66" fmla="*/ 433659 w 971434"/>
                  <a:gd name="connsiteY66" fmla="*/ 5903 h 1514172"/>
                  <a:gd name="connsiteX67" fmla="*/ 424444 w 971434"/>
                  <a:gd name="connsiteY67" fmla="*/ 103574 h 1514172"/>
                  <a:gd name="connsiteX68" fmla="*/ 435667 w 971434"/>
                  <a:gd name="connsiteY68" fmla="*/ 224052 h 1514172"/>
                  <a:gd name="connsiteX69" fmla="*/ 439683 w 971434"/>
                  <a:gd name="connsiteY69" fmla="*/ 419288 h 1514172"/>
                  <a:gd name="connsiteX70" fmla="*/ 444009 w 971434"/>
                  <a:gd name="connsiteY70" fmla="*/ 755132 h 1514172"/>
                  <a:gd name="connsiteX71" fmla="*/ 426915 w 971434"/>
                  <a:gd name="connsiteY71" fmla="*/ 862278 h 1514172"/>
                  <a:gd name="connsiteX0" fmla="*/ 426915 w 971434"/>
                  <a:gd name="connsiteY0" fmla="*/ 856738 h 1508632"/>
                  <a:gd name="connsiteX1" fmla="*/ 391491 w 971434"/>
                  <a:gd name="connsiteY1" fmla="*/ 919551 h 1508632"/>
                  <a:gd name="connsiteX2" fmla="*/ 341705 w 971434"/>
                  <a:gd name="connsiteY2" fmla="*/ 956107 h 1508632"/>
                  <a:gd name="connsiteX3" fmla="*/ 261952 w 971434"/>
                  <a:gd name="connsiteY3" fmla="*/ 959711 h 1508632"/>
                  <a:gd name="connsiteX4" fmla="*/ 170717 w 971434"/>
                  <a:gd name="connsiteY4" fmla="*/ 927532 h 1508632"/>
                  <a:gd name="connsiteX5" fmla="*/ 58683 w 971434"/>
                  <a:gd name="connsiteY5" fmla="*/ 867138 h 1508632"/>
                  <a:gd name="connsiteX6" fmla="*/ 45348 w 971434"/>
                  <a:gd name="connsiteY6" fmla="*/ 888093 h 1508632"/>
                  <a:gd name="connsiteX7" fmla="*/ 49158 w 971434"/>
                  <a:gd name="connsiteY7" fmla="*/ 926193 h 1508632"/>
                  <a:gd name="connsiteX8" fmla="*/ 79638 w 971434"/>
                  <a:gd name="connsiteY8" fmla="*/ 950958 h 1508632"/>
                  <a:gd name="connsiteX9" fmla="*/ 165363 w 971434"/>
                  <a:gd name="connsiteY9" fmla="*/ 981799 h 1508632"/>
                  <a:gd name="connsiteX10" fmla="*/ 261385 w 971434"/>
                  <a:gd name="connsiteY10" fmla="*/ 1028652 h 1508632"/>
                  <a:gd name="connsiteX11" fmla="*/ 277758 w 971434"/>
                  <a:gd name="connsiteY11" fmla="*/ 1069068 h 1508632"/>
                  <a:gd name="connsiteX12" fmla="*/ 263445 w 971434"/>
                  <a:gd name="connsiteY12" fmla="*/ 1111957 h 1508632"/>
                  <a:gd name="connsiteX13" fmla="*/ 185288 w 971434"/>
                  <a:gd name="connsiteY13" fmla="*/ 1142951 h 1508632"/>
                  <a:gd name="connsiteX14" fmla="*/ 54410 w 971434"/>
                  <a:gd name="connsiteY14" fmla="*/ 1157831 h 1508632"/>
                  <a:gd name="connsiteX15" fmla="*/ 3438 w 971434"/>
                  <a:gd name="connsiteY15" fmla="*/ 1168128 h 1508632"/>
                  <a:gd name="connsiteX16" fmla="*/ 5343 w 971434"/>
                  <a:gd name="connsiteY16" fmla="*/ 1206228 h 1508632"/>
                  <a:gd name="connsiteX17" fmla="*/ 11058 w 971434"/>
                  <a:gd name="connsiteY17" fmla="*/ 1210038 h 1508632"/>
                  <a:gd name="connsiteX18" fmla="*/ 16773 w 971434"/>
                  <a:gd name="connsiteY18" fmla="*/ 1211943 h 1508632"/>
                  <a:gd name="connsiteX19" fmla="*/ 144408 w 971434"/>
                  <a:gd name="connsiteY19" fmla="*/ 1214981 h 1508632"/>
                  <a:gd name="connsiteX20" fmla="*/ 335063 w 971434"/>
                  <a:gd name="connsiteY20" fmla="*/ 1210038 h 1508632"/>
                  <a:gd name="connsiteX21" fmla="*/ 361578 w 971434"/>
                  <a:gd name="connsiteY21" fmla="*/ 1266261 h 1508632"/>
                  <a:gd name="connsiteX22" fmla="*/ 334135 w 971434"/>
                  <a:gd name="connsiteY22" fmla="*/ 1349154 h 1508632"/>
                  <a:gd name="connsiteX23" fmla="*/ 327288 w 971434"/>
                  <a:gd name="connsiteY23" fmla="*/ 1412946 h 1508632"/>
                  <a:gd name="connsiteX24" fmla="*/ 331098 w 971434"/>
                  <a:gd name="connsiteY24" fmla="*/ 1455783 h 1508632"/>
                  <a:gd name="connsiteX25" fmla="*/ 363483 w 971434"/>
                  <a:gd name="connsiteY25" fmla="*/ 1505313 h 1508632"/>
                  <a:gd name="connsiteX26" fmla="*/ 386343 w 971434"/>
                  <a:gd name="connsiteY26" fmla="*/ 1507218 h 1508632"/>
                  <a:gd name="connsiteX27" fmla="*/ 395868 w 971434"/>
                  <a:gd name="connsiteY27" fmla="*/ 1484358 h 1508632"/>
                  <a:gd name="connsiteX28" fmla="*/ 402149 w 971434"/>
                  <a:gd name="connsiteY28" fmla="*/ 1443993 h 1508632"/>
                  <a:gd name="connsiteX29" fmla="*/ 408431 w 971434"/>
                  <a:gd name="connsiteY29" fmla="*/ 1381900 h 1508632"/>
                  <a:gd name="connsiteX30" fmla="*/ 423105 w 971434"/>
                  <a:gd name="connsiteY30" fmla="*/ 1321712 h 1508632"/>
                  <a:gd name="connsiteX31" fmla="*/ 466353 w 971434"/>
                  <a:gd name="connsiteY31" fmla="*/ 1257663 h 1508632"/>
                  <a:gd name="connsiteX32" fmla="*/ 527519 w 971434"/>
                  <a:gd name="connsiteY32" fmla="*/ 1222651 h 1508632"/>
                  <a:gd name="connsiteX33" fmla="*/ 600218 w 971434"/>
                  <a:gd name="connsiteY33" fmla="*/ 1214260 h 1508632"/>
                  <a:gd name="connsiteX34" fmla="*/ 719718 w 971434"/>
                  <a:gd name="connsiteY34" fmla="*/ 1309098 h 1508632"/>
                  <a:gd name="connsiteX35" fmla="*/ 776868 w 971434"/>
                  <a:gd name="connsiteY35" fmla="*/ 1316358 h 1508632"/>
                  <a:gd name="connsiteX36" fmla="*/ 819499 w 971434"/>
                  <a:gd name="connsiteY36" fmla="*/ 1296484 h 1508632"/>
                  <a:gd name="connsiteX37" fmla="*/ 782583 w 971434"/>
                  <a:gd name="connsiteY37" fmla="*/ 1246233 h 1508632"/>
                  <a:gd name="connsiteX38" fmla="*/ 647328 w 971434"/>
                  <a:gd name="connsiteY38" fmla="*/ 1149078 h 1508632"/>
                  <a:gd name="connsiteX39" fmla="*/ 645062 w 971434"/>
                  <a:gd name="connsiteY39" fmla="*/ 1100681 h 1508632"/>
                  <a:gd name="connsiteX40" fmla="*/ 670188 w 971434"/>
                  <a:gd name="connsiteY40" fmla="*/ 1082403 h 1508632"/>
                  <a:gd name="connsiteX41" fmla="*/ 723528 w 971434"/>
                  <a:gd name="connsiteY41" fmla="*/ 1074783 h 1508632"/>
                  <a:gd name="connsiteX42" fmla="*/ 898788 w 971434"/>
                  <a:gd name="connsiteY42" fmla="*/ 1084308 h 1508632"/>
                  <a:gd name="connsiteX43" fmla="*/ 955485 w 971434"/>
                  <a:gd name="connsiteY43" fmla="*/ 1088175 h 1508632"/>
                  <a:gd name="connsiteX44" fmla="*/ 969273 w 971434"/>
                  <a:gd name="connsiteY44" fmla="*/ 1046568 h 1508632"/>
                  <a:gd name="connsiteX45" fmla="*/ 917684 w 971434"/>
                  <a:gd name="connsiteY45" fmla="*/ 1027158 h 1508632"/>
                  <a:gd name="connsiteX46" fmla="*/ 802250 w 971434"/>
                  <a:gd name="connsiteY46" fmla="*/ 1029629 h 1508632"/>
                  <a:gd name="connsiteX47" fmla="*/ 645424 w 971434"/>
                  <a:gd name="connsiteY47" fmla="*/ 1042398 h 1508632"/>
                  <a:gd name="connsiteX48" fmla="*/ 639142 w 971434"/>
                  <a:gd name="connsiteY48" fmla="*/ 1018611 h 1508632"/>
                  <a:gd name="connsiteX49" fmla="*/ 672093 w 971434"/>
                  <a:gd name="connsiteY49" fmla="*/ 985248 h 1508632"/>
                  <a:gd name="connsiteX50" fmla="*/ 715908 w 971434"/>
                  <a:gd name="connsiteY50" fmla="*/ 945243 h 1508632"/>
                  <a:gd name="connsiteX51" fmla="*/ 731148 w 971434"/>
                  <a:gd name="connsiteY51" fmla="*/ 931908 h 1508632"/>
                  <a:gd name="connsiteX52" fmla="*/ 752103 w 971434"/>
                  <a:gd name="connsiteY52" fmla="*/ 910953 h 1508632"/>
                  <a:gd name="connsiteX53" fmla="*/ 765438 w 971434"/>
                  <a:gd name="connsiteY53" fmla="*/ 882378 h 1508632"/>
                  <a:gd name="connsiteX54" fmla="*/ 763533 w 971434"/>
                  <a:gd name="connsiteY54" fmla="*/ 867138 h 1508632"/>
                  <a:gd name="connsiteX55" fmla="*/ 736863 w 971434"/>
                  <a:gd name="connsiteY55" fmla="*/ 867138 h 1508632"/>
                  <a:gd name="connsiteX56" fmla="*/ 698763 w 971434"/>
                  <a:gd name="connsiteY56" fmla="*/ 891903 h 1508632"/>
                  <a:gd name="connsiteX57" fmla="*/ 581889 w 971434"/>
                  <a:gd name="connsiteY57" fmla="*/ 938034 h 1508632"/>
                  <a:gd name="connsiteX58" fmla="*/ 506358 w 971434"/>
                  <a:gd name="connsiteY58" fmla="*/ 840468 h 1508632"/>
                  <a:gd name="connsiteX59" fmla="*/ 502548 w 971434"/>
                  <a:gd name="connsiteY59" fmla="*/ 350883 h 1508632"/>
                  <a:gd name="connsiteX60" fmla="*/ 498738 w 971434"/>
                  <a:gd name="connsiteY60" fmla="*/ 59418 h 1508632"/>
                  <a:gd name="connsiteX61" fmla="*/ 489213 w 971434"/>
                  <a:gd name="connsiteY61" fmla="*/ 32748 h 1508632"/>
                  <a:gd name="connsiteX62" fmla="*/ 487308 w 971434"/>
                  <a:gd name="connsiteY62" fmla="*/ 27033 h 1508632"/>
                  <a:gd name="connsiteX63" fmla="*/ 483498 w 971434"/>
                  <a:gd name="connsiteY63" fmla="*/ 21318 h 1508632"/>
                  <a:gd name="connsiteX64" fmla="*/ 477783 w 971434"/>
                  <a:gd name="connsiteY64" fmla="*/ 9888 h 1508632"/>
                  <a:gd name="connsiteX65" fmla="*/ 472068 w 971434"/>
                  <a:gd name="connsiteY65" fmla="*/ 6078 h 1508632"/>
                  <a:gd name="connsiteX66" fmla="*/ 428716 w 971434"/>
                  <a:gd name="connsiteY66" fmla="*/ 7777 h 1508632"/>
                  <a:gd name="connsiteX67" fmla="*/ 424444 w 971434"/>
                  <a:gd name="connsiteY67" fmla="*/ 98034 h 1508632"/>
                  <a:gd name="connsiteX68" fmla="*/ 435667 w 971434"/>
                  <a:gd name="connsiteY68" fmla="*/ 218512 h 1508632"/>
                  <a:gd name="connsiteX69" fmla="*/ 439683 w 971434"/>
                  <a:gd name="connsiteY69" fmla="*/ 413748 h 1508632"/>
                  <a:gd name="connsiteX70" fmla="*/ 444009 w 971434"/>
                  <a:gd name="connsiteY70" fmla="*/ 749592 h 1508632"/>
                  <a:gd name="connsiteX71" fmla="*/ 426915 w 971434"/>
                  <a:gd name="connsiteY71" fmla="*/ 856738 h 1508632"/>
                  <a:gd name="connsiteX0" fmla="*/ 427523 w 972042"/>
                  <a:gd name="connsiteY0" fmla="*/ 856738 h 1508632"/>
                  <a:gd name="connsiteX1" fmla="*/ 392099 w 972042"/>
                  <a:gd name="connsiteY1" fmla="*/ 919551 h 1508632"/>
                  <a:gd name="connsiteX2" fmla="*/ 342313 w 972042"/>
                  <a:gd name="connsiteY2" fmla="*/ 956107 h 1508632"/>
                  <a:gd name="connsiteX3" fmla="*/ 262560 w 972042"/>
                  <a:gd name="connsiteY3" fmla="*/ 959711 h 1508632"/>
                  <a:gd name="connsiteX4" fmla="*/ 171325 w 972042"/>
                  <a:gd name="connsiteY4" fmla="*/ 927532 h 1508632"/>
                  <a:gd name="connsiteX5" fmla="*/ 59291 w 972042"/>
                  <a:gd name="connsiteY5" fmla="*/ 867138 h 1508632"/>
                  <a:gd name="connsiteX6" fmla="*/ 45956 w 972042"/>
                  <a:gd name="connsiteY6" fmla="*/ 888093 h 1508632"/>
                  <a:gd name="connsiteX7" fmla="*/ 49766 w 972042"/>
                  <a:gd name="connsiteY7" fmla="*/ 926193 h 1508632"/>
                  <a:gd name="connsiteX8" fmla="*/ 80246 w 972042"/>
                  <a:gd name="connsiteY8" fmla="*/ 950958 h 1508632"/>
                  <a:gd name="connsiteX9" fmla="*/ 165971 w 972042"/>
                  <a:gd name="connsiteY9" fmla="*/ 981799 h 1508632"/>
                  <a:gd name="connsiteX10" fmla="*/ 261993 w 972042"/>
                  <a:gd name="connsiteY10" fmla="*/ 1028652 h 1508632"/>
                  <a:gd name="connsiteX11" fmla="*/ 278366 w 972042"/>
                  <a:gd name="connsiteY11" fmla="*/ 1069068 h 1508632"/>
                  <a:gd name="connsiteX12" fmla="*/ 264053 w 972042"/>
                  <a:gd name="connsiteY12" fmla="*/ 1111957 h 1508632"/>
                  <a:gd name="connsiteX13" fmla="*/ 185896 w 972042"/>
                  <a:gd name="connsiteY13" fmla="*/ 1142951 h 1508632"/>
                  <a:gd name="connsiteX14" fmla="*/ 55018 w 972042"/>
                  <a:gd name="connsiteY14" fmla="*/ 1157831 h 1508632"/>
                  <a:gd name="connsiteX15" fmla="*/ 4046 w 972042"/>
                  <a:gd name="connsiteY15" fmla="*/ 1168128 h 1508632"/>
                  <a:gd name="connsiteX16" fmla="*/ 5951 w 972042"/>
                  <a:gd name="connsiteY16" fmla="*/ 1206228 h 1508632"/>
                  <a:gd name="connsiteX17" fmla="*/ 11666 w 972042"/>
                  <a:gd name="connsiteY17" fmla="*/ 1210038 h 1508632"/>
                  <a:gd name="connsiteX18" fmla="*/ 145016 w 972042"/>
                  <a:gd name="connsiteY18" fmla="*/ 1214981 h 1508632"/>
                  <a:gd name="connsiteX19" fmla="*/ 335671 w 972042"/>
                  <a:gd name="connsiteY19" fmla="*/ 1210038 h 1508632"/>
                  <a:gd name="connsiteX20" fmla="*/ 362186 w 972042"/>
                  <a:gd name="connsiteY20" fmla="*/ 1266261 h 1508632"/>
                  <a:gd name="connsiteX21" fmla="*/ 334743 w 972042"/>
                  <a:gd name="connsiteY21" fmla="*/ 1349154 h 1508632"/>
                  <a:gd name="connsiteX22" fmla="*/ 327896 w 972042"/>
                  <a:gd name="connsiteY22" fmla="*/ 1412946 h 1508632"/>
                  <a:gd name="connsiteX23" fmla="*/ 331706 w 972042"/>
                  <a:gd name="connsiteY23" fmla="*/ 1455783 h 1508632"/>
                  <a:gd name="connsiteX24" fmla="*/ 364091 w 972042"/>
                  <a:gd name="connsiteY24" fmla="*/ 1505313 h 1508632"/>
                  <a:gd name="connsiteX25" fmla="*/ 386951 w 972042"/>
                  <a:gd name="connsiteY25" fmla="*/ 1507218 h 1508632"/>
                  <a:gd name="connsiteX26" fmla="*/ 396476 w 972042"/>
                  <a:gd name="connsiteY26" fmla="*/ 1484358 h 1508632"/>
                  <a:gd name="connsiteX27" fmla="*/ 402757 w 972042"/>
                  <a:gd name="connsiteY27" fmla="*/ 1443993 h 1508632"/>
                  <a:gd name="connsiteX28" fmla="*/ 409039 w 972042"/>
                  <a:gd name="connsiteY28" fmla="*/ 1381900 h 1508632"/>
                  <a:gd name="connsiteX29" fmla="*/ 423713 w 972042"/>
                  <a:gd name="connsiteY29" fmla="*/ 1321712 h 1508632"/>
                  <a:gd name="connsiteX30" fmla="*/ 466961 w 972042"/>
                  <a:gd name="connsiteY30" fmla="*/ 1257663 h 1508632"/>
                  <a:gd name="connsiteX31" fmla="*/ 528127 w 972042"/>
                  <a:gd name="connsiteY31" fmla="*/ 1222651 h 1508632"/>
                  <a:gd name="connsiteX32" fmla="*/ 600826 w 972042"/>
                  <a:gd name="connsiteY32" fmla="*/ 1214260 h 1508632"/>
                  <a:gd name="connsiteX33" fmla="*/ 720326 w 972042"/>
                  <a:gd name="connsiteY33" fmla="*/ 1309098 h 1508632"/>
                  <a:gd name="connsiteX34" fmla="*/ 777476 w 972042"/>
                  <a:gd name="connsiteY34" fmla="*/ 1316358 h 1508632"/>
                  <a:gd name="connsiteX35" fmla="*/ 820107 w 972042"/>
                  <a:gd name="connsiteY35" fmla="*/ 1296484 h 1508632"/>
                  <a:gd name="connsiteX36" fmla="*/ 783191 w 972042"/>
                  <a:gd name="connsiteY36" fmla="*/ 1246233 h 1508632"/>
                  <a:gd name="connsiteX37" fmla="*/ 647936 w 972042"/>
                  <a:gd name="connsiteY37" fmla="*/ 1149078 h 1508632"/>
                  <a:gd name="connsiteX38" fmla="*/ 645670 w 972042"/>
                  <a:gd name="connsiteY38" fmla="*/ 1100681 h 1508632"/>
                  <a:gd name="connsiteX39" fmla="*/ 670796 w 972042"/>
                  <a:gd name="connsiteY39" fmla="*/ 1082403 h 1508632"/>
                  <a:gd name="connsiteX40" fmla="*/ 724136 w 972042"/>
                  <a:gd name="connsiteY40" fmla="*/ 1074783 h 1508632"/>
                  <a:gd name="connsiteX41" fmla="*/ 899396 w 972042"/>
                  <a:gd name="connsiteY41" fmla="*/ 1084308 h 1508632"/>
                  <a:gd name="connsiteX42" fmla="*/ 956093 w 972042"/>
                  <a:gd name="connsiteY42" fmla="*/ 1088175 h 1508632"/>
                  <a:gd name="connsiteX43" fmla="*/ 969881 w 972042"/>
                  <a:gd name="connsiteY43" fmla="*/ 1046568 h 1508632"/>
                  <a:gd name="connsiteX44" fmla="*/ 918292 w 972042"/>
                  <a:gd name="connsiteY44" fmla="*/ 1027158 h 1508632"/>
                  <a:gd name="connsiteX45" fmla="*/ 802858 w 972042"/>
                  <a:gd name="connsiteY45" fmla="*/ 1029629 h 1508632"/>
                  <a:gd name="connsiteX46" fmla="*/ 646032 w 972042"/>
                  <a:gd name="connsiteY46" fmla="*/ 1042398 h 1508632"/>
                  <a:gd name="connsiteX47" fmla="*/ 639750 w 972042"/>
                  <a:gd name="connsiteY47" fmla="*/ 1018611 h 1508632"/>
                  <a:gd name="connsiteX48" fmla="*/ 672701 w 972042"/>
                  <a:gd name="connsiteY48" fmla="*/ 985248 h 1508632"/>
                  <a:gd name="connsiteX49" fmla="*/ 716516 w 972042"/>
                  <a:gd name="connsiteY49" fmla="*/ 945243 h 1508632"/>
                  <a:gd name="connsiteX50" fmla="*/ 731756 w 972042"/>
                  <a:gd name="connsiteY50" fmla="*/ 931908 h 1508632"/>
                  <a:gd name="connsiteX51" fmla="*/ 752711 w 972042"/>
                  <a:gd name="connsiteY51" fmla="*/ 910953 h 1508632"/>
                  <a:gd name="connsiteX52" fmla="*/ 766046 w 972042"/>
                  <a:gd name="connsiteY52" fmla="*/ 882378 h 1508632"/>
                  <a:gd name="connsiteX53" fmla="*/ 764141 w 972042"/>
                  <a:gd name="connsiteY53" fmla="*/ 867138 h 1508632"/>
                  <a:gd name="connsiteX54" fmla="*/ 737471 w 972042"/>
                  <a:gd name="connsiteY54" fmla="*/ 867138 h 1508632"/>
                  <a:gd name="connsiteX55" fmla="*/ 699371 w 972042"/>
                  <a:gd name="connsiteY55" fmla="*/ 891903 h 1508632"/>
                  <a:gd name="connsiteX56" fmla="*/ 582497 w 972042"/>
                  <a:gd name="connsiteY56" fmla="*/ 938034 h 1508632"/>
                  <a:gd name="connsiteX57" fmla="*/ 506966 w 972042"/>
                  <a:gd name="connsiteY57" fmla="*/ 840468 h 1508632"/>
                  <a:gd name="connsiteX58" fmla="*/ 503156 w 972042"/>
                  <a:gd name="connsiteY58" fmla="*/ 350883 h 1508632"/>
                  <a:gd name="connsiteX59" fmla="*/ 499346 w 972042"/>
                  <a:gd name="connsiteY59" fmla="*/ 59418 h 1508632"/>
                  <a:gd name="connsiteX60" fmla="*/ 489821 w 972042"/>
                  <a:gd name="connsiteY60" fmla="*/ 32748 h 1508632"/>
                  <a:gd name="connsiteX61" fmla="*/ 487916 w 972042"/>
                  <a:gd name="connsiteY61" fmla="*/ 27033 h 1508632"/>
                  <a:gd name="connsiteX62" fmla="*/ 484106 w 972042"/>
                  <a:gd name="connsiteY62" fmla="*/ 21318 h 1508632"/>
                  <a:gd name="connsiteX63" fmla="*/ 478391 w 972042"/>
                  <a:gd name="connsiteY63" fmla="*/ 9888 h 1508632"/>
                  <a:gd name="connsiteX64" fmla="*/ 472676 w 972042"/>
                  <a:gd name="connsiteY64" fmla="*/ 6078 h 1508632"/>
                  <a:gd name="connsiteX65" fmla="*/ 429324 w 972042"/>
                  <a:gd name="connsiteY65" fmla="*/ 7777 h 1508632"/>
                  <a:gd name="connsiteX66" fmla="*/ 425052 w 972042"/>
                  <a:gd name="connsiteY66" fmla="*/ 98034 h 1508632"/>
                  <a:gd name="connsiteX67" fmla="*/ 436275 w 972042"/>
                  <a:gd name="connsiteY67" fmla="*/ 218512 h 1508632"/>
                  <a:gd name="connsiteX68" fmla="*/ 440291 w 972042"/>
                  <a:gd name="connsiteY68" fmla="*/ 413748 h 1508632"/>
                  <a:gd name="connsiteX69" fmla="*/ 444617 w 972042"/>
                  <a:gd name="connsiteY69" fmla="*/ 749592 h 1508632"/>
                  <a:gd name="connsiteX70" fmla="*/ 427523 w 972042"/>
                  <a:gd name="connsiteY70" fmla="*/ 856738 h 1508632"/>
                  <a:gd name="connsiteX0" fmla="*/ 427524 w 972043"/>
                  <a:gd name="connsiteY0" fmla="*/ 856738 h 1508632"/>
                  <a:gd name="connsiteX1" fmla="*/ 392100 w 972043"/>
                  <a:gd name="connsiteY1" fmla="*/ 919551 h 1508632"/>
                  <a:gd name="connsiteX2" fmla="*/ 342314 w 972043"/>
                  <a:gd name="connsiteY2" fmla="*/ 956107 h 1508632"/>
                  <a:gd name="connsiteX3" fmla="*/ 262561 w 972043"/>
                  <a:gd name="connsiteY3" fmla="*/ 959711 h 1508632"/>
                  <a:gd name="connsiteX4" fmla="*/ 171326 w 972043"/>
                  <a:gd name="connsiteY4" fmla="*/ 927532 h 1508632"/>
                  <a:gd name="connsiteX5" fmla="*/ 59292 w 972043"/>
                  <a:gd name="connsiteY5" fmla="*/ 867138 h 1508632"/>
                  <a:gd name="connsiteX6" fmla="*/ 45957 w 972043"/>
                  <a:gd name="connsiteY6" fmla="*/ 888093 h 1508632"/>
                  <a:gd name="connsiteX7" fmla="*/ 49767 w 972043"/>
                  <a:gd name="connsiteY7" fmla="*/ 926193 h 1508632"/>
                  <a:gd name="connsiteX8" fmla="*/ 80247 w 972043"/>
                  <a:gd name="connsiteY8" fmla="*/ 950958 h 1508632"/>
                  <a:gd name="connsiteX9" fmla="*/ 165972 w 972043"/>
                  <a:gd name="connsiteY9" fmla="*/ 981799 h 1508632"/>
                  <a:gd name="connsiteX10" fmla="*/ 261994 w 972043"/>
                  <a:gd name="connsiteY10" fmla="*/ 1028652 h 1508632"/>
                  <a:gd name="connsiteX11" fmla="*/ 278367 w 972043"/>
                  <a:gd name="connsiteY11" fmla="*/ 1069068 h 1508632"/>
                  <a:gd name="connsiteX12" fmla="*/ 264054 w 972043"/>
                  <a:gd name="connsiteY12" fmla="*/ 1111957 h 1508632"/>
                  <a:gd name="connsiteX13" fmla="*/ 185897 w 972043"/>
                  <a:gd name="connsiteY13" fmla="*/ 1142951 h 1508632"/>
                  <a:gd name="connsiteX14" fmla="*/ 55019 w 972043"/>
                  <a:gd name="connsiteY14" fmla="*/ 1157831 h 1508632"/>
                  <a:gd name="connsiteX15" fmla="*/ 4047 w 972043"/>
                  <a:gd name="connsiteY15" fmla="*/ 1168128 h 1508632"/>
                  <a:gd name="connsiteX16" fmla="*/ 5952 w 972043"/>
                  <a:gd name="connsiteY16" fmla="*/ 1206228 h 1508632"/>
                  <a:gd name="connsiteX17" fmla="*/ 11667 w 972043"/>
                  <a:gd name="connsiteY17" fmla="*/ 1210038 h 1508632"/>
                  <a:gd name="connsiteX18" fmla="*/ 145017 w 972043"/>
                  <a:gd name="connsiteY18" fmla="*/ 1214981 h 1508632"/>
                  <a:gd name="connsiteX19" fmla="*/ 335672 w 972043"/>
                  <a:gd name="connsiteY19" fmla="*/ 1210038 h 1508632"/>
                  <a:gd name="connsiteX20" fmla="*/ 362187 w 972043"/>
                  <a:gd name="connsiteY20" fmla="*/ 1266261 h 1508632"/>
                  <a:gd name="connsiteX21" fmla="*/ 334744 w 972043"/>
                  <a:gd name="connsiteY21" fmla="*/ 1349154 h 1508632"/>
                  <a:gd name="connsiteX22" fmla="*/ 327897 w 972043"/>
                  <a:gd name="connsiteY22" fmla="*/ 1412946 h 1508632"/>
                  <a:gd name="connsiteX23" fmla="*/ 331707 w 972043"/>
                  <a:gd name="connsiteY23" fmla="*/ 1455783 h 1508632"/>
                  <a:gd name="connsiteX24" fmla="*/ 364092 w 972043"/>
                  <a:gd name="connsiteY24" fmla="*/ 1505313 h 1508632"/>
                  <a:gd name="connsiteX25" fmla="*/ 386952 w 972043"/>
                  <a:gd name="connsiteY25" fmla="*/ 1507218 h 1508632"/>
                  <a:gd name="connsiteX26" fmla="*/ 396477 w 972043"/>
                  <a:gd name="connsiteY26" fmla="*/ 1484358 h 1508632"/>
                  <a:gd name="connsiteX27" fmla="*/ 402758 w 972043"/>
                  <a:gd name="connsiteY27" fmla="*/ 1443993 h 1508632"/>
                  <a:gd name="connsiteX28" fmla="*/ 409040 w 972043"/>
                  <a:gd name="connsiteY28" fmla="*/ 1381900 h 1508632"/>
                  <a:gd name="connsiteX29" fmla="*/ 423714 w 972043"/>
                  <a:gd name="connsiteY29" fmla="*/ 1321712 h 1508632"/>
                  <a:gd name="connsiteX30" fmla="*/ 466962 w 972043"/>
                  <a:gd name="connsiteY30" fmla="*/ 1257663 h 1508632"/>
                  <a:gd name="connsiteX31" fmla="*/ 528128 w 972043"/>
                  <a:gd name="connsiteY31" fmla="*/ 1222651 h 1508632"/>
                  <a:gd name="connsiteX32" fmla="*/ 600827 w 972043"/>
                  <a:gd name="connsiteY32" fmla="*/ 1214260 h 1508632"/>
                  <a:gd name="connsiteX33" fmla="*/ 720327 w 972043"/>
                  <a:gd name="connsiteY33" fmla="*/ 1309098 h 1508632"/>
                  <a:gd name="connsiteX34" fmla="*/ 777477 w 972043"/>
                  <a:gd name="connsiteY34" fmla="*/ 1316358 h 1508632"/>
                  <a:gd name="connsiteX35" fmla="*/ 820108 w 972043"/>
                  <a:gd name="connsiteY35" fmla="*/ 1296484 h 1508632"/>
                  <a:gd name="connsiteX36" fmla="*/ 783192 w 972043"/>
                  <a:gd name="connsiteY36" fmla="*/ 1246233 h 1508632"/>
                  <a:gd name="connsiteX37" fmla="*/ 647937 w 972043"/>
                  <a:gd name="connsiteY37" fmla="*/ 1149078 h 1508632"/>
                  <a:gd name="connsiteX38" fmla="*/ 645671 w 972043"/>
                  <a:gd name="connsiteY38" fmla="*/ 1100681 h 1508632"/>
                  <a:gd name="connsiteX39" fmla="*/ 670797 w 972043"/>
                  <a:gd name="connsiteY39" fmla="*/ 1082403 h 1508632"/>
                  <a:gd name="connsiteX40" fmla="*/ 724137 w 972043"/>
                  <a:gd name="connsiteY40" fmla="*/ 1074783 h 1508632"/>
                  <a:gd name="connsiteX41" fmla="*/ 899397 w 972043"/>
                  <a:gd name="connsiteY41" fmla="*/ 1084308 h 1508632"/>
                  <a:gd name="connsiteX42" fmla="*/ 956094 w 972043"/>
                  <a:gd name="connsiteY42" fmla="*/ 1088175 h 1508632"/>
                  <a:gd name="connsiteX43" fmla="*/ 969882 w 972043"/>
                  <a:gd name="connsiteY43" fmla="*/ 1046568 h 1508632"/>
                  <a:gd name="connsiteX44" fmla="*/ 918293 w 972043"/>
                  <a:gd name="connsiteY44" fmla="*/ 1027158 h 1508632"/>
                  <a:gd name="connsiteX45" fmla="*/ 802859 w 972043"/>
                  <a:gd name="connsiteY45" fmla="*/ 1029629 h 1508632"/>
                  <a:gd name="connsiteX46" fmla="*/ 646033 w 972043"/>
                  <a:gd name="connsiteY46" fmla="*/ 1042398 h 1508632"/>
                  <a:gd name="connsiteX47" fmla="*/ 639751 w 972043"/>
                  <a:gd name="connsiteY47" fmla="*/ 1018611 h 1508632"/>
                  <a:gd name="connsiteX48" fmla="*/ 672702 w 972043"/>
                  <a:gd name="connsiteY48" fmla="*/ 985248 h 1508632"/>
                  <a:gd name="connsiteX49" fmla="*/ 716517 w 972043"/>
                  <a:gd name="connsiteY49" fmla="*/ 945243 h 1508632"/>
                  <a:gd name="connsiteX50" fmla="*/ 731757 w 972043"/>
                  <a:gd name="connsiteY50" fmla="*/ 931908 h 1508632"/>
                  <a:gd name="connsiteX51" fmla="*/ 752712 w 972043"/>
                  <a:gd name="connsiteY51" fmla="*/ 910953 h 1508632"/>
                  <a:gd name="connsiteX52" fmla="*/ 766047 w 972043"/>
                  <a:gd name="connsiteY52" fmla="*/ 882378 h 1508632"/>
                  <a:gd name="connsiteX53" fmla="*/ 764142 w 972043"/>
                  <a:gd name="connsiteY53" fmla="*/ 867138 h 1508632"/>
                  <a:gd name="connsiteX54" fmla="*/ 737472 w 972043"/>
                  <a:gd name="connsiteY54" fmla="*/ 867138 h 1508632"/>
                  <a:gd name="connsiteX55" fmla="*/ 699372 w 972043"/>
                  <a:gd name="connsiteY55" fmla="*/ 891903 h 1508632"/>
                  <a:gd name="connsiteX56" fmla="*/ 582498 w 972043"/>
                  <a:gd name="connsiteY56" fmla="*/ 938034 h 1508632"/>
                  <a:gd name="connsiteX57" fmla="*/ 506967 w 972043"/>
                  <a:gd name="connsiteY57" fmla="*/ 840468 h 1508632"/>
                  <a:gd name="connsiteX58" fmla="*/ 503157 w 972043"/>
                  <a:gd name="connsiteY58" fmla="*/ 350883 h 1508632"/>
                  <a:gd name="connsiteX59" fmla="*/ 499347 w 972043"/>
                  <a:gd name="connsiteY59" fmla="*/ 59418 h 1508632"/>
                  <a:gd name="connsiteX60" fmla="*/ 489822 w 972043"/>
                  <a:gd name="connsiteY60" fmla="*/ 32748 h 1508632"/>
                  <a:gd name="connsiteX61" fmla="*/ 487917 w 972043"/>
                  <a:gd name="connsiteY61" fmla="*/ 27033 h 1508632"/>
                  <a:gd name="connsiteX62" fmla="*/ 484107 w 972043"/>
                  <a:gd name="connsiteY62" fmla="*/ 21318 h 1508632"/>
                  <a:gd name="connsiteX63" fmla="*/ 478392 w 972043"/>
                  <a:gd name="connsiteY63" fmla="*/ 9888 h 1508632"/>
                  <a:gd name="connsiteX64" fmla="*/ 472677 w 972043"/>
                  <a:gd name="connsiteY64" fmla="*/ 6078 h 1508632"/>
                  <a:gd name="connsiteX65" fmla="*/ 429325 w 972043"/>
                  <a:gd name="connsiteY65" fmla="*/ 7777 h 1508632"/>
                  <a:gd name="connsiteX66" fmla="*/ 425053 w 972043"/>
                  <a:gd name="connsiteY66" fmla="*/ 98034 h 1508632"/>
                  <a:gd name="connsiteX67" fmla="*/ 436276 w 972043"/>
                  <a:gd name="connsiteY67" fmla="*/ 218512 h 1508632"/>
                  <a:gd name="connsiteX68" fmla="*/ 440292 w 972043"/>
                  <a:gd name="connsiteY68" fmla="*/ 413748 h 1508632"/>
                  <a:gd name="connsiteX69" fmla="*/ 444618 w 972043"/>
                  <a:gd name="connsiteY69" fmla="*/ 749592 h 1508632"/>
                  <a:gd name="connsiteX70" fmla="*/ 427524 w 972043"/>
                  <a:gd name="connsiteY70" fmla="*/ 856738 h 1508632"/>
                  <a:gd name="connsiteX0" fmla="*/ 437171 w 981690"/>
                  <a:gd name="connsiteY0" fmla="*/ 856738 h 1508632"/>
                  <a:gd name="connsiteX1" fmla="*/ 401747 w 981690"/>
                  <a:gd name="connsiteY1" fmla="*/ 919551 h 1508632"/>
                  <a:gd name="connsiteX2" fmla="*/ 351961 w 981690"/>
                  <a:gd name="connsiteY2" fmla="*/ 956107 h 1508632"/>
                  <a:gd name="connsiteX3" fmla="*/ 272208 w 981690"/>
                  <a:gd name="connsiteY3" fmla="*/ 959711 h 1508632"/>
                  <a:gd name="connsiteX4" fmla="*/ 180973 w 981690"/>
                  <a:gd name="connsiteY4" fmla="*/ 927532 h 1508632"/>
                  <a:gd name="connsiteX5" fmla="*/ 68939 w 981690"/>
                  <a:gd name="connsiteY5" fmla="*/ 867138 h 1508632"/>
                  <a:gd name="connsiteX6" fmla="*/ 55604 w 981690"/>
                  <a:gd name="connsiteY6" fmla="*/ 888093 h 1508632"/>
                  <a:gd name="connsiteX7" fmla="*/ 59414 w 981690"/>
                  <a:gd name="connsiteY7" fmla="*/ 926193 h 1508632"/>
                  <a:gd name="connsiteX8" fmla="*/ 89894 w 981690"/>
                  <a:gd name="connsiteY8" fmla="*/ 950958 h 1508632"/>
                  <a:gd name="connsiteX9" fmla="*/ 175619 w 981690"/>
                  <a:gd name="connsiteY9" fmla="*/ 981799 h 1508632"/>
                  <a:gd name="connsiteX10" fmla="*/ 271641 w 981690"/>
                  <a:gd name="connsiteY10" fmla="*/ 1028652 h 1508632"/>
                  <a:gd name="connsiteX11" fmla="*/ 288014 w 981690"/>
                  <a:gd name="connsiteY11" fmla="*/ 1069068 h 1508632"/>
                  <a:gd name="connsiteX12" fmla="*/ 273701 w 981690"/>
                  <a:gd name="connsiteY12" fmla="*/ 1111957 h 1508632"/>
                  <a:gd name="connsiteX13" fmla="*/ 195544 w 981690"/>
                  <a:gd name="connsiteY13" fmla="*/ 1142951 h 1508632"/>
                  <a:gd name="connsiteX14" fmla="*/ 64666 w 981690"/>
                  <a:gd name="connsiteY14" fmla="*/ 1157831 h 1508632"/>
                  <a:gd name="connsiteX15" fmla="*/ 13694 w 981690"/>
                  <a:gd name="connsiteY15" fmla="*/ 1168128 h 1508632"/>
                  <a:gd name="connsiteX16" fmla="*/ 15599 w 981690"/>
                  <a:gd name="connsiteY16" fmla="*/ 1206228 h 1508632"/>
                  <a:gd name="connsiteX17" fmla="*/ 8957 w 981690"/>
                  <a:gd name="connsiteY17" fmla="*/ 1205095 h 1508632"/>
                  <a:gd name="connsiteX18" fmla="*/ 154664 w 981690"/>
                  <a:gd name="connsiteY18" fmla="*/ 1214981 h 1508632"/>
                  <a:gd name="connsiteX19" fmla="*/ 345319 w 981690"/>
                  <a:gd name="connsiteY19" fmla="*/ 1210038 h 1508632"/>
                  <a:gd name="connsiteX20" fmla="*/ 371834 w 981690"/>
                  <a:gd name="connsiteY20" fmla="*/ 1266261 h 1508632"/>
                  <a:gd name="connsiteX21" fmla="*/ 344391 w 981690"/>
                  <a:gd name="connsiteY21" fmla="*/ 1349154 h 1508632"/>
                  <a:gd name="connsiteX22" fmla="*/ 337544 w 981690"/>
                  <a:gd name="connsiteY22" fmla="*/ 1412946 h 1508632"/>
                  <a:gd name="connsiteX23" fmla="*/ 341354 w 981690"/>
                  <a:gd name="connsiteY23" fmla="*/ 1455783 h 1508632"/>
                  <a:gd name="connsiteX24" fmla="*/ 373739 w 981690"/>
                  <a:gd name="connsiteY24" fmla="*/ 1505313 h 1508632"/>
                  <a:gd name="connsiteX25" fmla="*/ 396599 w 981690"/>
                  <a:gd name="connsiteY25" fmla="*/ 1507218 h 1508632"/>
                  <a:gd name="connsiteX26" fmla="*/ 406124 w 981690"/>
                  <a:gd name="connsiteY26" fmla="*/ 1484358 h 1508632"/>
                  <a:gd name="connsiteX27" fmla="*/ 412405 w 981690"/>
                  <a:gd name="connsiteY27" fmla="*/ 1443993 h 1508632"/>
                  <a:gd name="connsiteX28" fmla="*/ 418687 w 981690"/>
                  <a:gd name="connsiteY28" fmla="*/ 1381900 h 1508632"/>
                  <a:gd name="connsiteX29" fmla="*/ 433361 w 981690"/>
                  <a:gd name="connsiteY29" fmla="*/ 1321712 h 1508632"/>
                  <a:gd name="connsiteX30" fmla="*/ 476609 w 981690"/>
                  <a:gd name="connsiteY30" fmla="*/ 1257663 h 1508632"/>
                  <a:gd name="connsiteX31" fmla="*/ 537775 w 981690"/>
                  <a:gd name="connsiteY31" fmla="*/ 1222651 h 1508632"/>
                  <a:gd name="connsiteX32" fmla="*/ 610474 w 981690"/>
                  <a:gd name="connsiteY32" fmla="*/ 1214260 h 1508632"/>
                  <a:gd name="connsiteX33" fmla="*/ 729974 w 981690"/>
                  <a:gd name="connsiteY33" fmla="*/ 1309098 h 1508632"/>
                  <a:gd name="connsiteX34" fmla="*/ 787124 w 981690"/>
                  <a:gd name="connsiteY34" fmla="*/ 1316358 h 1508632"/>
                  <a:gd name="connsiteX35" fmla="*/ 829755 w 981690"/>
                  <a:gd name="connsiteY35" fmla="*/ 1296484 h 1508632"/>
                  <a:gd name="connsiteX36" fmla="*/ 792839 w 981690"/>
                  <a:gd name="connsiteY36" fmla="*/ 1246233 h 1508632"/>
                  <a:gd name="connsiteX37" fmla="*/ 657584 w 981690"/>
                  <a:gd name="connsiteY37" fmla="*/ 1149078 h 1508632"/>
                  <a:gd name="connsiteX38" fmla="*/ 655318 w 981690"/>
                  <a:gd name="connsiteY38" fmla="*/ 1100681 h 1508632"/>
                  <a:gd name="connsiteX39" fmla="*/ 680444 w 981690"/>
                  <a:gd name="connsiteY39" fmla="*/ 1082403 h 1508632"/>
                  <a:gd name="connsiteX40" fmla="*/ 733784 w 981690"/>
                  <a:gd name="connsiteY40" fmla="*/ 1074783 h 1508632"/>
                  <a:gd name="connsiteX41" fmla="*/ 909044 w 981690"/>
                  <a:gd name="connsiteY41" fmla="*/ 1084308 h 1508632"/>
                  <a:gd name="connsiteX42" fmla="*/ 965741 w 981690"/>
                  <a:gd name="connsiteY42" fmla="*/ 1088175 h 1508632"/>
                  <a:gd name="connsiteX43" fmla="*/ 979529 w 981690"/>
                  <a:gd name="connsiteY43" fmla="*/ 1046568 h 1508632"/>
                  <a:gd name="connsiteX44" fmla="*/ 927940 w 981690"/>
                  <a:gd name="connsiteY44" fmla="*/ 1027158 h 1508632"/>
                  <a:gd name="connsiteX45" fmla="*/ 812506 w 981690"/>
                  <a:gd name="connsiteY45" fmla="*/ 1029629 h 1508632"/>
                  <a:gd name="connsiteX46" fmla="*/ 655680 w 981690"/>
                  <a:gd name="connsiteY46" fmla="*/ 1042398 h 1508632"/>
                  <a:gd name="connsiteX47" fmla="*/ 649398 w 981690"/>
                  <a:gd name="connsiteY47" fmla="*/ 1018611 h 1508632"/>
                  <a:gd name="connsiteX48" fmla="*/ 682349 w 981690"/>
                  <a:gd name="connsiteY48" fmla="*/ 985248 h 1508632"/>
                  <a:gd name="connsiteX49" fmla="*/ 726164 w 981690"/>
                  <a:gd name="connsiteY49" fmla="*/ 945243 h 1508632"/>
                  <a:gd name="connsiteX50" fmla="*/ 741404 w 981690"/>
                  <a:gd name="connsiteY50" fmla="*/ 931908 h 1508632"/>
                  <a:gd name="connsiteX51" fmla="*/ 762359 w 981690"/>
                  <a:gd name="connsiteY51" fmla="*/ 910953 h 1508632"/>
                  <a:gd name="connsiteX52" fmla="*/ 775694 w 981690"/>
                  <a:gd name="connsiteY52" fmla="*/ 882378 h 1508632"/>
                  <a:gd name="connsiteX53" fmla="*/ 773789 w 981690"/>
                  <a:gd name="connsiteY53" fmla="*/ 867138 h 1508632"/>
                  <a:gd name="connsiteX54" fmla="*/ 747119 w 981690"/>
                  <a:gd name="connsiteY54" fmla="*/ 867138 h 1508632"/>
                  <a:gd name="connsiteX55" fmla="*/ 709019 w 981690"/>
                  <a:gd name="connsiteY55" fmla="*/ 891903 h 1508632"/>
                  <a:gd name="connsiteX56" fmla="*/ 592145 w 981690"/>
                  <a:gd name="connsiteY56" fmla="*/ 938034 h 1508632"/>
                  <a:gd name="connsiteX57" fmla="*/ 516614 w 981690"/>
                  <a:gd name="connsiteY57" fmla="*/ 840468 h 1508632"/>
                  <a:gd name="connsiteX58" fmla="*/ 512804 w 981690"/>
                  <a:gd name="connsiteY58" fmla="*/ 350883 h 1508632"/>
                  <a:gd name="connsiteX59" fmla="*/ 508994 w 981690"/>
                  <a:gd name="connsiteY59" fmla="*/ 59418 h 1508632"/>
                  <a:gd name="connsiteX60" fmla="*/ 499469 w 981690"/>
                  <a:gd name="connsiteY60" fmla="*/ 32748 h 1508632"/>
                  <a:gd name="connsiteX61" fmla="*/ 497564 w 981690"/>
                  <a:gd name="connsiteY61" fmla="*/ 27033 h 1508632"/>
                  <a:gd name="connsiteX62" fmla="*/ 493754 w 981690"/>
                  <a:gd name="connsiteY62" fmla="*/ 21318 h 1508632"/>
                  <a:gd name="connsiteX63" fmla="*/ 488039 w 981690"/>
                  <a:gd name="connsiteY63" fmla="*/ 9888 h 1508632"/>
                  <a:gd name="connsiteX64" fmla="*/ 482324 w 981690"/>
                  <a:gd name="connsiteY64" fmla="*/ 6078 h 1508632"/>
                  <a:gd name="connsiteX65" fmla="*/ 438972 w 981690"/>
                  <a:gd name="connsiteY65" fmla="*/ 7777 h 1508632"/>
                  <a:gd name="connsiteX66" fmla="*/ 434700 w 981690"/>
                  <a:gd name="connsiteY66" fmla="*/ 98034 h 1508632"/>
                  <a:gd name="connsiteX67" fmla="*/ 445923 w 981690"/>
                  <a:gd name="connsiteY67" fmla="*/ 218512 h 1508632"/>
                  <a:gd name="connsiteX68" fmla="*/ 449939 w 981690"/>
                  <a:gd name="connsiteY68" fmla="*/ 413748 h 1508632"/>
                  <a:gd name="connsiteX69" fmla="*/ 454265 w 981690"/>
                  <a:gd name="connsiteY69" fmla="*/ 749592 h 1508632"/>
                  <a:gd name="connsiteX70" fmla="*/ 437171 w 981690"/>
                  <a:gd name="connsiteY70" fmla="*/ 856738 h 1508632"/>
                  <a:gd name="connsiteX0" fmla="*/ 434767 w 979286"/>
                  <a:gd name="connsiteY0" fmla="*/ 856738 h 1508632"/>
                  <a:gd name="connsiteX1" fmla="*/ 399343 w 979286"/>
                  <a:gd name="connsiteY1" fmla="*/ 919551 h 1508632"/>
                  <a:gd name="connsiteX2" fmla="*/ 349557 w 979286"/>
                  <a:gd name="connsiteY2" fmla="*/ 956107 h 1508632"/>
                  <a:gd name="connsiteX3" fmla="*/ 269804 w 979286"/>
                  <a:gd name="connsiteY3" fmla="*/ 959711 h 1508632"/>
                  <a:gd name="connsiteX4" fmla="*/ 178569 w 979286"/>
                  <a:gd name="connsiteY4" fmla="*/ 927532 h 1508632"/>
                  <a:gd name="connsiteX5" fmla="*/ 66535 w 979286"/>
                  <a:gd name="connsiteY5" fmla="*/ 867138 h 1508632"/>
                  <a:gd name="connsiteX6" fmla="*/ 53200 w 979286"/>
                  <a:gd name="connsiteY6" fmla="*/ 888093 h 1508632"/>
                  <a:gd name="connsiteX7" fmla="*/ 57010 w 979286"/>
                  <a:gd name="connsiteY7" fmla="*/ 926193 h 1508632"/>
                  <a:gd name="connsiteX8" fmla="*/ 87490 w 979286"/>
                  <a:gd name="connsiteY8" fmla="*/ 950958 h 1508632"/>
                  <a:gd name="connsiteX9" fmla="*/ 173215 w 979286"/>
                  <a:gd name="connsiteY9" fmla="*/ 981799 h 1508632"/>
                  <a:gd name="connsiteX10" fmla="*/ 269237 w 979286"/>
                  <a:gd name="connsiteY10" fmla="*/ 1028652 h 1508632"/>
                  <a:gd name="connsiteX11" fmla="*/ 285610 w 979286"/>
                  <a:gd name="connsiteY11" fmla="*/ 1069068 h 1508632"/>
                  <a:gd name="connsiteX12" fmla="*/ 271297 w 979286"/>
                  <a:gd name="connsiteY12" fmla="*/ 1111957 h 1508632"/>
                  <a:gd name="connsiteX13" fmla="*/ 193140 w 979286"/>
                  <a:gd name="connsiteY13" fmla="*/ 1142951 h 1508632"/>
                  <a:gd name="connsiteX14" fmla="*/ 62262 w 979286"/>
                  <a:gd name="connsiteY14" fmla="*/ 1157831 h 1508632"/>
                  <a:gd name="connsiteX15" fmla="*/ 11290 w 979286"/>
                  <a:gd name="connsiteY15" fmla="*/ 1168128 h 1508632"/>
                  <a:gd name="connsiteX16" fmla="*/ 13195 w 979286"/>
                  <a:gd name="connsiteY16" fmla="*/ 1206228 h 1508632"/>
                  <a:gd name="connsiteX17" fmla="*/ 152260 w 979286"/>
                  <a:gd name="connsiteY17" fmla="*/ 1214981 h 1508632"/>
                  <a:gd name="connsiteX18" fmla="*/ 342915 w 979286"/>
                  <a:gd name="connsiteY18" fmla="*/ 1210038 h 1508632"/>
                  <a:gd name="connsiteX19" fmla="*/ 369430 w 979286"/>
                  <a:gd name="connsiteY19" fmla="*/ 1266261 h 1508632"/>
                  <a:gd name="connsiteX20" fmla="*/ 341987 w 979286"/>
                  <a:gd name="connsiteY20" fmla="*/ 1349154 h 1508632"/>
                  <a:gd name="connsiteX21" fmla="*/ 335140 w 979286"/>
                  <a:gd name="connsiteY21" fmla="*/ 1412946 h 1508632"/>
                  <a:gd name="connsiteX22" fmla="*/ 338950 w 979286"/>
                  <a:gd name="connsiteY22" fmla="*/ 1455783 h 1508632"/>
                  <a:gd name="connsiteX23" fmla="*/ 371335 w 979286"/>
                  <a:gd name="connsiteY23" fmla="*/ 1505313 h 1508632"/>
                  <a:gd name="connsiteX24" fmla="*/ 394195 w 979286"/>
                  <a:gd name="connsiteY24" fmla="*/ 1507218 h 1508632"/>
                  <a:gd name="connsiteX25" fmla="*/ 403720 w 979286"/>
                  <a:gd name="connsiteY25" fmla="*/ 1484358 h 1508632"/>
                  <a:gd name="connsiteX26" fmla="*/ 410001 w 979286"/>
                  <a:gd name="connsiteY26" fmla="*/ 1443993 h 1508632"/>
                  <a:gd name="connsiteX27" fmla="*/ 416283 w 979286"/>
                  <a:gd name="connsiteY27" fmla="*/ 1381900 h 1508632"/>
                  <a:gd name="connsiteX28" fmla="*/ 430957 w 979286"/>
                  <a:gd name="connsiteY28" fmla="*/ 1321712 h 1508632"/>
                  <a:gd name="connsiteX29" fmla="*/ 474205 w 979286"/>
                  <a:gd name="connsiteY29" fmla="*/ 1257663 h 1508632"/>
                  <a:gd name="connsiteX30" fmla="*/ 535371 w 979286"/>
                  <a:gd name="connsiteY30" fmla="*/ 1222651 h 1508632"/>
                  <a:gd name="connsiteX31" fmla="*/ 608070 w 979286"/>
                  <a:gd name="connsiteY31" fmla="*/ 1214260 h 1508632"/>
                  <a:gd name="connsiteX32" fmla="*/ 727570 w 979286"/>
                  <a:gd name="connsiteY32" fmla="*/ 1309098 h 1508632"/>
                  <a:gd name="connsiteX33" fmla="*/ 784720 w 979286"/>
                  <a:gd name="connsiteY33" fmla="*/ 1316358 h 1508632"/>
                  <a:gd name="connsiteX34" fmla="*/ 827351 w 979286"/>
                  <a:gd name="connsiteY34" fmla="*/ 1296484 h 1508632"/>
                  <a:gd name="connsiteX35" fmla="*/ 790435 w 979286"/>
                  <a:gd name="connsiteY35" fmla="*/ 1246233 h 1508632"/>
                  <a:gd name="connsiteX36" fmla="*/ 655180 w 979286"/>
                  <a:gd name="connsiteY36" fmla="*/ 1149078 h 1508632"/>
                  <a:gd name="connsiteX37" fmla="*/ 652914 w 979286"/>
                  <a:gd name="connsiteY37" fmla="*/ 1100681 h 1508632"/>
                  <a:gd name="connsiteX38" fmla="*/ 678040 w 979286"/>
                  <a:gd name="connsiteY38" fmla="*/ 1082403 h 1508632"/>
                  <a:gd name="connsiteX39" fmla="*/ 731380 w 979286"/>
                  <a:gd name="connsiteY39" fmla="*/ 1074783 h 1508632"/>
                  <a:gd name="connsiteX40" fmla="*/ 906640 w 979286"/>
                  <a:gd name="connsiteY40" fmla="*/ 1084308 h 1508632"/>
                  <a:gd name="connsiteX41" fmla="*/ 963337 w 979286"/>
                  <a:gd name="connsiteY41" fmla="*/ 1088175 h 1508632"/>
                  <a:gd name="connsiteX42" fmla="*/ 977125 w 979286"/>
                  <a:gd name="connsiteY42" fmla="*/ 1046568 h 1508632"/>
                  <a:gd name="connsiteX43" fmla="*/ 925536 w 979286"/>
                  <a:gd name="connsiteY43" fmla="*/ 1027158 h 1508632"/>
                  <a:gd name="connsiteX44" fmla="*/ 810102 w 979286"/>
                  <a:gd name="connsiteY44" fmla="*/ 1029629 h 1508632"/>
                  <a:gd name="connsiteX45" fmla="*/ 653276 w 979286"/>
                  <a:gd name="connsiteY45" fmla="*/ 1042398 h 1508632"/>
                  <a:gd name="connsiteX46" fmla="*/ 646994 w 979286"/>
                  <a:gd name="connsiteY46" fmla="*/ 1018611 h 1508632"/>
                  <a:gd name="connsiteX47" fmla="*/ 679945 w 979286"/>
                  <a:gd name="connsiteY47" fmla="*/ 985248 h 1508632"/>
                  <a:gd name="connsiteX48" fmla="*/ 723760 w 979286"/>
                  <a:gd name="connsiteY48" fmla="*/ 945243 h 1508632"/>
                  <a:gd name="connsiteX49" fmla="*/ 739000 w 979286"/>
                  <a:gd name="connsiteY49" fmla="*/ 931908 h 1508632"/>
                  <a:gd name="connsiteX50" fmla="*/ 759955 w 979286"/>
                  <a:gd name="connsiteY50" fmla="*/ 910953 h 1508632"/>
                  <a:gd name="connsiteX51" fmla="*/ 773290 w 979286"/>
                  <a:gd name="connsiteY51" fmla="*/ 882378 h 1508632"/>
                  <a:gd name="connsiteX52" fmla="*/ 771385 w 979286"/>
                  <a:gd name="connsiteY52" fmla="*/ 867138 h 1508632"/>
                  <a:gd name="connsiteX53" fmla="*/ 744715 w 979286"/>
                  <a:gd name="connsiteY53" fmla="*/ 867138 h 1508632"/>
                  <a:gd name="connsiteX54" fmla="*/ 706615 w 979286"/>
                  <a:gd name="connsiteY54" fmla="*/ 891903 h 1508632"/>
                  <a:gd name="connsiteX55" fmla="*/ 589741 w 979286"/>
                  <a:gd name="connsiteY55" fmla="*/ 938034 h 1508632"/>
                  <a:gd name="connsiteX56" fmla="*/ 514210 w 979286"/>
                  <a:gd name="connsiteY56" fmla="*/ 840468 h 1508632"/>
                  <a:gd name="connsiteX57" fmla="*/ 510400 w 979286"/>
                  <a:gd name="connsiteY57" fmla="*/ 350883 h 1508632"/>
                  <a:gd name="connsiteX58" fmla="*/ 506590 w 979286"/>
                  <a:gd name="connsiteY58" fmla="*/ 59418 h 1508632"/>
                  <a:gd name="connsiteX59" fmla="*/ 497065 w 979286"/>
                  <a:gd name="connsiteY59" fmla="*/ 32748 h 1508632"/>
                  <a:gd name="connsiteX60" fmla="*/ 495160 w 979286"/>
                  <a:gd name="connsiteY60" fmla="*/ 27033 h 1508632"/>
                  <a:gd name="connsiteX61" fmla="*/ 491350 w 979286"/>
                  <a:gd name="connsiteY61" fmla="*/ 21318 h 1508632"/>
                  <a:gd name="connsiteX62" fmla="*/ 485635 w 979286"/>
                  <a:gd name="connsiteY62" fmla="*/ 9888 h 1508632"/>
                  <a:gd name="connsiteX63" fmla="*/ 479920 w 979286"/>
                  <a:gd name="connsiteY63" fmla="*/ 6078 h 1508632"/>
                  <a:gd name="connsiteX64" fmla="*/ 436568 w 979286"/>
                  <a:gd name="connsiteY64" fmla="*/ 7777 h 1508632"/>
                  <a:gd name="connsiteX65" fmla="*/ 432296 w 979286"/>
                  <a:gd name="connsiteY65" fmla="*/ 98034 h 1508632"/>
                  <a:gd name="connsiteX66" fmla="*/ 443519 w 979286"/>
                  <a:gd name="connsiteY66" fmla="*/ 218512 h 1508632"/>
                  <a:gd name="connsiteX67" fmla="*/ 447535 w 979286"/>
                  <a:gd name="connsiteY67" fmla="*/ 413748 h 1508632"/>
                  <a:gd name="connsiteX68" fmla="*/ 451861 w 979286"/>
                  <a:gd name="connsiteY68" fmla="*/ 749592 h 1508632"/>
                  <a:gd name="connsiteX69" fmla="*/ 434767 w 979286"/>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28888 w 980604"/>
                  <a:gd name="connsiteY32" fmla="*/ 1309098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86953 w 980604"/>
                  <a:gd name="connsiteY61" fmla="*/ 9888 h 1508632"/>
                  <a:gd name="connsiteX62" fmla="*/ 481238 w 980604"/>
                  <a:gd name="connsiteY62" fmla="*/ 6078 h 1508632"/>
                  <a:gd name="connsiteX63" fmla="*/ 437886 w 980604"/>
                  <a:gd name="connsiteY63" fmla="*/ 7777 h 1508632"/>
                  <a:gd name="connsiteX64" fmla="*/ 433614 w 980604"/>
                  <a:gd name="connsiteY64" fmla="*/ 98034 h 1508632"/>
                  <a:gd name="connsiteX65" fmla="*/ 444837 w 980604"/>
                  <a:gd name="connsiteY65" fmla="*/ 218512 h 1508632"/>
                  <a:gd name="connsiteX66" fmla="*/ 448853 w 980604"/>
                  <a:gd name="connsiteY66" fmla="*/ 413748 h 1508632"/>
                  <a:gd name="connsiteX67" fmla="*/ 453179 w 980604"/>
                  <a:gd name="connsiteY67" fmla="*/ 749592 h 1508632"/>
                  <a:gd name="connsiteX68" fmla="*/ 436085 w 980604"/>
                  <a:gd name="connsiteY68"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86953 w 980604"/>
                  <a:gd name="connsiteY60" fmla="*/ 9888 h 1508632"/>
                  <a:gd name="connsiteX61" fmla="*/ 481238 w 980604"/>
                  <a:gd name="connsiteY61" fmla="*/ 6078 h 1508632"/>
                  <a:gd name="connsiteX62" fmla="*/ 437886 w 980604"/>
                  <a:gd name="connsiteY62" fmla="*/ 7777 h 1508632"/>
                  <a:gd name="connsiteX63" fmla="*/ 433614 w 980604"/>
                  <a:gd name="connsiteY63" fmla="*/ 98034 h 1508632"/>
                  <a:gd name="connsiteX64" fmla="*/ 444837 w 980604"/>
                  <a:gd name="connsiteY64" fmla="*/ 218512 h 1508632"/>
                  <a:gd name="connsiteX65" fmla="*/ 448853 w 980604"/>
                  <a:gd name="connsiteY65" fmla="*/ 413748 h 1508632"/>
                  <a:gd name="connsiteX66" fmla="*/ 453179 w 980604"/>
                  <a:gd name="connsiteY66" fmla="*/ 749592 h 1508632"/>
                  <a:gd name="connsiteX67" fmla="*/ 436085 w 980604"/>
                  <a:gd name="connsiteY67" fmla="*/ 856738 h 1508632"/>
                  <a:gd name="connsiteX0" fmla="*/ 436085 w 980604"/>
                  <a:gd name="connsiteY0" fmla="*/ 855878 h 1507772"/>
                  <a:gd name="connsiteX1" fmla="*/ 400661 w 980604"/>
                  <a:gd name="connsiteY1" fmla="*/ 918691 h 1507772"/>
                  <a:gd name="connsiteX2" fmla="*/ 350875 w 980604"/>
                  <a:gd name="connsiteY2" fmla="*/ 955247 h 1507772"/>
                  <a:gd name="connsiteX3" fmla="*/ 271122 w 980604"/>
                  <a:gd name="connsiteY3" fmla="*/ 958851 h 1507772"/>
                  <a:gd name="connsiteX4" fmla="*/ 179887 w 980604"/>
                  <a:gd name="connsiteY4" fmla="*/ 926672 h 1507772"/>
                  <a:gd name="connsiteX5" fmla="*/ 67853 w 980604"/>
                  <a:gd name="connsiteY5" fmla="*/ 866278 h 1507772"/>
                  <a:gd name="connsiteX6" fmla="*/ 54518 w 980604"/>
                  <a:gd name="connsiteY6" fmla="*/ 887233 h 1507772"/>
                  <a:gd name="connsiteX7" fmla="*/ 58328 w 980604"/>
                  <a:gd name="connsiteY7" fmla="*/ 925333 h 1507772"/>
                  <a:gd name="connsiteX8" fmla="*/ 88808 w 980604"/>
                  <a:gd name="connsiteY8" fmla="*/ 950098 h 1507772"/>
                  <a:gd name="connsiteX9" fmla="*/ 174533 w 980604"/>
                  <a:gd name="connsiteY9" fmla="*/ 980939 h 1507772"/>
                  <a:gd name="connsiteX10" fmla="*/ 270555 w 980604"/>
                  <a:gd name="connsiteY10" fmla="*/ 1027792 h 1507772"/>
                  <a:gd name="connsiteX11" fmla="*/ 286928 w 980604"/>
                  <a:gd name="connsiteY11" fmla="*/ 1068208 h 1507772"/>
                  <a:gd name="connsiteX12" fmla="*/ 272615 w 980604"/>
                  <a:gd name="connsiteY12" fmla="*/ 1111097 h 1507772"/>
                  <a:gd name="connsiteX13" fmla="*/ 194458 w 980604"/>
                  <a:gd name="connsiteY13" fmla="*/ 1142091 h 1507772"/>
                  <a:gd name="connsiteX14" fmla="*/ 88295 w 980604"/>
                  <a:gd name="connsiteY14" fmla="*/ 1156971 h 1507772"/>
                  <a:gd name="connsiteX15" fmla="*/ 12608 w 980604"/>
                  <a:gd name="connsiteY15" fmla="*/ 1167268 h 1507772"/>
                  <a:gd name="connsiteX16" fmla="*/ 14513 w 980604"/>
                  <a:gd name="connsiteY16" fmla="*/ 1205368 h 1507772"/>
                  <a:gd name="connsiteX17" fmla="*/ 153578 w 980604"/>
                  <a:gd name="connsiteY17" fmla="*/ 1214121 h 1507772"/>
                  <a:gd name="connsiteX18" fmla="*/ 344233 w 980604"/>
                  <a:gd name="connsiteY18" fmla="*/ 1209178 h 1507772"/>
                  <a:gd name="connsiteX19" fmla="*/ 370748 w 980604"/>
                  <a:gd name="connsiteY19" fmla="*/ 1265401 h 1507772"/>
                  <a:gd name="connsiteX20" fmla="*/ 343305 w 980604"/>
                  <a:gd name="connsiteY20" fmla="*/ 1348294 h 1507772"/>
                  <a:gd name="connsiteX21" fmla="*/ 336458 w 980604"/>
                  <a:gd name="connsiteY21" fmla="*/ 1412086 h 1507772"/>
                  <a:gd name="connsiteX22" fmla="*/ 340268 w 980604"/>
                  <a:gd name="connsiteY22" fmla="*/ 1454923 h 1507772"/>
                  <a:gd name="connsiteX23" fmla="*/ 372653 w 980604"/>
                  <a:gd name="connsiteY23" fmla="*/ 1504453 h 1507772"/>
                  <a:gd name="connsiteX24" fmla="*/ 395513 w 980604"/>
                  <a:gd name="connsiteY24" fmla="*/ 1506358 h 1507772"/>
                  <a:gd name="connsiteX25" fmla="*/ 405038 w 980604"/>
                  <a:gd name="connsiteY25" fmla="*/ 1483498 h 1507772"/>
                  <a:gd name="connsiteX26" fmla="*/ 411319 w 980604"/>
                  <a:gd name="connsiteY26" fmla="*/ 1443133 h 1507772"/>
                  <a:gd name="connsiteX27" fmla="*/ 417601 w 980604"/>
                  <a:gd name="connsiteY27" fmla="*/ 1381040 h 1507772"/>
                  <a:gd name="connsiteX28" fmla="*/ 432275 w 980604"/>
                  <a:gd name="connsiteY28" fmla="*/ 1320852 h 1507772"/>
                  <a:gd name="connsiteX29" fmla="*/ 475523 w 980604"/>
                  <a:gd name="connsiteY29" fmla="*/ 1256803 h 1507772"/>
                  <a:gd name="connsiteX30" fmla="*/ 536689 w 980604"/>
                  <a:gd name="connsiteY30" fmla="*/ 1221791 h 1507772"/>
                  <a:gd name="connsiteX31" fmla="*/ 609388 w 980604"/>
                  <a:gd name="connsiteY31" fmla="*/ 1213400 h 1507772"/>
                  <a:gd name="connsiteX32" fmla="*/ 709117 w 980604"/>
                  <a:gd name="connsiteY32" fmla="*/ 1278581 h 1507772"/>
                  <a:gd name="connsiteX33" fmla="*/ 786038 w 980604"/>
                  <a:gd name="connsiteY33" fmla="*/ 1315498 h 1507772"/>
                  <a:gd name="connsiteX34" fmla="*/ 828669 w 980604"/>
                  <a:gd name="connsiteY34" fmla="*/ 1295624 h 1507772"/>
                  <a:gd name="connsiteX35" fmla="*/ 769511 w 980604"/>
                  <a:gd name="connsiteY35" fmla="*/ 1240430 h 1507772"/>
                  <a:gd name="connsiteX36" fmla="*/ 656498 w 980604"/>
                  <a:gd name="connsiteY36" fmla="*/ 1148218 h 1507772"/>
                  <a:gd name="connsiteX37" fmla="*/ 654232 w 980604"/>
                  <a:gd name="connsiteY37" fmla="*/ 1099821 h 1507772"/>
                  <a:gd name="connsiteX38" fmla="*/ 679358 w 980604"/>
                  <a:gd name="connsiteY38" fmla="*/ 1081543 h 1507772"/>
                  <a:gd name="connsiteX39" fmla="*/ 732698 w 980604"/>
                  <a:gd name="connsiteY39" fmla="*/ 1073923 h 1507772"/>
                  <a:gd name="connsiteX40" fmla="*/ 907958 w 980604"/>
                  <a:gd name="connsiteY40" fmla="*/ 1083448 h 1507772"/>
                  <a:gd name="connsiteX41" fmla="*/ 964655 w 980604"/>
                  <a:gd name="connsiteY41" fmla="*/ 1087315 h 1507772"/>
                  <a:gd name="connsiteX42" fmla="*/ 978443 w 980604"/>
                  <a:gd name="connsiteY42" fmla="*/ 1045708 h 1507772"/>
                  <a:gd name="connsiteX43" fmla="*/ 926854 w 980604"/>
                  <a:gd name="connsiteY43" fmla="*/ 1026298 h 1507772"/>
                  <a:gd name="connsiteX44" fmla="*/ 811420 w 980604"/>
                  <a:gd name="connsiteY44" fmla="*/ 1028769 h 1507772"/>
                  <a:gd name="connsiteX45" fmla="*/ 654594 w 980604"/>
                  <a:gd name="connsiteY45" fmla="*/ 1041538 h 1507772"/>
                  <a:gd name="connsiteX46" fmla="*/ 648312 w 980604"/>
                  <a:gd name="connsiteY46" fmla="*/ 1017751 h 1507772"/>
                  <a:gd name="connsiteX47" fmla="*/ 681263 w 980604"/>
                  <a:gd name="connsiteY47" fmla="*/ 984388 h 1507772"/>
                  <a:gd name="connsiteX48" fmla="*/ 725078 w 980604"/>
                  <a:gd name="connsiteY48" fmla="*/ 944383 h 1507772"/>
                  <a:gd name="connsiteX49" fmla="*/ 740318 w 980604"/>
                  <a:gd name="connsiteY49" fmla="*/ 931048 h 1507772"/>
                  <a:gd name="connsiteX50" fmla="*/ 761273 w 980604"/>
                  <a:gd name="connsiteY50" fmla="*/ 910093 h 1507772"/>
                  <a:gd name="connsiteX51" fmla="*/ 774608 w 980604"/>
                  <a:gd name="connsiteY51" fmla="*/ 881518 h 1507772"/>
                  <a:gd name="connsiteX52" fmla="*/ 772703 w 980604"/>
                  <a:gd name="connsiteY52" fmla="*/ 866278 h 1507772"/>
                  <a:gd name="connsiteX53" fmla="*/ 746033 w 980604"/>
                  <a:gd name="connsiteY53" fmla="*/ 866278 h 1507772"/>
                  <a:gd name="connsiteX54" fmla="*/ 690634 w 980604"/>
                  <a:gd name="connsiteY54" fmla="*/ 905872 h 1507772"/>
                  <a:gd name="connsiteX55" fmla="*/ 591059 w 980604"/>
                  <a:gd name="connsiteY55" fmla="*/ 937174 h 1507772"/>
                  <a:gd name="connsiteX56" fmla="*/ 515528 w 980604"/>
                  <a:gd name="connsiteY56" fmla="*/ 839608 h 1507772"/>
                  <a:gd name="connsiteX57" fmla="*/ 511718 w 980604"/>
                  <a:gd name="connsiteY57" fmla="*/ 350023 h 1507772"/>
                  <a:gd name="connsiteX58" fmla="*/ 507908 w 980604"/>
                  <a:gd name="connsiteY58" fmla="*/ 58558 h 1507772"/>
                  <a:gd name="connsiteX59" fmla="*/ 498383 w 980604"/>
                  <a:gd name="connsiteY59" fmla="*/ 31888 h 1507772"/>
                  <a:gd name="connsiteX60" fmla="*/ 486953 w 980604"/>
                  <a:gd name="connsiteY60" fmla="*/ 9028 h 1507772"/>
                  <a:gd name="connsiteX61" fmla="*/ 437886 w 980604"/>
                  <a:gd name="connsiteY61" fmla="*/ 6917 h 1507772"/>
                  <a:gd name="connsiteX62" fmla="*/ 433614 w 980604"/>
                  <a:gd name="connsiteY62" fmla="*/ 97174 h 1507772"/>
                  <a:gd name="connsiteX63" fmla="*/ 444837 w 980604"/>
                  <a:gd name="connsiteY63" fmla="*/ 217652 h 1507772"/>
                  <a:gd name="connsiteX64" fmla="*/ 448853 w 980604"/>
                  <a:gd name="connsiteY64" fmla="*/ 412888 h 1507772"/>
                  <a:gd name="connsiteX65" fmla="*/ 453179 w 980604"/>
                  <a:gd name="connsiteY65" fmla="*/ 748732 h 1507772"/>
                  <a:gd name="connsiteX66" fmla="*/ 436085 w 980604"/>
                  <a:gd name="connsiteY66" fmla="*/ 855878 h 1507772"/>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73334 w 980604"/>
                  <a:gd name="connsiteY54" fmla="*/ 921503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9545"/>
                  <a:gd name="connsiteY0" fmla="*/ 859152 h 1511046"/>
                  <a:gd name="connsiteX1" fmla="*/ 400661 w 989545"/>
                  <a:gd name="connsiteY1" fmla="*/ 921965 h 1511046"/>
                  <a:gd name="connsiteX2" fmla="*/ 350875 w 989545"/>
                  <a:gd name="connsiteY2" fmla="*/ 958521 h 1511046"/>
                  <a:gd name="connsiteX3" fmla="*/ 271122 w 989545"/>
                  <a:gd name="connsiteY3" fmla="*/ 962125 h 1511046"/>
                  <a:gd name="connsiteX4" fmla="*/ 179887 w 989545"/>
                  <a:gd name="connsiteY4" fmla="*/ 929946 h 1511046"/>
                  <a:gd name="connsiteX5" fmla="*/ 67853 w 989545"/>
                  <a:gd name="connsiteY5" fmla="*/ 869552 h 1511046"/>
                  <a:gd name="connsiteX6" fmla="*/ 54518 w 989545"/>
                  <a:gd name="connsiteY6" fmla="*/ 890507 h 1511046"/>
                  <a:gd name="connsiteX7" fmla="*/ 58328 w 989545"/>
                  <a:gd name="connsiteY7" fmla="*/ 928607 h 1511046"/>
                  <a:gd name="connsiteX8" fmla="*/ 88808 w 989545"/>
                  <a:gd name="connsiteY8" fmla="*/ 953372 h 1511046"/>
                  <a:gd name="connsiteX9" fmla="*/ 174533 w 989545"/>
                  <a:gd name="connsiteY9" fmla="*/ 984213 h 1511046"/>
                  <a:gd name="connsiteX10" fmla="*/ 270555 w 989545"/>
                  <a:gd name="connsiteY10" fmla="*/ 1031066 h 1511046"/>
                  <a:gd name="connsiteX11" fmla="*/ 286928 w 989545"/>
                  <a:gd name="connsiteY11" fmla="*/ 1071482 h 1511046"/>
                  <a:gd name="connsiteX12" fmla="*/ 272615 w 989545"/>
                  <a:gd name="connsiteY12" fmla="*/ 1114371 h 1511046"/>
                  <a:gd name="connsiteX13" fmla="*/ 194458 w 989545"/>
                  <a:gd name="connsiteY13" fmla="*/ 1145365 h 1511046"/>
                  <a:gd name="connsiteX14" fmla="*/ 88295 w 989545"/>
                  <a:gd name="connsiteY14" fmla="*/ 1160245 h 1511046"/>
                  <a:gd name="connsiteX15" fmla="*/ 12608 w 989545"/>
                  <a:gd name="connsiteY15" fmla="*/ 1170542 h 1511046"/>
                  <a:gd name="connsiteX16" fmla="*/ 14513 w 989545"/>
                  <a:gd name="connsiteY16" fmla="*/ 1208642 h 1511046"/>
                  <a:gd name="connsiteX17" fmla="*/ 153578 w 989545"/>
                  <a:gd name="connsiteY17" fmla="*/ 1217395 h 1511046"/>
                  <a:gd name="connsiteX18" fmla="*/ 344233 w 989545"/>
                  <a:gd name="connsiteY18" fmla="*/ 1212452 h 1511046"/>
                  <a:gd name="connsiteX19" fmla="*/ 370748 w 989545"/>
                  <a:gd name="connsiteY19" fmla="*/ 1268675 h 1511046"/>
                  <a:gd name="connsiteX20" fmla="*/ 343305 w 989545"/>
                  <a:gd name="connsiteY20" fmla="*/ 1351568 h 1511046"/>
                  <a:gd name="connsiteX21" fmla="*/ 336458 w 989545"/>
                  <a:gd name="connsiteY21" fmla="*/ 1415360 h 1511046"/>
                  <a:gd name="connsiteX22" fmla="*/ 340268 w 989545"/>
                  <a:gd name="connsiteY22" fmla="*/ 1458197 h 1511046"/>
                  <a:gd name="connsiteX23" fmla="*/ 372653 w 989545"/>
                  <a:gd name="connsiteY23" fmla="*/ 1507727 h 1511046"/>
                  <a:gd name="connsiteX24" fmla="*/ 395513 w 989545"/>
                  <a:gd name="connsiteY24" fmla="*/ 1509632 h 1511046"/>
                  <a:gd name="connsiteX25" fmla="*/ 405038 w 989545"/>
                  <a:gd name="connsiteY25" fmla="*/ 1486772 h 1511046"/>
                  <a:gd name="connsiteX26" fmla="*/ 411319 w 989545"/>
                  <a:gd name="connsiteY26" fmla="*/ 1446407 h 1511046"/>
                  <a:gd name="connsiteX27" fmla="*/ 417601 w 989545"/>
                  <a:gd name="connsiteY27" fmla="*/ 1384314 h 1511046"/>
                  <a:gd name="connsiteX28" fmla="*/ 432275 w 989545"/>
                  <a:gd name="connsiteY28" fmla="*/ 1324126 h 1511046"/>
                  <a:gd name="connsiteX29" fmla="*/ 475523 w 989545"/>
                  <a:gd name="connsiteY29" fmla="*/ 1260077 h 1511046"/>
                  <a:gd name="connsiteX30" fmla="*/ 536689 w 989545"/>
                  <a:gd name="connsiteY30" fmla="*/ 1225065 h 1511046"/>
                  <a:gd name="connsiteX31" fmla="*/ 609388 w 989545"/>
                  <a:gd name="connsiteY31" fmla="*/ 1216674 h 1511046"/>
                  <a:gd name="connsiteX32" fmla="*/ 709117 w 989545"/>
                  <a:gd name="connsiteY32" fmla="*/ 1281855 h 1511046"/>
                  <a:gd name="connsiteX33" fmla="*/ 786038 w 989545"/>
                  <a:gd name="connsiteY33" fmla="*/ 1318772 h 1511046"/>
                  <a:gd name="connsiteX34" fmla="*/ 828669 w 989545"/>
                  <a:gd name="connsiteY34" fmla="*/ 1298898 h 1511046"/>
                  <a:gd name="connsiteX35" fmla="*/ 769511 w 989545"/>
                  <a:gd name="connsiteY35" fmla="*/ 1243704 h 1511046"/>
                  <a:gd name="connsiteX36" fmla="*/ 656498 w 989545"/>
                  <a:gd name="connsiteY36" fmla="*/ 1151492 h 1511046"/>
                  <a:gd name="connsiteX37" fmla="*/ 654232 w 989545"/>
                  <a:gd name="connsiteY37" fmla="*/ 1103095 h 1511046"/>
                  <a:gd name="connsiteX38" fmla="*/ 679358 w 989545"/>
                  <a:gd name="connsiteY38" fmla="*/ 1084817 h 1511046"/>
                  <a:gd name="connsiteX39" fmla="*/ 732698 w 989545"/>
                  <a:gd name="connsiteY39" fmla="*/ 1077197 h 1511046"/>
                  <a:gd name="connsiteX40" fmla="*/ 907958 w 989545"/>
                  <a:gd name="connsiteY40" fmla="*/ 1086722 h 1511046"/>
                  <a:gd name="connsiteX41" fmla="*/ 964655 w 989545"/>
                  <a:gd name="connsiteY41" fmla="*/ 1090589 h 1511046"/>
                  <a:gd name="connsiteX42" fmla="*/ 978443 w 989545"/>
                  <a:gd name="connsiteY42" fmla="*/ 1048982 h 1511046"/>
                  <a:gd name="connsiteX43" fmla="*/ 926854 w 989545"/>
                  <a:gd name="connsiteY43" fmla="*/ 1029572 h 1511046"/>
                  <a:gd name="connsiteX44" fmla="*/ 811420 w 989545"/>
                  <a:gd name="connsiteY44" fmla="*/ 1032043 h 1511046"/>
                  <a:gd name="connsiteX45" fmla="*/ 654594 w 989545"/>
                  <a:gd name="connsiteY45" fmla="*/ 1044812 h 1511046"/>
                  <a:gd name="connsiteX46" fmla="*/ 648312 w 989545"/>
                  <a:gd name="connsiteY46" fmla="*/ 1021025 h 1511046"/>
                  <a:gd name="connsiteX47" fmla="*/ 681263 w 989545"/>
                  <a:gd name="connsiteY47" fmla="*/ 987662 h 1511046"/>
                  <a:gd name="connsiteX48" fmla="*/ 725078 w 989545"/>
                  <a:gd name="connsiteY48" fmla="*/ 947657 h 1511046"/>
                  <a:gd name="connsiteX49" fmla="*/ 740318 w 989545"/>
                  <a:gd name="connsiteY49" fmla="*/ 934322 h 1511046"/>
                  <a:gd name="connsiteX50" fmla="*/ 761273 w 989545"/>
                  <a:gd name="connsiteY50" fmla="*/ 913367 h 1511046"/>
                  <a:gd name="connsiteX51" fmla="*/ 774608 w 989545"/>
                  <a:gd name="connsiteY51" fmla="*/ 884792 h 1511046"/>
                  <a:gd name="connsiteX52" fmla="*/ 772703 w 989545"/>
                  <a:gd name="connsiteY52" fmla="*/ 869552 h 1511046"/>
                  <a:gd name="connsiteX53" fmla="*/ 746033 w 989545"/>
                  <a:gd name="connsiteY53" fmla="*/ 869552 h 1511046"/>
                  <a:gd name="connsiteX54" fmla="*/ 673334 w 989545"/>
                  <a:gd name="connsiteY54" fmla="*/ 921503 h 1511046"/>
                  <a:gd name="connsiteX55" fmla="*/ 591059 w 989545"/>
                  <a:gd name="connsiteY55" fmla="*/ 940448 h 1511046"/>
                  <a:gd name="connsiteX56" fmla="*/ 515528 w 989545"/>
                  <a:gd name="connsiteY56" fmla="*/ 842882 h 1511046"/>
                  <a:gd name="connsiteX57" fmla="*/ 511718 w 989545"/>
                  <a:gd name="connsiteY57" fmla="*/ 353297 h 1511046"/>
                  <a:gd name="connsiteX58" fmla="*/ 507908 w 989545"/>
                  <a:gd name="connsiteY58" fmla="*/ 89017 h 1511046"/>
                  <a:gd name="connsiteX59" fmla="*/ 498383 w 989545"/>
                  <a:gd name="connsiteY59" fmla="*/ 35162 h 1511046"/>
                  <a:gd name="connsiteX60" fmla="*/ 482011 w 989545"/>
                  <a:gd name="connsiteY60" fmla="*/ 4888 h 1511046"/>
                  <a:gd name="connsiteX61" fmla="*/ 437886 w 989545"/>
                  <a:gd name="connsiteY61" fmla="*/ 10191 h 1511046"/>
                  <a:gd name="connsiteX62" fmla="*/ 433614 w 989545"/>
                  <a:gd name="connsiteY62" fmla="*/ 100448 h 1511046"/>
                  <a:gd name="connsiteX63" fmla="*/ 444837 w 989545"/>
                  <a:gd name="connsiteY63" fmla="*/ 220926 h 1511046"/>
                  <a:gd name="connsiteX64" fmla="*/ 448853 w 989545"/>
                  <a:gd name="connsiteY64" fmla="*/ 416162 h 1511046"/>
                  <a:gd name="connsiteX65" fmla="*/ 453179 w 989545"/>
                  <a:gd name="connsiteY65" fmla="*/ 752006 h 1511046"/>
                  <a:gd name="connsiteX66" fmla="*/ 436085 w 989545"/>
                  <a:gd name="connsiteY66" fmla="*/ 859152 h 1511046"/>
                  <a:gd name="connsiteX0" fmla="*/ 436085 w 998833"/>
                  <a:gd name="connsiteY0" fmla="*/ 859152 h 1511046"/>
                  <a:gd name="connsiteX1" fmla="*/ 400661 w 998833"/>
                  <a:gd name="connsiteY1" fmla="*/ 921965 h 1511046"/>
                  <a:gd name="connsiteX2" fmla="*/ 350875 w 998833"/>
                  <a:gd name="connsiteY2" fmla="*/ 958521 h 1511046"/>
                  <a:gd name="connsiteX3" fmla="*/ 271122 w 998833"/>
                  <a:gd name="connsiteY3" fmla="*/ 962125 h 1511046"/>
                  <a:gd name="connsiteX4" fmla="*/ 179887 w 998833"/>
                  <a:gd name="connsiteY4" fmla="*/ 929946 h 1511046"/>
                  <a:gd name="connsiteX5" fmla="*/ 67853 w 998833"/>
                  <a:gd name="connsiteY5" fmla="*/ 869552 h 1511046"/>
                  <a:gd name="connsiteX6" fmla="*/ 54518 w 998833"/>
                  <a:gd name="connsiteY6" fmla="*/ 890507 h 1511046"/>
                  <a:gd name="connsiteX7" fmla="*/ 58328 w 998833"/>
                  <a:gd name="connsiteY7" fmla="*/ 928607 h 1511046"/>
                  <a:gd name="connsiteX8" fmla="*/ 88808 w 998833"/>
                  <a:gd name="connsiteY8" fmla="*/ 953372 h 1511046"/>
                  <a:gd name="connsiteX9" fmla="*/ 174533 w 998833"/>
                  <a:gd name="connsiteY9" fmla="*/ 984213 h 1511046"/>
                  <a:gd name="connsiteX10" fmla="*/ 270555 w 998833"/>
                  <a:gd name="connsiteY10" fmla="*/ 1031066 h 1511046"/>
                  <a:gd name="connsiteX11" fmla="*/ 286928 w 998833"/>
                  <a:gd name="connsiteY11" fmla="*/ 1071482 h 1511046"/>
                  <a:gd name="connsiteX12" fmla="*/ 272615 w 998833"/>
                  <a:gd name="connsiteY12" fmla="*/ 1114371 h 1511046"/>
                  <a:gd name="connsiteX13" fmla="*/ 194458 w 998833"/>
                  <a:gd name="connsiteY13" fmla="*/ 1145365 h 1511046"/>
                  <a:gd name="connsiteX14" fmla="*/ 88295 w 998833"/>
                  <a:gd name="connsiteY14" fmla="*/ 1160245 h 1511046"/>
                  <a:gd name="connsiteX15" fmla="*/ 12608 w 998833"/>
                  <a:gd name="connsiteY15" fmla="*/ 1170542 h 1511046"/>
                  <a:gd name="connsiteX16" fmla="*/ 14513 w 998833"/>
                  <a:gd name="connsiteY16" fmla="*/ 1208642 h 1511046"/>
                  <a:gd name="connsiteX17" fmla="*/ 153578 w 998833"/>
                  <a:gd name="connsiteY17" fmla="*/ 1217395 h 1511046"/>
                  <a:gd name="connsiteX18" fmla="*/ 344233 w 998833"/>
                  <a:gd name="connsiteY18" fmla="*/ 1212452 h 1511046"/>
                  <a:gd name="connsiteX19" fmla="*/ 370748 w 998833"/>
                  <a:gd name="connsiteY19" fmla="*/ 1268675 h 1511046"/>
                  <a:gd name="connsiteX20" fmla="*/ 343305 w 998833"/>
                  <a:gd name="connsiteY20" fmla="*/ 1351568 h 1511046"/>
                  <a:gd name="connsiteX21" fmla="*/ 336458 w 998833"/>
                  <a:gd name="connsiteY21" fmla="*/ 1415360 h 1511046"/>
                  <a:gd name="connsiteX22" fmla="*/ 340268 w 998833"/>
                  <a:gd name="connsiteY22" fmla="*/ 1458197 h 1511046"/>
                  <a:gd name="connsiteX23" fmla="*/ 372653 w 998833"/>
                  <a:gd name="connsiteY23" fmla="*/ 1507727 h 1511046"/>
                  <a:gd name="connsiteX24" fmla="*/ 395513 w 998833"/>
                  <a:gd name="connsiteY24" fmla="*/ 1509632 h 1511046"/>
                  <a:gd name="connsiteX25" fmla="*/ 405038 w 998833"/>
                  <a:gd name="connsiteY25" fmla="*/ 1486772 h 1511046"/>
                  <a:gd name="connsiteX26" fmla="*/ 411319 w 998833"/>
                  <a:gd name="connsiteY26" fmla="*/ 1446407 h 1511046"/>
                  <a:gd name="connsiteX27" fmla="*/ 417601 w 998833"/>
                  <a:gd name="connsiteY27" fmla="*/ 1384314 h 1511046"/>
                  <a:gd name="connsiteX28" fmla="*/ 432275 w 998833"/>
                  <a:gd name="connsiteY28" fmla="*/ 1324126 h 1511046"/>
                  <a:gd name="connsiteX29" fmla="*/ 475523 w 998833"/>
                  <a:gd name="connsiteY29" fmla="*/ 1260077 h 1511046"/>
                  <a:gd name="connsiteX30" fmla="*/ 536689 w 998833"/>
                  <a:gd name="connsiteY30" fmla="*/ 1225065 h 1511046"/>
                  <a:gd name="connsiteX31" fmla="*/ 609388 w 998833"/>
                  <a:gd name="connsiteY31" fmla="*/ 1216674 h 1511046"/>
                  <a:gd name="connsiteX32" fmla="*/ 709117 w 998833"/>
                  <a:gd name="connsiteY32" fmla="*/ 1281855 h 1511046"/>
                  <a:gd name="connsiteX33" fmla="*/ 786038 w 998833"/>
                  <a:gd name="connsiteY33" fmla="*/ 1318772 h 1511046"/>
                  <a:gd name="connsiteX34" fmla="*/ 828669 w 998833"/>
                  <a:gd name="connsiteY34" fmla="*/ 1298898 h 1511046"/>
                  <a:gd name="connsiteX35" fmla="*/ 769511 w 998833"/>
                  <a:gd name="connsiteY35" fmla="*/ 1243704 h 1511046"/>
                  <a:gd name="connsiteX36" fmla="*/ 656498 w 998833"/>
                  <a:gd name="connsiteY36" fmla="*/ 1151492 h 1511046"/>
                  <a:gd name="connsiteX37" fmla="*/ 654232 w 998833"/>
                  <a:gd name="connsiteY37" fmla="*/ 1103095 h 1511046"/>
                  <a:gd name="connsiteX38" fmla="*/ 679358 w 998833"/>
                  <a:gd name="connsiteY38" fmla="*/ 1084817 h 1511046"/>
                  <a:gd name="connsiteX39" fmla="*/ 732698 w 998833"/>
                  <a:gd name="connsiteY39" fmla="*/ 1077197 h 1511046"/>
                  <a:gd name="connsiteX40" fmla="*/ 907958 w 998833"/>
                  <a:gd name="connsiteY40" fmla="*/ 1086722 h 1511046"/>
                  <a:gd name="connsiteX41" fmla="*/ 964655 w 998833"/>
                  <a:gd name="connsiteY41" fmla="*/ 1090589 h 1511046"/>
                  <a:gd name="connsiteX42" fmla="*/ 978443 w 998833"/>
                  <a:gd name="connsiteY42" fmla="*/ 1048982 h 1511046"/>
                  <a:gd name="connsiteX43" fmla="*/ 926854 w 998833"/>
                  <a:gd name="connsiteY43" fmla="*/ 1029572 h 1511046"/>
                  <a:gd name="connsiteX44" fmla="*/ 811420 w 998833"/>
                  <a:gd name="connsiteY44" fmla="*/ 1032043 h 1511046"/>
                  <a:gd name="connsiteX45" fmla="*/ 654594 w 998833"/>
                  <a:gd name="connsiteY45" fmla="*/ 1044812 h 1511046"/>
                  <a:gd name="connsiteX46" fmla="*/ 648312 w 998833"/>
                  <a:gd name="connsiteY46" fmla="*/ 1021025 h 1511046"/>
                  <a:gd name="connsiteX47" fmla="*/ 681263 w 998833"/>
                  <a:gd name="connsiteY47" fmla="*/ 987662 h 1511046"/>
                  <a:gd name="connsiteX48" fmla="*/ 725078 w 998833"/>
                  <a:gd name="connsiteY48" fmla="*/ 947657 h 1511046"/>
                  <a:gd name="connsiteX49" fmla="*/ 740318 w 998833"/>
                  <a:gd name="connsiteY49" fmla="*/ 934322 h 1511046"/>
                  <a:gd name="connsiteX50" fmla="*/ 761273 w 998833"/>
                  <a:gd name="connsiteY50" fmla="*/ 913367 h 1511046"/>
                  <a:gd name="connsiteX51" fmla="*/ 774608 w 998833"/>
                  <a:gd name="connsiteY51" fmla="*/ 884792 h 1511046"/>
                  <a:gd name="connsiteX52" fmla="*/ 772703 w 998833"/>
                  <a:gd name="connsiteY52" fmla="*/ 869552 h 1511046"/>
                  <a:gd name="connsiteX53" fmla="*/ 746033 w 998833"/>
                  <a:gd name="connsiteY53" fmla="*/ 869552 h 1511046"/>
                  <a:gd name="connsiteX54" fmla="*/ 673334 w 998833"/>
                  <a:gd name="connsiteY54" fmla="*/ 921503 h 1511046"/>
                  <a:gd name="connsiteX55" fmla="*/ 591059 w 998833"/>
                  <a:gd name="connsiteY55" fmla="*/ 940448 h 1511046"/>
                  <a:gd name="connsiteX56" fmla="*/ 515528 w 998833"/>
                  <a:gd name="connsiteY56" fmla="*/ 842882 h 1511046"/>
                  <a:gd name="connsiteX57" fmla="*/ 511718 w 998833"/>
                  <a:gd name="connsiteY57" fmla="*/ 353297 h 1511046"/>
                  <a:gd name="connsiteX58" fmla="*/ 507908 w 998833"/>
                  <a:gd name="connsiteY58" fmla="*/ 89017 h 1511046"/>
                  <a:gd name="connsiteX59" fmla="*/ 498383 w 998833"/>
                  <a:gd name="connsiteY59" fmla="*/ 35162 h 1511046"/>
                  <a:gd name="connsiteX60" fmla="*/ 482011 w 998833"/>
                  <a:gd name="connsiteY60" fmla="*/ 4888 h 1511046"/>
                  <a:gd name="connsiteX61" fmla="*/ 437886 w 998833"/>
                  <a:gd name="connsiteY61" fmla="*/ 10191 h 1511046"/>
                  <a:gd name="connsiteX62" fmla="*/ 433614 w 998833"/>
                  <a:gd name="connsiteY62" fmla="*/ 100448 h 1511046"/>
                  <a:gd name="connsiteX63" fmla="*/ 444837 w 998833"/>
                  <a:gd name="connsiteY63" fmla="*/ 220926 h 1511046"/>
                  <a:gd name="connsiteX64" fmla="*/ 448853 w 998833"/>
                  <a:gd name="connsiteY64" fmla="*/ 416162 h 1511046"/>
                  <a:gd name="connsiteX65" fmla="*/ 453179 w 998833"/>
                  <a:gd name="connsiteY65" fmla="*/ 752006 h 1511046"/>
                  <a:gd name="connsiteX66" fmla="*/ 436085 w 998833"/>
                  <a:gd name="connsiteY66" fmla="*/ 859152 h 1511046"/>
                  <a:gd name="connsiteX0" fmla="*/ 436085 w 1006460"/>
                  <a:gd name="connsiteY0" fmla="*/ 859152 h 1511046"/>
                  <a:gd name="connsiteX1" fmla="*/ 400661 w 1006460"/>
                  <a:gd name="connsiteY1" fmla="*/ 921965 h 1511046"/>
                  <a:gd name="connsiteX2" fmla="*/ 350875 w 1006460"/>
                  <a:gd name="connsiteY2" fmla="*/ 958521 h 1511046"/>
                  <a:gd name="connsiteX3" fmla="*/ 271122 w 1006460"/>
                  <a:gd name="connsiteY3" fmla="*/ 962125 h 1511046"/>
                  <a:gd name="connsiteX4" fmla="*/ 179887 w 1006460"/>
                  <a:gd name="connsiteY4" fmla="*/ 929946 h 1511046"/>
                  <a:gd name="connsiteX5" fmla="*/ 67853 w 1006460"/>
                  <a:gd name="connsiteY5" fmla="*/ 869552 h 1511046"/>
                  <a:gd name="connsiteX6" fmla="*/ 54518 w 1006460"/>
                  <a:gd name="connsiteY6" fmla="*/ 890507 h 1511046"/>
                  <a:gd name="connsiteX7" fmla="*/ 58328 w 1006460"/>
                  <a:gd name="connsiteY7" fmla="*/ 928607 h 1511046"/>
                  <a:gd name="connsiteX8" fmla="*/ 88808 w 1006460"/>
                  <a:gd name="connsiteY8" fmla="*/ 953372 h 1511046"/>
                  <a:gd name="connsiteX9" fmla="*/ 174533 w 1006460"/>
                  <a:gd name="connsiteY9" fmla="*/ 984213 h 1511046"/>
                  <a:gd name="connsiteX10" fmla="*/ 270555 w 1006460"/>
                  <a:gd name="connsiteY10" fmla="*/ 1031066 h 1511046"/>
                  <a:gd name="connsiteX11" fmla="*/ 286928 w 1006460"/>
                  <a:gd name="connsiteY11" fmla="*/ 1071482 h 1511046"/>
                  <a:gd name="connsiteX12" fmla="*/ 272615 w 1006460"/>
                  <a:gd name="connsiteY12" fmla="*/ 1114371 h 1511046"/>
                  <a:gd name="connsiteX13" fmla="*/ 194458 w 1006460"/>
                  <a:gd name="connsiteY13" fmla="*/ 1145365 h 1511046"/>
                  <a:gd name="connsiteX14" fmla="*/ 88295 w 1006460"/>
                  <a:gd name="connsiteY14" fmla="*/ 1160245 h 1511046"/>
                  <a:gd name="connsiteX15" fmla="*/ 12608 w 1006460"/>
                  <a:gd name="connsiteY15" fmla="*/ 1170542 h 1511046"/>
                  <a:gd name="connsiteX16" fmla="*/ 14513 w 1006460"/>
                  <a:gd name="connsiteY16" fmla="*/ 1208642 h 1511046"/>
                  <a:gd name="connsiteX17" fmla="*/ 153578 w 1006460"/>
                  <a:gd name="connsiteY17" fmla="*/ 1217395 h 1511046"/>
                  <a:gd name="connsiteX18" fmla="*/ 344233 w 1006460"/>
                  <a:gd name="connsiteY18" fmla="*/ 1212452 h 1511046"/>
                  <a:gd name="connsiteX19" fmla="*/ 370748 w 1006460"/>
                  <a:gd name="connsiteY19" fmla="*/ 1268675 h 1511046"/>
                  <a:gd name="connsiteX20" fmla="*/ 343305 w 1006460"/>
                  <a:gd name="connsiteY20" fmla="*/ 1351568 h 1511046"/>
                  <a:gd name="connsiteX21" fmla="*/ 336458 w 1006460"/>
                  <a:gd name="connsiteY21" fmla="*/ 1415360 h 1511046"/>
                  <a:gd name="connsiteX22" fmla="*/ 340268 w 1006460"/>
                  <a:gd name="connsiteY22" fmla="*/ 1458197 h 1511046"/>
                  <a:gd name="connsiteX23" fmla="*/ 372653 w 1006460"/>
                  <a:gd name="connsiteY23" fmla="*/ 1507727 h 1511046"/>
                  <a:gd name="connsiteX24" fmla="*/ 395513 w 1006460"/>
                  <a:gd name="connsiteY24" fmla="*/ 1509632 h 1511046"/>
                  <a:gd name="connsiteX25" fmla="*/ 405038 w 1006460"/>
                  <a:gd name="connsiteY25" fmla="*/ 1486772 h 1511046"/>
                  <a:gd name="connsiteX26" fmla="*/ 411319 w 1006460"/>
                  <a:gd name="connsiteY26" fmla="*/ 1446407 h 1511046"/>
                  <a:gd name="connsiteX27" fmla="*/ 417601 w 1006460"/>
                  <a:gd name="connsiteY27" fmla="*/ 1384314 h 1511046"/>
                  <a:gd name="connsiteX28" fmla="*/ 432275 w 1006460"/>
                  <a:gd name="connsiteY28" fmla="*/ 1324126 h 1511046"/>
                  <a:gd name="connsiteX29" fmla="*/ 475523 w 1006460"/>
                  <a:gd name="connsiteY29" fmla="*/ 1260077 h 1511046"/>
                  <a:gd name="connsiteX30" fmla="*/ 536689 w 1006460"/>
                  <a:gd name="connsiteY30" fmla="*/ 1225065 h 1511046"/>
                  <a:gd name="connsiteX31" fmla="*/ 609388 w 1006460"/>
                  <a:gd name="connsiteY31" fmla="*/ 1216674 h 1511046"/>
                  <a:gd name="connsiteX32" fmla="*/ 709117 w 1006460"/>
                  <a:gd name="connsiteY32" fmla="*/ 1281855 h 1511046"/>
                  <a:gd name="connsiteX33" fmla="*/ 786038 w 1006460"/>
                  <a:gd name="connsiteY33" fmla="*/ 1318772 h 1511046"/>
                  <a:gd name="connsiteX34" fmla="*/ 828669 w 1006460"/>
                  <a:gd name="connsiteY34" fmla="*/ 1298898 h 1511046"/>
                  <a:gd name="connsiteX35" fmla="*/ 769511 w 1006460"/>
                  <a:gd name="connsiteY35" fmla="*/ 1243704 h 1511046"/>
                  <a:gd name="connsiteX36" fmla="*/ 656498 w 1006460"/>
                  <a:gd name="connsiteY36" fmla="*/ 1151492 h 1511046"/>
                  <a:gd name="connsiteX37" fmla="*/ 654232 w 1006460"/>
                  <a:gd name="connsiteY37" fmla="*/ 1103095 h 1511046"/>
                  <a:gd name="connsiteX38" fmla="*/ 679358 w 1006460"/>
                  <a:gd name="connsiteY38" fmla="*/ 1084817 h 1511046"/>
                  <a:gd name="connsiteX39" fmla="*/ 732698 w 1006460"/>
                  <a:gd name="connsiteY39" fmla="*/ 1077197 h 1511046"/>
                  <a:gd name="connsiteX40" fmla="*/ 907958 w 1006460"/>
                  <a:gd name="connsiteY40" fmla="*/ 1086722 h 1511046"/>
                  <a:gd name="connsiteX41" fmla="*/ 964655 w 1006460"/>
                  <a:gd name="connsiteY41" fmla="*/ 1090589 h 1511046"/>
                  <a:gd name="connsiteX42" fmla="*/ 1005628 w 1006460"/>
                  <a:gd name="connsiteY42" fmla="*/ 1063811 h 1511046"/>
                  <a:gd name="connsiteX43" fmla="*/ 926854 w 1006460"/>
                  <a:gd name="connsiteY43" fmla="*/ 1029572 h 1511046"/>
                  <a:gd name="connsiteX44" fmla="*/ 811420 w 1006460"/>
                  <a:gd name="connsiteY44" fmla="*/ 1032043 h 1511046"/>
                  <a:gd name="connsiteX45" fmla="*/ 654594 w 1006460"/>
                  <a:gd name="connsiteY45" fmla="*/ 1044812 h 1511046"/>
                  <a:gd name="connsiteX46" fmla="*/ 648312 w 1006460"/>
                  <a:gd name="connsiteY46" fmla="*/ 1021025 h 1511046"/>
                  <a:gd name="connsiteX47" fmla="*/ 681263 w 1006460"/>
                  <a:gd name="connsiteY47" fmla="*/ 987662 h 1511046"/>
                  <a:gd name="connsiteX48" fmla="*/ 725078 w 1006460"/>
                  <a:gd name="connsiteY48" fmla="*/ 947657 h 1511046"/>
                  <a:gd name="connsiteX49" fmla="*/ 740318 w 1006460"/>
                  <a:gd name="connsiteY49" fmla="*/ 934322 h 1511046"/>
                  <a:gd name="connsiteX50" fmla="*/ 761273 w 1006460"/>
                  <a:gd name="connsiteY50" fmla="*/ 913367 h 1511046"/>
                  <a:gd name="connsiteX51" fmla="*/ 774608 w 1006460"/>
                  <a:gd name="connsiteY51" fmla="*/ 884792 h 1511046"/>
                  <a:gd name="connsiteX52" fmla="*/ 772703 w 1006460"/>
                  <a:gd name="connsiteY52" fmla="*/ 869552 h 1511046"/>
                  <a:gd name="connsiteX53" fmla="*/ 746033 w 1006460"/>
                  <a:gd name="connsiteY53" fmla="*/ 869552 h 1511046"/>
                  <a:gd name="connsiteX54" fmla="*/ 673334 w 1006460"/>
                  <a:gd name="connsiteY54" fmla="*/ 921503 h 1511046"/>
                  <a:gd name="connsiteX55" fmla="*/ 591059 w 1006460"/>
                  <a:gd name="connsiteY55" fmla="*/ 940448 h 1511046"/>
                  <a:gd name="connsiteX56" fmla="*/ 515528 w 1006460"/>
                  <a:gd name="connsiteY56" fmla="*/ 842882 h 1511046"/>
                  <a:gd name="connsiteX57" fmla="*/ 511718 w 1006460"/>
                  <a:gd name="connsiteY57" fmla="*/ 353297 h 1511046"/>
                  <a:gd name="connsiteX58" fmla="*/ 507908 w 1006460"/>
                  <a:gd name="connsiteY58" fmla="*/ 89017 h 1511046"/>
                  <a:gd name="connsiteX59" fmla="*/ 498383 w 1006460"/>
                  <a:gd name="connsiteY59" fmla="*/ 35162 h 1511046"/>
                  <a:gd name="connsiteX60" fmla="*/ 482011 w 1006460"/>
                  <a:gd name="connsiteY60" fmla="*/ 4888 h 1511046"/>
                  <a:gd name="connsiteX61" fmla="*/ 437886 w 1006460"/>
                  <a:gd name="connsiteY61" fmla="*/ 10191 h 1511046"/>
                  <a:gd name="connsiteX62" fmla="*/ 433614 w 1006460"/>
                  <a:gd name="connsiteY62" fmla="*/ 100448 h 1511046"/>
                  <a:gd name="connsiteX63" fmla="*/ 444837 w 1006460"/>
                  <a:gd name="connsiteY63" fmla="*/ 220926 h 1511046"/>
                  <a:gd name="connsiteX64" fmla="*/ 448853 w 1006460"/>
                  <a:gd name="connsiteY64" fmla="*/ 416162 h 1511046"/>
                  <a:gd name="connsiteX65" fmla="*/ 453179 w 1006460"/>
                  <a:gd name="connsiteY65" fmla="*/ 752006 h 1511046"/>
                  <a:gd name="connsiteX66" fmla="*/ 436085 w 1006460"/>
                  <a:gd name="connsiteY66" fmla="*/ 859152 h 1511046"/>
                  <a:gd name="connsiteX0" fmla="*/ 436085 w 1006906"/>
                  <a:gd name="connsiteY0" fmla="*/ 859152 h 1511046"/>
                  <a:gd name="connsiteX1" fmla="*/ 400661 w 1006906"/>
                  <a:gd name="connsiteY1" fmla="*/ 921965 h 1511046"/>
                  <a:gd name="connsiteX2" fmla="*/ 350875 w 1006906"/>
                  <a:gd name="connsiteY2" fmla="*/ 958521 h 1511046"/>
                  <a:gd name="connsiteX3" fmla="*/ 271122 w 1006906"/>
                  <a:gd name="connsiteY3" fmla="*/ 962125 h 1511046"/>
                  <a:gd name="connsiteX4" fmla="*/ 179887 w 1006906"/>
                  <a:gd name="connsiteY4" fmla="*/ 929946 h 1511046"/>
                  <a:gd name="connsiteX5" fmla="*/ 67853 w 1006906"/>
                  <a:gd name="connsiteY5" fmla="*/ 869552 h 1511046"/>
                  <a:gd name="connsiteX6" fmla="*/ 54518 w 1006906"/>
                  <a:gd name="connsiteY6" fmla="*/ 890507 h 1511046"/>
                  <a:gd name="connsiteX7" fmla="*/ 58328 w 1006906"/>
                  <a:gd name="connsiteY7" fmla="*/ 928607 h 1511046"/>
                  <a:gd name="connsiteX8" fmla="*/ 88808 w 1006906"/>
                  <a:gd name="connsiteY8" fmla="*/ 953372 h 1511046"/>
                  <a:gd name="connsiteX9" fmla="*/ 174533 w 1006906"/>
                  <a:gd name="connsiteY9" fmla="*/ 984213 h 1511046"/>
                  <a:gd name="connsiteX10" fmla="*/ 270555 w 1006906"/>
                  <a:gd name="connsiteY10" fmla="*/ 1031066 h 1511046"/>
                  <a:gd name="connsiteX11" fmla="*/ 286928 w 1006906"/>
                  <a:gd name="connsiteY11" fmla="*/ 1071482 h 1511046"/>
                  <a:gd name="connsiteX12" fmla="*/ 272615 w 1006906"/>
                  <a:gd name="connsiteY12" fmla="*/ 1114371 h 1511046"/>
                  <a:gd name="connsiteX13" fmla="*/ 194458 w 1006906"/>
                  <a:gd name="connsiteY13" fmla="*/ 1145365 h 1511046"/>
                  <a:gd name="connsiteX14" fmla="*/ 88295 w 1006906"/>
                  <a:gd name="connsiteY14" fmla="*/ 1160245 h 1511046"/>
                  <a:gd name="connsiteX15" fmla="*/ 12608 w 1006906"/>
                  <a:gd name="connsiteY15" fmla="*/ 1170542 h 1511046"/>
                  <a:gd name="connsiteX16" fmla="*/ 14513 w 1006906"/>
                  <a:gd name="connsiteY16" fmla="*/ 1208642 h 1511046"/>
                  <a:gd name="connsiteX17" fmla="*/ 153578 w 1006906"/>
                  <a:gd name="connsiteY17" fmla="*/ 1217395 h 1511046"/>
                  <a:gd name="connsiteX18" fmla="*/ 344233 w 1006906"/>
                  <a:gd name="connsiteY18" fmla="*/ 1212452 h 1511046"/>
                  <a:gd name="connsiteX19" fmla="*/ 370748 w 1006906"/>
                  <a:gd name="connsiteY19" fmla="*/ 1268675 h 1511046"/>
                  <a:gd name="connsiteX20" fmla="*/ 343305 w 1006906"/>
                  <a:gd name="connsiteY20" fmla="*/ 1351568 h 1511046"/>
                  <a:gd name="connsiteX21" fmla="*/ 336458 w 1006906"/>
                  <a:gd name="connsiteY21" fmla="*/ 1415360 h 1511046"/>
                  <a:gd name="connsiteX22" fmla="*/ 340268 w 1006906"/>
                  <a:gd name="connsiteY22" fmla="*/ 1458197 h 1511046"/>
                  <a:gd name="connsiteX23" fmla="*/ 372653 w 1006906"/>
                  <a:gd name="connsiteY23" fmla="*/ 1507727 h 1511046"/>
                  <a:gd name="connsiteX24" fmla="*/ 395513 w 1006906"/>
                  <a:gd name="connsiteY24" fmla="*/ 1509632 h 1511046"/>
                  <a:gd name="connsiteX25" fmla="*/ 405038 w 1006906"/>
                  <a:gd name="connsiteY25" fmla="*/ 1486772 h 1511046"/>
                  <a:gd name="connsiteX26" fmla="*/ 411319 w 1006906"/>
                  <a:gd name="connsiteY26" fmla="*/ 1446407 h 1511046"/>
                  <a:gd name="connsiteX27" fmla="*/ 417601 w 1006906"/>
                  <a:gd name="connsiteY27" fmla="*/ 1384314 h 1511046"/>
                  <a:gd name="connsiteX28" fmla="*/ 432275 w 1006906"/>
                  <a:gd name="connsiteY28" fmla="*/ 1324126 h 1511046"/>
                  <a:gd name="connsiteX29" fmla="*/ 475523 w 1006906"/>
                  <a:gd name="connsiteY29" fmla="*/ 1260077 h 1511046"/>
                  <a:gd name="connsiteX30" fmla="*/ 536689 w 1006906"/>
                  <a:gd name="connsiteY30" fmla="*/ 1225065 h 1511046"/>
                  <a:gd name="connsiteX31" fmla="*/ 609388 w 1006906"/>
                  <a:gd name="connsiteY31" fmla="*/ 1216674 h 1511046"/>
                  <a:gd name="connsiteX32" fmla="*/ 709117 w 1006906"/>
                  <a:gd name="connsiteY32" fmla="*/ 1281855 h 1511046"/>
                  <a:gd name="connsiteX33" fmla="*/ 786038 w 1006906"/>
                  <a:gd name="connsiteY33" fmla="*/ 1318772 h 1511046"/>
                  <a:gd name="connsiteX34" fmla="*/ 828669 w 1006906"/>
                  <a:gd name="connsiteY34" fmla="*/ 1298898 h 1511046"/>
                  <a:gd name="connsiteX35" fmla="*/ 769511 w 1006906"/>
                  <a:gd name="connsiteY35" fmla="*/ 1243704 h 1511046"/>
                  <a:gd name="connsiteX36" fmla="*/ 656498 w 1006906"/>
                  <a:gd name="connsiteY36" fmla="*/ 1151492 h 1511046"/>
                  <a:gd name="connsiteX37" fmla="*/ 654232 w 1006906"/>
                  <a:gd name="connsiteY37" fmla="*/ 1103095 h 1511046"/>
                  <a:gd name="connsiteX38" fmla="*/ 679358 w 1006906"/>
                  <a:gd name="connsiteY38" fmla="*/ 1084817 h 1511046"/>
                  <a:gd name="connsiteX39" fmla="*/ 732698 w 1006906"/>
                  <a:gd name="connsiteY39" fmla="*/ 1077197 h 1511046"/>
                  <a:gd name="connsiteX40" fmla="*/ 907958 w 1006906"/>
                  <a:gd name="connsiteY40" fmla="*/ 1086722 h 1511046"/>
                  <a:gd name="connsiteX41" fmla="*/ 964655 w 1006906"/>
                  <a:gd name="connsiteY41" fmla="*/ 1090589 h 1511046"/>
                  <a:gd name="connsiteX42" fmla="*/ 1005628 w 1006906"/>
                  <a:gd name="connsiteY42" fmla="*/ 1063811 h 1511046"/>
                  <a:gd name="connsiteX43" fmla="*/ 926854 w 1006906"/>
                  <a:gd name="connsiteY43" fmla="*/ 1029572 h 1511046"/>
                  <a:gd name="connsiteX44" fmla="*/ 811420 w 1006906"/>
                  <a:gd name="connsiteY44" fmla="*/ 1032043 h 1511046"/>
                  <a:gd name="connsiteX45" fmla="*/ 654594 w 1006906"/>
                  <a:gd name="connsiteY45" fmla="*/ 1044812 h 1511046"/>
                  <a:gd name="connsiteX46" fmla="*/ 648312 w 1006906"/>
                  <a:gd name="connsiteY46" fmla="*/ 1021025 h 1511046"/>
                  <a:gd name="connsiteX47" fmla="*/ 681263 w 1006906"/>
                  <a:gd name="connsiteY47" fmla="*/ 987662 h 1511046"/>
                  <a:gd name="connsiteX48" fmla="*/ 725078 w 1006906"/>
                  <a:gd name="connsiteY48" fmla="*/ 947657 h 1511046"/>
                  <a:gd name="connsiteX49" fmla="*/ 740318 w 1006906"/>
                  <a:gd name="connsiteY49" fmla="*/ 934322 h 1511046"/>
                  <a:gd name="connsiteX50" fmla="*/ 761273 w 1006906"/>
                  <a:gd name="connsiteY50" fmla="*/ 913367 h 1511046"/>
                  <a:gd name="connsiteX51" fmla="*/ 774608 w 1006906"/>
                  <a:gd name="connsiteY51" fmla="*/ 884792 h 1511046"/>
                  <a:gd name="connsiteX52" fmla="*/ 772703 w 1006906"/>
                  <a:gd name="connsiteY52" fmla="*/ 869552 h 1511046"/>
                  <a:gd name="connsiteX53" fmla="*/ 746033 w 1006906"/>
                  <a:gd name="connsiteY53" fmla="*/ 869552 h 1511046"/>
                  <a:gd name="connsiteX54" fmla="*/ 673334 w 1006906"/>
                  <a:gd name="connsiteY54" fmla="*/ 921503 h 1511046"/>
                  <a:gd name="connsiteX55" fmla="*/ 591059 w 1006906"/>
                  <a:gd name="connsiteY55" fmla="*/ 940448 h 1511046"/>
                  <a:gd name="connsiteX56" fmla="*/ 515528 w 1006906"/>
                  <a:gd name="connsiteY56" fmla="*/ 842882 h 1511046"/>
                  <a:gd name="connsiteX57" fmla="*/ 511718 w 1006906"/>
                  <a:gd name="connsiteY57" fmla="*/ 353297 h 1511046"/>
                  <a:gd name="connsiteX58" fmla="*/ 507908 w 1006906"/>
                  <a:gd name="connsiteY58" fmla="*/ 89017 h 1511046"/>
                  <a:gd name="connsiteX59" fmla="*/ 498383 w 1006906"/>
                  <a:gd name="connsiteY59" fmla="*/ 35162 h 1511046"/>
                  <a:gd name="connsiteX60" fmla="*/ 482011 w 1006906"/>
                  <a:gd name="connsiteY60" fmla="*/ 4888 h 1511046"/>
                  <a:gd name="connsiteX61" fmla="*/ 437886 w 1006906"/>
                  <a:gd name="connsiteY61" fmla="*/ 10191 h 1511046"/>
                  <a:gd name="connsiteX62" fmla="*/ 433614 w 1006906"/>
                  <a:gd name="connsiteY62" fmla="*/ 100448 h 1511046"/>
                  <a:gd name="connsiteX63" fmla="*/ 444837 w 1006906"/>
                  <a:gd name="connsiteY63" fmla="*/ 220926 h 1511046"/>
                  <a:gd name="connsiteX64" fmla="*/ 448853 w 1006906"/>
                  <a:gd name="connsiteY64" fmla="*/ 416162 h 1511046"/>
                  <a:gd name="connsiteX65" fmla="*/ 453179 w 1006906"/>
                  <a:gd name="connsiteY65" fmla="*/ 752006 h 1511046"/>
                  <a:gd name="connsiteX66" fmla="*/ 436085 w 1006906"/>
                  <a:gd name="connsiteY66" fmla="*/ 859152 h 1511046"/>
                  <a:gd name="connsiteX0" fmla="*/ 436085 w 999729"/>
                  <a:gd name="connsiteY0" fmla="*/ 859152 h 1511046"/>
                  <a:gd name="connsiteX1" fmla="*/ 400661 w 999729"/>
                  <a:gd name="connsiteY1" fmla="*/ 921965 h 1511046"/>
                  <a:gd name="connsiteX2" fmla="*/ 350875 w 999729"/>
                  <a:gd name="connsiteY2" fmla="*/ 958521 h 1511046"/>
                  <a:gd name="connsiteX3" fmla="*/ 271122 w 999729"/>
                  <a:gd name="connsiteY3" fmla="*/ 962125 h 1511046"/>
                  <a:gd name="connsiteX4" fmla="*/ 179887 w 999729"/>
                  <a:gd name="connsiteY4" fmla="*/ 929946 h 1511046"/>
                  <a:gd name="connsiteX5" fmla="*/ 67853 w 999729"/>
                  <a:gd name="connsiteY5" fmla="*/ 869552 h 1511046"/>
                  <a:gd name="connsiteX6" fmla="*/ 54518 w 999729"/>
                  <a:gd name="connsiteY6" fmla="*/ 890507 h 1511046"/>
                  <a:gd name="connsiteX7" fmla="*/ 58328 w 999729"/>
                  <a:gd name="connsiteY7" fmla="*/ 928607 h 1511046"/>
                  <a:gd name="connsiteX8" fmla="*/ 88808 w 999729"/>
                  <a:gd name="connsiteY8" fmla="*/ 953372 h 1511046"/>
                  <a:gd name="connsiteX9" fmla="*/ 174533 w 999729"/>
                  <a:gd name="connsiteY9" fmla="*/ 984213 h 1511046"/>
                  <a:gd name="connsiteX10" fmla="*/ 270555 w 999729"/>
                  <a:gd name="connsiteY10" fmla="*/ 1031066 h 1511046"/>
                  <a:gd name="connsiteX11" fmla="*/ 286928 w 999729"/>
                  <a:gd name="connsiteY11" fmla="*/ 1071482 h 1511046"/>
                  <a:gd name="connsiteX12" fmla="*/ 272615 w 999729"/>
                  <a:gd name="connsiteY12" fmla="*/ 1114371 h 1511046"/>
                  <a:gd name="connsiteX13" fmla="*/ 194458 w 999729"/>
                  <a:gd name="connsiteY13" fmla="*/ 1145365 h 1511046"/>
                  <a:gd name="connsiteX14" fmla="*/ 88295 w 999729"/>
                  <a:gd name="connsiteY14" fmla="*/ 1160245 h 1511046"/>
                  <a:gd name="connsiteX15" fmla="*/ 12608 w 999729"/>
                  <a:gd name="connsiteY15" fmla="*/ 1170542 h 1511046"/>
                  <a:gd name="connsiteX16" fmla="*/ 14513 w 999729"/>
                  <a:gd name="connsiteY16" fmla="*/ 1208642 h 1511046"/>
                  <a:gd name="connsiteX17" fmla="*/ 153578 w 999729"/>
                  <a:gd name="connsiteY17" fmla="*/ 1217395 h 1511046"/>
                  <a:gd name="connsiteX18" fmla="*/ 344233 w 999729"/>
                  <a:gd name="connsiteY18" fmla="*/ 1212452 h 1511046"/>
                  <a:gd name="connsiteX19" fmla="*/ 370748 w 999729"/>
                  <a:gd name="connsiteY19" fmla="*/ 1268675 h 1511046"/>
                  <a:gd name="connsiteX20" fmla="*/ 343305 w 999729"/>
                  <a:gd name="connsiteY20" fmla="*/ 1351568 h 1511046"/>
                  <a:gd name="connsiteX21" fmla="*/ 336458 w 999729"/>
                  <a:gd name="connsiteY21" fmla="*/ 1415360 h 1511046"/>
                  <a:gd name="connsiteX22" fmla="*/ 340268 w 999729"/>
                  <a:gd name="connsiteY22" fmla="*/ 1458197 h 1511046"/>
                  <a:gd name="connsiteX23" fmla="*/ 372653 w 999729"/>
                  <a:gd name="connsiteY23" fmla="*/ 1507727 h 1511046"/>
                  <a:gd name="connsiteX24" fmla="*/ 395513 w 999729"/>
                  <a:gd name="connsiteY24" fmla="*/ 1509632 h 1511046"/>
                  <a:gd name="connsiteX25" fmla="*/ 405038 w 999729"/>
                  <a:gd name="connsiteY25" fmla="*/ 1486772 h 1511046"/>
                  <a:gd name="connsiteX26" fmla="*/ 411319 w 999729"/>
                  <a:gd name="connsiteY26" fmla="*/ 1446407 h 1511046"/>
                  <a:gd name="connsiteX27" fmla="*/ 417601 w 999729"/>
                  <a:gd name="connsiteY27" fmla="*/ 1384314 h 1511046"/>
                  <a:gd name="connsiteX28" fmla="*/ 432275 w 999729"/>
                  <a:gd name="connsiteY28" fmla="*/ 1324126 h 1511046"/>
                  <a:gd name="connsiteX29" fmla="*/ 475523 w 999729"/>
                  <a:gd name="connsiteY29" fmla="*/ 1260077 h 1511046"/>
                  <a:gd name="connsiteX30" fmla="*/ 536689 w 999729"/>
                  <a:gd name="connsiteY30" fmla="*/ 1225065 h 1511046"/>
                  <a:gd name="connsiteX31" fmla="*/ 609388 w 999729"/>
                  <a:gd name="connsiteY31" fmla="*/ 1216674 h 1511046"/>
                  <a:gd name="connsiteX32" fmla="*/ 709117 w 999729"/>
                  <a:gd name="connsiteY32" fmla="*/ 1281855 h 1511046"/>
                  <a:gd name="connsiteX33" fmla="*/ 786038 w 999729"/>
                  <a:gd name="connsiteY33" fmla="*/ 1318772 h 1511046"/>
                  <a:gd name="connsiteX34" fmla="*/ 828669 w 999729"/>
                  <a:gd name="connsiteY34" fmla="*/ 1298898 h 1511046"/>
                  <a:gd name="connsiteX35" fmla="*/ 769511 w 999729"/>
                  <a:gd name="connsiteY35" fmla="*/ 1243704 h 1511046"/>
                  <a:gd name="connsiteX36" fmla="*/ 656498 w 999729"/>
                  <a:gd name="connsiteY36" fmla="*/ 1151492 h 1511046"/>
                  <a:gd name="connsiteX37" fmla="*/ 654232 w 999729"/>
                  <a:gd name="connsiteY37" fmla="*/ 1103095 h 1511046"/>
                  <a:gd name="connsiteX38" fmla="*/ 679358 w 999729"/>
                  <a:gd name="connsiteY38" fmla="*/ 1084817 h 1511046"/>
                  <a:gd name="connsiteX39" fmla="*/ 732698 w 999729"/>
                  <a:gd name="connsiteY39" fmla="*/ 1077197 h 1511046"/>
                  <a:gd name="connsiteX40" fmla="*/ 907958 w 999729"/>
                  <a:gd name="connsiteY40" fmla="*/ 1086722 h 1511046"/>
                  <a:gd name="connsiteX41" fmla="*/ 964655 w 999729"/>
                  <a:gd name="connsiteY41" fmla="*/ 1090589 h 1511046"/>
                  <a:gd name="connsiteX42" fmla="*/ 998214 w 999729"/>
                  <a:gd name="connsiteY42" fmla="*/ 1044039 h 1511046"/>
                  <a:gd name="connsiteX43" fmla="*/ 926854 w 999729"/>
                  <a:gd name="connsiteY43" fmla="*/ 1029572 h 1511046"/>
                  <a:gd name="connsiteX44" fmla="*/ 811420 w 999729"/>
                  <a:gd name="connsiteY44" fmla="*/ 1032043 h 1511046"/>
                  <a:gd name="connsiteX45" fmla="*/ 654594 w 999729"/>
                  <a:gd name="connsiteY45" fmla="*/ 1044812 h 1511046"/>
                  <a:gd name="connsiteX46" fmla="*/ 648312 w 999729"/>
                  <a:gd name="connsiteY46" fmla="*/ 1021025 h 1511046"/>
                  <a:gd name="connsiteX47" fmla="*/ 681263 w 999729"/>
                  <a:gd name="connsiteY47" fmla="*/ 987662 h 1511046"/>
                  <a:gd name="connsiteX48" fmla="*/ 725078 w 999729"/>
                  <a:gd name="connsiteY48" fmla="*/ 947657 h 1511046"/>
                  <a:gd name="connsiteX49" fmla="*/ 740318 w 999729"/>
                  <a:gd name="connsiteY49" fmla="*/ 934322 h 1511046"/>
                  <a:gd name="connsiteX50" fmla="*/ 761273 w 999729"/>
                  <a:gd name="connsiteY50" fmla="*/ 913367 h 1511046"/>
                  <a:gd name="connsiteX51" fmla="*/ 774608 w 999729"/>
                  <a:gd name="connsiteY51" fmla="*/ 884792 h 1511046"/>
                  <a:gd name="connsiteX52" fmla="*/ 772703 w 999729"/>
                  <a:gd name="connsiteY52" fmla="*/ 869552 h 1511046"/>
                  <a:gd name="connsiteX53" fmla="*/ 746033 w 999729"/>
                  <a:gd name="connsiteY53" fmla="*/ 869552 h 1511046"/>
                  <a:gd name="connsiteX54" fmla="*/ 673334 w 999729"/>
                  <a:gd name="connsiteY54" fmla="*/ 921503 h 1511046"/>
                  <a:gd name="connsiteX55" fmla="*/ 591059 w 999729"/>
                  <a:gd name="connsiteY55" fmla="*/ 940448 h 1511046"/>
                  <a:gd name="connsiteX56" fmla="*/ 515528 w 999729"/>
                  <a:gd name="connsiteY56" fmla="*/ 842882 h 1511046"/>
                  <a:gd name="connsiteX57" fmla="*/ 511718 w 999729"/>
                  <a:gd name="connsiteY57" fmla="*/ 353297 h 1511046"/>
                  <a:gd name="connsiteX58" fmla="*/ 507908 w 999729"/>
                  <a:gd name="connsiteY58" fmla="*/ 89017 h 1511046"/>
                  <a:gd name="connsiteX59" fmla="*/ 498383 w 999729"/>
                  <a:gd name="connsiteY59" fmla="*/ 35162 h 1511046"/>
                  <a:gd name="connsiteX60" fmla="*/ 482011 w 999729"/>
                  <a:gd name="connsiteY60" fmla="*/ 4888 h 1511046"/>
                  <a:gd name="connsiteX61" fmla="*/ 437886 w 999729"/>
                  <a:gd name="connsiteY61" fmla="*/ 10191 h 1511046"/>
                  <a:gd name="connsiteX62" fmla="*/ 433614 w 999729"/>
                  <a:gd name="connsiteY62" fmla="*/ 100448 h 1511046"/>
                  <a:gd name="connsiteX63" fmla="*/ 444837 w 999729"/>
                  <a:gd name="connsiteY63" fmla="*/ 220926 h 1511046"/>
                  <a:gd name="connsiteX64" fmla="*/ 448853 w 999729"/>
                  <a:gd name="connsiteY64" fmla="*/ 416162 h 1511046"/>
                  <a:gd name="connsiteX65" fmla="*/ 453179 w 999729"/>
                  <a:gd name="connsiteY65" fmla="*/ 752006 h 1511046"/>
                  <a:gd name="connsiteX66" fmla="*/ 436085 w 999729"/>
                  <a:gd name="connsiteY66" fmla="*/ 859152 h 1511046"/>
                  <a:gd name="connsiteX0" fmla="*/ 436085 w 1026300"/>
                  <a:gd name="connsiteY0" fmla="*/ 859152 h 1511046"/>
                  <a:gd name="connsiteX1" fmla="*/ 400661 w 1026300"/>
                  <a:gd name="connsiteY1" fmla="*/ 921965 h 1511046"/>
                  <a:gd name="connsiteX2" fmla="*/ 350875 w 1026300"/>
                  <a:gd name="connsiteY2" fmla="*/ 958521 h 1511046"/>
                  <a:gd name="connsiteX3" fmla="*/ 271122 w 1026300"/>
                  <a:gd name="connsiteY3" fmla="*/ 962125 h 1511046"/>
                  <a:gd name="connsiteX4" fmla="*/ 179887 w 1026300"/>
                  <a:gd name="connsiteY4" fmla="*/ 929946 h 1511046"/>
                  <a:gd name="connsiteX5" fmla="*/ 67853 w 1026300"/>
                  <a:gd name="connsiteY5" fmla="*/ 869552 h 1511046"/>
                  <a:gd name="connsiteX6" fmla="*/ 54518 w 1026300"/>
                  <a:gd name="connsiteY6" fmla="*/ 890507 h 1511046"/>
                  <a:gd name="connsiteX7" fmla="*/ 58328 w 1026300"/>
                  <a:gd name="connsiteY7" fmla="*/ 928607 h 1511046"/>
                  <a:gd name="connsiteX8" fmla="*/ 88808 w 1026300"/>
                  <a:gd name="connsiteY8" fmla="*/ 953372 h 1511046"/>
                  <a:gd name="connsiteX9" fmla="*/ 174533 w 1026300"/>
                  <a:gd name="connsiteY9" fmla="*/ 984213 h 1511046"/>
                  <a:gd name="connsiteX10" fmla="*/ 270555 w 1026300"/>
                  <a:gd name="connsiteY10" fmla="*/ 1031066 h 1511046"/>
                  <a:gd name="connsiteX11" fmla="*/ 286928 w 1026300"/>
                  <a:gd name="connsiteY11" fmla="*/ 1071482 h 1511046"/>
                  <a:gd name="connsiteX12" fmla="*/ 272615 w 1026300"/>
                  <a:gd name="connsiteY12" fmla="*/ 1114371 h 1511046"/>
                  <a:gd name="connsiteX13" fmla="*/ 194458 w 1026300"/>
                  <a:gd name="connsiteY13" fmla="*/ 1145365 h 1511046"/>
                  <a:gd name="connsiteX14" fmla="*/ 88295 w 1026300"/>
                  <a:gd name="connsiteY14" fmla="*/ 1160245 h 1511046"/>
                  <a:gd name="connsiteX15" fmla="*/ 12608 w 1026300"/>
                  <a:gd name="connsiteY15" fmla="*/ 1170542 h 1511046"/>
                  <a:gd name="connsiteX16" fmla="*/ 14513 w 1026300"/>
                  <a:gd name="connsiteY16" fmla="*/ 1208642 h 1511046"/>
                  <a:gd name="connsiteX17" fmla="*/ 153578 w 1026300"/>
                  <a:gd name="connsiteY17" fmla="*/ 1217395 h 1511046"/>
                  <a:gd name="connsiteX18" fmla="*/ 344233 w 1026300"/>
                  <a:gd name="connsiteY18" fmla="*/ 1212452 h 1511046"/>
                  <a:gd name="connsiteX19" fmla="*/ 370748 w 1026300"/>
                  <a:gd name="connsiteY19" fmla="*/ 1268675 h 1511046"/>
                  <a:gd name="connsiteX20" fmla="*/ 343305 w 1026300"/>
                  <a:gd name="connsiteY20" fmla="*/ 1351568 h 1511046"/>
                  <a:gd name="connsiteX21" fmla="*/ 336458 w 1026300"/>
                  <a:gd name="connsiteY21" fmla="*/ 1415360 h 1511046"/>
                  <a:gd name="connsiteX22" fmla="*/ 340268 w 1026300"/>
                  <a:gd name="connsiteY22" fmla="*/ 1458197 h 1511046"/>
                  <a:gd name="connsiteX23" fmla="*/ 372653 w 1026300"/>
                  <a:gd name="connsiteY23" fmla="*/ 1507727 h 1511046"/>
                  <a:gd name="connsiteX24" fmla="*/ 395513 w 1026300"/>
                  <a:gd name="connsiteY24" fmla="*/ 1509632 h 1511046"/>
                  <a:gd name="connsiteX25" fmla="*/ 405038 w 1026300"/>
                  <a:gd name="connsiteY25" fmla="*/ 1486772 h 1511046"/>
                  <a:gd name="connsiteX26" fmla="*/ 411319 w 1026300"/>
                  <a:gd name="connsiteY26" fmla="*/ 1446407 h 1511046"/>
                  <a:gd name="connsiteX27" fmla="*/ 417601 w 1026300"/>
                  <a:gd name="connsiteY27" fmla="*/ 1384314 h 1511046"/>
                  <a:gd name="connsiteX28" fmla="*/ 432275 w 1026300"/>
                  <a:gd name="connsiteY28" fmla="*/ 1324126 h 1511046"/>
                  <a:gd name="connsiteX29" fmla="*/ 475523 w 1026300"/>
                  <a:gd name="connsiteY29" fmla="*/ 1260077 h 1511046"/>
                  <a:gd name="connsiteX30" fmla="*/ 536689 w 1026300"/>
                  <a:gd name="connsiteY30" fmla="*/ 1225065 h 1511046"/>
                  <a:gd name="connsiteX31" fmla="*/ 609388 w 1026300"/>
                  <a:gd name="connsiteY31" fmla="*/ 1216674 h 1511046"/>
                  <a:gd name="connsiteX32" fmla="*/ 709117 w 1026300"/>
                  <a:gd name="connsiteY32" fmla="*/ 1281855 h 1511046"/>
                  <a:gd name="connsiteX33" fmla="*/ 786038 w 1026300"/>
                  <a:gd name="connsiteY33" fmla="*/ 1318772 h 1511046"/>
                  <a:gd name="connsiteX34" fmla="*/ 828669 w 1026300"/>
                  <a:gd name="connsiteY34" fmla="*/ 1298898 h 1511046"/>
                  <a:gd name="connsiteX35" fmla="*/ 769511 w 1026300"/>
                  <a:gd name="connsiteY35" fmla="*/ 1243704 h 1511046"/>
                  <a:gd name="connsiteX36" fmla="*/ 656498 w 1026300"/>
                  <a:gd name="connsiteY36" fmla="*/ 1151492 h 1511046"/>
                  <a:gd name="connsiteX37" fmla="*/ 654232 w 1026300"/>
                  <a:gd name="connsiteY37" fmla="*/ 1103095 h 1511046"/>
                  <a:gd name="connsiteX38" fmla="*/ 679358 w 1026300"/>
                  <a:gd name="connsiteY38" fmla="*/ 1084817 h 1511046"/>
                  <a:gd name="connsiteX39" fmla="*/ 732698 w 1026300"/>
                  <a:gd name="connsiteY39" fmla="*/ 1077197 h 1511046"/>
                  <a:gd name="connsiteX40" fmla="*/ 907958 w 1026300"/>
                  <a:gd name="connsiteY40" fmla="*/ 1086722 h 1511046"/>
                  <a:gd name="connsiteX41" fmla="*/ 964655 w 1026300"/>
                  <a:gd name="connsiteY41" fmla="*/ 1090589 h 1511046"/>
                  <a:gd name="connsiteX42" fmla="*/ 1025399 w 1026300"/>
                  <a:gd name="connsiteY42" fmla="*/ 1048982 h 1511046"/>
                  <a:gd name="connsiteX43" fmla="*/ 926854 w 1026300"/>
                  <a:gd name="connsiteY43" fmla="*/ 1029572 h 1511046"/>
                  <a:gd name="connsiteX44" fmla="*/ 811420 w 1026300"/>
                  <a:gd name="connsiteY44" fmla="*/ 1032043 h 1511046"/>
                  <a:gd name="connsiteX45" fmla="*/ 654594 w 1026300"/>
                  <a:gd name="connsiteY45" fmla="*/ 1044812 h 1511046"/>
                  <a:gd name="connsiteX46" fmla="*/ 648312 w 1026300"/>
                  <a:gd name="connsiteY46" fmla="*/ 1021025 h 1511046"/>
                  <a:gd name="connsiteX47" fmla="*/ 681263 w 1026300"/>
                  <a:gd name="connsiteY47" fmla="*/ 987662 h 1511046"/>
                  <a:gd name="connsiteX48" fmla="*/ 725078 w 1026300"/>
                  <a:gd name="connsiteY48" fmla="*/ 947657 h 1511046"/>
                  <a:gd name="connsiteX49" fmla="*/ 740318 w 1026300"/>
                  <a:gd name="connsiteY49" fmla="*/ 934322 h 1511046"/>
                  <a:gd name="connsiteX50" fmla="*/ 761273 w 1026300"/>
                  <a:gd name="connsiteY50" fmla="*/ 913367 h 1511046"/>
                  <a:gd name="connsiteX51" fmla="*/ 774608 w 1026300"/>
                  <a:gd name="connsiteY51" fmla="*/ 884792 h 1511046"/>
                  <a:gd name="connsiteX52" fmla="*/ 772703 w 1026300"/>
                  <a:gd name="connsiteY52" fmla="*/ 869552 h 1511046"/>
                  <a:gd name="connsiteX53" fmla="*/ 746033 w 1026300"/>
                  <a:gd name="connsiteY53" fmla="*/ 869552 h 1511046"/>
                  <a:gd name="connsiteX54" fmla="*/ 673334 w 1026300"/>
                  <a:gd name="connsiteY54" fmla="*/ 921503 h 1511046"/>
                  <a:gd name="connsiteX55" fmla="*/ 591059 w 1026300"/>
                  <a:gd name="connsiteY55" fmla="*/ 940448 h 1511046"/>
                  <a:gd name="connsiteX56" fmla="*/ 515528 w 1026300"/>
                  <a:gd name="connsiteY56" fmla="*/ 842882 h 1511046"/>
                  <a:gd name="connsiteX57" fmla="*/ 511718 w 1026300"/>
                  <a:gd name="connsiteY57" fmla="*/ 353297 h 1511046"/>
                  <a:gd name="connsiteX58" fmla="*/ 507908 w 1026300"/>
                  <a:gd name="connsiteY58" fmla="*/ 89017 h 1511046"/>
                  <a:gd name="connsiteX59" fmla="*/ 498383 w 1026300"/>
                  <a:gd name="connsiteY59" fmla="*/ 35162 h 1511046"/>
                  <a:gd name="connsiteX60" fmla="*/ 482011 w 1026300"/>
                  <a:gd name="connsiteY60" fmla="*/ 4888 h 1511046"/>
                  <a:gd name="connsiteX61" fmla="*/ 437886 w 1026300"/>
                  <a:gd name="connsiteY61" fmla="*/ 10191 h 1511046"/>
                  <a:gd name="connsiteX62" fmla="*/ 433614 w 1026300"/>
                  <a:gd name="connsiteY62" fmla="*/ 100448 h 1511046"/>
                  <a:gd name="connsiteX63" fmla="*/ 444837 w 1026300"/>
                  <a:gd name="connsiteY63" fmla="*/ 220926 h 1511046"/>
                  <a:gd name="connsiteX64" fmla="*/ 448853 w 1026300"/>
                  <a:gd name="connsiteY64" fmla="*/ 416162 h 1511046"/>
                  <a:gd name="connsiteX65" fmla="*/ 453179 w 1026300"/>
                  <a:gd name="connsiteY65" fmla="*/ 752006 h 1511046"/>
                  <a:gd name="connsiteX66" fmla="*/ 436085 w 1026300"/>
                  <a:gd name="connsiteY66" fmla="*/ 859152 h 1511046"/>
                  <a:gd name="connsiteX0" fmla="*/ 436085 w 1026780"/>
                  <a:gd name="connsiteY0" fmla="*/ 859152 h 1511046"/>
                  <a:gd name="connsiteX1" fmla="*/ 400661 w 1026780"/>
                  <a:gd name="connsiteY1" fmla="*/ 921965 h 1511046"/>
                  <a:gd name="connsiteX2" fmla="*/ 350875 w 1026780"/>
                  <a:gd name="connsiteY2" fmla="*/ 958521 h 1511046"/>
                  <a:gd name="connsiteX3" fmla="*/ 271122 w 1026780"/>
                  <a:gd name="connsiteY3" fmla="*/ 962125 h 1511046"/>
                  <a:gd name="connsiteX4" fmla="*/ 179887 w 1026780"/>
                  <a:gd name="connsiteY4" fmla="*/ 929946 h 1511046"/>
                  <a:gd name="connsiteX5" fmla="*/ 67853 w 1026780"/>
                  <a:gd name="connsiteY5" fmla="*/ 869552 h 1511046"/>
                  <a:gd name="connsiteX6" fmla="*/ 54518 w 1026780"/>
                  <a:gd name="connsiteY6" fmla="*/ 890507 h 1511046"/>
                  <a:gd name="connsiteX7" fmla="*/ 58328 w 1026780"/>
                  <a:gd name="connsiteY7" fmla="*/ 928607 h 1511046"/>
                  <a:gd name="connsiteX8" fmla="*/ 88808 w 1026780"/>
                  <a:gd name="connsiteY8" fmla="*/ 953372 h 1511046"/>
                  <a:gd name="connsiteX9" fmla="*/ 174533 w 1026780"/>
                  <a:gd name="connsiteY9" fmla="*/ 984213 h 1511046"/>
                  <a:gd name="connsiteX10" fmla="*/ 270555 w 1026780"/>
                  <a:gd name="connsiteY10" fmla="*/ 1031066 h 1511046"/>
                  <a:gd name="connsiteX11" fmla="*/ 286928 w 1026780"/>
                  <a:gd name="connsiteY11" fmla="*/ 1071482 h 1511046"/>
                  <a:gd name="connsiteX12" fmla="*/ 272615 w 1026780"/>
                  <a:gd name="connsiteY12" fmla="*/ 1114371 h 1511046"/>
                  <a:gd name="connsiteX13" fmla="*/ 194458 w 1026780"/>
                  <a:gd name="connsiteY13" fmla="*/ 1145365 h 1511046"/>
                  <a:gd name="connsiteX14" fmla="*/ 88295 w 1026780"/>
                  <a:gd name="connsiteY14" fmla="*/ 1160245 h 1511046"/>
                  <a:gd name="connsiteX15" fmla="*/ 12608 w 1026780"/>
                  <a:gd name="connsiteY15" fmla="*/ 1170542 h 1511046"/>
                  <a:gd name="connsiteX16" fmla="*/ 14513 w 1026780"/>
                  <a:gd name="connsiteY16" fmla="*/ 1208642 h 1511046"/>
                  <a:gd name="connsiteX17" fmla="*/ 153578 w 1026780"/>
                  <a:gd name="connsiteY17" fmla="*/ 1217395 h 1511046"/>
                  <a:gd name="connsiteX18" fmla="*/ 344233 w 1026780"/>
                  <a:gd name="connsiteY18" fmla="*/ 1212452 h 1511046"/>
                  <a:gd name="connsiteX19" fmla="*/ 370748 w 1026780"/>
                  <a:gd name="connsiteY19" fmla="*/ 1268675 h 1511046"/>
                  <a:gd name="connsiteX20" fmla="*/ 343305 w 1026780"/>
                  <a:gd name="connsiteY20" fmla="*/ 1351568 h 1511046"/>
                  <a:gd name="connsiteX21" fmla="*/ 336458 w 1026780"/>
                  <a:gd name="connsiteY21" fmla="*/ 1415360 h 1511046"/>
                  <a:gd name="connsiteX22" fmla="*/ 340268 w 1026780"/>
                  <a:gd name="connsiteY22" fmla="*/ 1458197 h 1511046"/>
                  <a:gd name="connsiteX23" fmla="*/ 372653 w 1026780"/>
                  <a:gd name="connsiteY23" fmla="*/ 1507727 h 1511046"/>
                  <a:gd name="connsiteX24" fmla="*/ 395513 w 1026780"/>
                  <a:gd name="connsiteY24" fmla="*/ 1509632 h 1511046"/>
                  <a:gd name="connsiteX25" fmla="*/ 405038 w 1026780"/>
                  <a:gd name="connsiteY25" fmla="*/ 1486772 h 1511046"/>
                  <a:gd name="connsiteX26" fmla="*/ 411319 w 1026780"/>
                  <a:gd name="connsiteY26" fmla="*/ 1446407 h 1511046"/>
                  <a:gd name="connsiteX27" fmla="*/ 417601 w 1026780"/>
                  <a:gd name="connsiteY27" fmla="*/ 1384314 h 1511046"/>
                  <a:gd name="connsiteX28" fmla="*/ 432275 w 1026780"/>
                  <a:gd name="connsiteY28" fmla="*/ 1324126 h 1511046"/>
                  <a:gd name="connsiteX29" fmla="*/ 475523 w 1026780"/>
                  <a:gd name="connsiteY29" fmla="*/ 1260077 h 1511046"/>
                  <a:gd name="connsiteX30" fmla="*/ 536689 w 1026780"/>
                  <a:gd name="connsiteY30" fmla="*/ 1225065 h 1511046"/>
                  <a:gd name="connsiteX31" fmla="*/ 609388 w 1026780"/>
                  <a:gd name="connsiteY31" fmla="*/ 1216674 h 1511046"/>
                  <a:gd name="connsiteX32" fmla="*/ 709117 w 1026780"/>
                  <a:gd name="connsiteY32" fmla="*/ 1281855 h 1511046"/>
                  <a:gd name="connsiteX33" fmla="*/ 786038 w 1026780"/>
                  <a:gd name="connsiteY33" fmla="*/ 1318772 h 1511046"/>
                  <a:gd name="connsiteX34" fmla="*/ 828669 w 1026780"/>
                  <a:gd name="connsiteY34" fmla="*/ 1298898 h 1511046"/>
                  <a:gd name="connsiteX35" fmla="*/ 769511 w 1026780"/>
                  <a:gd name="connsiteY35" fmla="*/ 1243704 h 1511046"/>
                  <a:gd name="connsiteX36" fmla="*/ 656498 w 1026780"/>
                  <a:gd name="connsiteY36" fmla="*/ 1151492 h 1511046"/>
                  <a:gd name="connsiteX37" fmla="*/ 654232 w 1026780"/>
                  <a:gd name="connsiteY37" fmla="*/ 1103095 h 1511046"/>
                  <a:gd name="connsiteX38" fmla="*/ 679358 w 1026780"/>
                  <a:gd name="connsiteY38" fmla="*/ 1084817 h 1511046"/>
                  <a:gd name="connsiteX39" fmla="*/ 732698 w 1026780"/>
                  <a:gd name="connsiteY39" fmla="*/ 1077197 h 1511046"/>
                  <a:gd name="connsiteX40" fmla="*/ 907958 w 1026780"/>
                  <a:gd name="connsiteY40" fmla="*/ 1086722 h 1511046"/>
                  <a:gd name="connsiteX41" fmla="*/ 979483 w 1026780"/>
                  <a:gd name="connsiteY41" fmla="*/ 1080703 h 1511046"/>
                  <a:gd name="connsiteX42" fmla="*/ 1025399 w 1026780"/>
                  <a:gd name="connsiteY42" fmla="*/ 1048982 h 1511046"/>
                  <a:gd name="connsiteX43" fmla="*/ 926854 w 1026780"/>
                  <a:gd name="connsiteY43" fmla="*/ 1029572 h 1511046"/>
                  <a:gd name="connsiteX44" fmla="*/ 811420 w 1026780"/>
                  <a:gd name="connsiteY44" fmla="*/ 1032043 h 1511046"/>
                  <a:gd name="connsiteX45" fmla="*/ 654594 w 1026780"/>
                  <a:gd name="connsiteY45" fmla="*/ 1044812 h 1511046"/>
                  <a:gd name="connsiteX46" fmla="*/ 648312 w 1026780"/>
                  <a:gd name="connsiteY46" fmla="*/ 1021025 h 1511046"/>
                  <a:gd name="connsiteX47" fmla="*/ 681263 w 1026780"/>
                  <a:gd name="connsiteY47" fmla="*/ 987662 h 1511046"/>
                  <a:gd name="connsiteX48" fmla="*/ 725078 w 1026780"/>
                  <a:gd name="connsiteY48" fmla="*/ 947657 h 1511046"/>
                  <a:gd name="connsiteX49" fmla="*/ 740318 w 1026780"/>
                  <a:gd name="connsiteY49" fmla="*/ 934322 h 1511046"/>
                  <a:gd name="connsiteX50" fmla="*/ 761273 w 1026780"/>
                  <a:gd name="connsiteY50" fmla="*/ 913367 h 1511046"/>
                  <a:gd name="connsiteX51" fmla="*/ 774608 w 1026780"/>
                  <a:gd name="connsiteY51" fmla="*/ 884792 h 1511046"/>
                  <a:gd name="connsiteX52" fmla="*/ 772703 w 1026780"/>
                  <a:gd name="connsiteY52" fmla="*/ 869552 h 1511046"/>
                  <a:gd name="connsiteX53" fmla="*/ 746033 w 1026780"/>
                  <a:gd name="connsiteY53" fmla="*/ 869552 h 1511046"/>
                  <a:gd name="connsiteX54" fmla="*/ 673334 w 1026780"/>
                  <a:gd name="connsiteY54" fmla="*/ 921503 h 1511046"/>
                  <a:gd name="connsiteX55" fmla="*/ 591059 w 1026780"/>
                  <a:gd name="connsiteY55" fmla="*/ 940448 h 1511046"/>
                  <a:gd name="connsiteX56" fmla="*/ 515528 w 1026780"/>
                  <a:gd name="connsiteY56" fmla="*/ 842882 h 1511046"/>
                  <a:gd name="connsiteX57" fmla="*/ 511718 w 1026780"/>
                  <a:gd name="connsiteY57" fmla="*/ 353297 h 1511046"/>
                  <a:gd name="connsiteX58" fmla="*/ 507908 w 1026780"/>
                  <a:gd name="connsiteY58" fmla="*/ 89017 h 1511046"/>
                  <a:gd name="connsiteX59" fmla="*/ 498383 w 1026780"/>
                  <a:gd name="connsiteY59" fmla="*/ 35162 h 1511046"/>
                  <a:gd name="connsiteX60" fmla="*/ 482011 w 1026780"/>
                  <a:gd name="connsiteY60" fmla="*/ 4888 h 1511046"/>
                  <a:gd name="connsiteX61" fmla="*/ 437886 w 1026780"/>
                  <a:gd name="connsiteY61" fmla="*/ 10191 h 1511046"/>
                  <a:gd name="connsiteX62" fmla="*/ 433614 w 1026780"/>
                  <a:gd name="connsiteY62" fmla="*/ 100448 h 1511046"/>
                  <a:gd name="connsiteX63" fmla="*/ 444837 w 1026780"/>
                  <a:gd name="connsiteY63" fmla="*/ 220926 h 1511046"/>
                  <a:gd name="connsiteX64" fmla="*/ 448853 w 1026780"/>
                  <a:gd name="connsiteY64" fmla="*/ 416162 h 1511046"/>
                  <a:gd name="connsiteX65" fmla="*/ 453179 w 1026780"/>
                  <a:gd name="connsiteY65" fmla="*/ 752006 h 1511046"/>
                  <a:gd name="connsiteX66" fmla="*/ 436085 w 1026780"/>
                  <a:gd name="connsiteY66" fmla="*/ 859152 h 1511046"/>
                  <a:gd name="connsiteX0" fmla="*/ 436085 w 1027001"/>
                  <a:gd name="connsiteY0" fmla="*/ 859152 h 1511046"/>
                  <a:gd name="connsiteX1" fmla="*/ 400661 w 1027001"/>
                  <a:gd name="connsiteY1" fmla="*/ 921965 h 1511046"/>
                  <a:gd name="connsiteX2" fmla="*/ 350875 w 1027001"/>
                  <a:gd name="connsiteY2" fmla="*/ 958521 h 1511046"/>
                  <a:gd name="connsiteX3" fmla="*/ 271122 w 1027001"/>
                  <a:gd name="connsiteY3" fmla="*/ 962125 h 1511046"/>
                  <a:gd name="connsiteX4" fmla="*/ 179887 w 1027001"/>
                  <a:gd name="connsiteY4" fmla="*/ 929946 h 1511046"/>
                  <a:gd name="connsiteX5" fmla="*/ 67853 w 1027001"/>
                  <a:gd name="connsiteY5" fmla="*/ 869552 h 1511046"/>
                  <a:gd name="connsiteX6" fmla="*/ 54518 w 1027001"/>
                  <a:gd name="connsiteY6" fmla="*/ 890507 h 1511046"/>
                  <a:gd name="connsiteX7" fmla="*/ 58328 w 1027001"/>
                  <a:gd name="connsiteY7" fmla="*/ 928607 h 1511046"/>
                  <a:gd name="connsiteX8" fmla="*/ 88808 w 1027001"/>
                  <a:gd name="connsiteY8" fmla="*/ 953372 h 1511046"/>
                  <a:gd name="connsiteX9" fmla="*/ 174533 w 1027001"/>
                  <a:gd name="connsiteY9" fmla="*/ 984213 h 1511046"/>
                  <a:gd name="connsiteX10" fmla="*/ 270555 w 1027001"/>
                  <a:gd name="connsiteY10" fmla="*/ 1031066 h 1511046"/>
                  <a:gd name="connsiteX11" fmla="*/ 286928 w 1027001"/>
                  <a:gd name="connsiteY11" fmla="*/ 1071482 h 1511046"/>
                  <a:gd name="connsiteX12" fmla="*/ 272615 w 1027001"/>
                  <a:gd name="connsiteY12" fmla="*/ 1114371 h 1511046"/>
                  <a:gd name="connsiteX13" fmla="*/ 194458 w 1027001"/>
                  <a:gd name="connsiteY13" fmla="*/ 1145365 h 1511046"/>
                  <a:gd name="connsiteX14" fmla="*/ 88295 w 1027001"/>
                  <a:gd name="connsiteY14" fmla="*/ 1160245 h 1511046"/>
                  <a:gd name="connsiteX15" fmla="*/ 12608 w 1027001"/>
                  <a:gd name="connsiteY15" fmla="*/ 1170542 h 1511046"/>
                  <a:gd name="connsiteX16" fmla="*/ 14513 w 1027001"/>
                  <a:gd name="connsiteY16" fmla="*/ 1208642 h 1511046"/>
                  <a:gd name="connsiteX17" fmla="*/ 153578 w 1027001"/>
                  <a:gd name="connsiteY17" fmla="*/ 1217395 h 1511046"/>
                  <a:gd name="connsiteX18" fmla="*/ 344233 w 1027001"/>
                  <a:gd name="connsiteY18" fmla="*/ 1212452 h 1511046"/>
                  <a:gd name="connsiteX19" fmla="*/ 370748 w 1027001"/>
                  <a:gd name="connsiteY19" fmla="*/ 1268675 h 1511046"/>
                  <a:gd name="connsiteX20" fmla="*/ 343305 w 1027001"/>
                  <a:gd name="connsiteY20" fmla="*/ 1351568 h 1511046"/>
                  <a:gd name="connsiteX21" fmla="*/ 336458 w 1027001"/>
                  <a:gd name="connsiteY21" fmla="*/ 1415360 h 1511046"/>
                  <a:gd name="connsiteX22" fmla="*/ 340268 w 1027001"/>
                  <a:gd name="connsiteY22" fmla="*/ 1458197 h 1511046"/>
                  <a:gd name="connsiteX23" fmla="*/ 372653 w 1027001"/>
                  <a:gd name="connsiteY23" fmla="*/ 1507727 h 1511046"/>
                  <a:gd name="connsiteX24" fmla="*/ 395513 w 1027001"/>
                  <a:gd name="connsiteY24" fmla="*/ 1509632 h 1511046"/>
                  <a:gd name="connsiteX25" fmla="*/ 405038 w 1027001"/>
                  <a:gd name="connsiteY25" fmla="*/ 1486772 h 1511046"/>
                  <a:gd name="connsiteX26" fmla="*/ 411319 w 1027001"/>
                  <a:gd name="connsiteY26" fmla="*/ 1446407 h 1511046"/>
                  <a:gd name="connsiteX27" fmla="*/ 417601 w 1027001"/>
                  <a:gd name="connsiteY27" fmla="*/ 1384314 h 1511046"/>
                  <a:gd name="connsiteX28" fmla="*/ 432275 w 1027001"/>
                  <a:gd name="connsiteY28" fmla="*/ 1324126 h 1511046"/>
                  <a:gd name="connsiteX29" fmla="*/ 475523 w 1027001"/>
                  <a:gd name="connsiteY29" fmla="*/ 1260077 h 1511046"/>
                  <a:gd name="connsiteX30" fmla="*/ 536689 w 1027001"/>
                  <a:gd name="connsiteY30" fmla="*/ 1225065 h 1511046"/>
                  <a:gd name="connsiteX31" fmla="*/ 609388 w 1027001"/>
                  <a:gd name="connsiteY31" fmla="*/ 1216674 h 1511046"/>
                  <a:gd name="connsiteX32" fmla="*/ 709117 w 1027001"/>
                  <a:gd name="connsiteY32" fmla="*/ 1281855 h 1511046"/>
                  <a:gd name="connsiteX33" fmla="*/ 786038 w 1027001"/>
                  <a:gd name="connsiteY33" fmla="*/ 1318772 h 1511046"/>
                  <a:gd name="connsiteX34" fmla="*/ 828669 w 1027001"/>
                  <a:gd name="connsiteY34" fmla="*/ 1298898 h 1511046"/>
                  <a:gd name="connsiteX35" fmla="*/ 769511 w 1027001"/>
                  <a:gd name="connsiteY35" fmla="*/ 1243704 h 1511046"/>
                  <a:gd name="connsiteX36" fmla="*/ 656498 w 1027001"/>
                  <a:gd name="connsiteY36" fmla="*/ 1151492 h 1511046"/>
                  <a:gd name="connsiteX37" fmla="*/ 654232 w 1027001"/>
                  <a:gd name="connsiteY37" fmla="*/ 1103095 h 1511046"/>
                  <a:gd name="connsiteX38" fmla="*/ 679358 w 1027001"/>
                  <a:gd name="connsiteY38" fmla="*/ 1084817 h 1511046"/>
                  <a:gd name="connsiteX39" fmla="*/ 732698 w 1027001"/>
                  <a:gd name="connsiteY39" fmla="*/ 1077197 h 1511046"/>
                  <a:gd name="connsiteX40" fmla="*/ 870887 w 1027001"/>
                  <a:gd name="connsiteY40" fmla="*/ 1086721 h 1511046"/>
                  <a:gd name="connsiteX41" fmla="*/ 979483 w 1027001"/>
                  <a:gd name="connsiteY41" fmla="*/ 1080703 h 1511046"/>
                  <a:gd name="connsiteX42" fmla="*/ 1025399 w 1027001"/>
                  <a:gd name="connsiteY42" fmla="*/ 1048982 h 1511046"/>
                  <a:gd name="connsiteX43" fmla="*/ 926854 w 1027001"/>
                  <a:gd name="connsiteY43" fmla="*/ 1029572 h 1511046"/>
                  <a:gd name="connsiteX44" fmla="*/ 811420 w 1027001"/>
                  <a:gd name="connsiteY44" fmla="*/ 1032043 h 1511046"/>
                  <a:gd name="connsiteX45" fmla="*/ 654594 w 1027001"/>
                  <a:gd name="connsiteY45" fmla="*/ 1044812 h 1511046"/>
                  <a:gd name="connsiteX46" fmla="*/ 648312 w 1027001"/>
                  <a:gd name="connsiteY46" fmla="*/ 1021025 h 1511046"/>
                  <a:gd name="connsiteX47" fmla="*/ 681263 w 1027001"/>
                  <a:gd name="connsiteY47" fmla="*/ 987662 h 1511046"/>
                  <a:gd name="connsiteX48" fmla="*/ 725078 w 1027001"/>
                  <a:gd name="connsiteY48" fmla="*/ 947657 h 1511046"/>
                  <a:gd name="connsiteX49" fmla="*/ 740318 w 1027001"/>
                  <a:gd name="connsiteY49" fmla="*/ 934322 h 1511046"/>
                  <a:gd name="connsiteX50" fmla="*/ 761273 w 1027001"/>
                  <a:gd name="connsiteY50" fmla="*/ 913367 h 1511046"/>
                  <a:gd name="connsiteX51" fmla="*/ 774608 w 1027001"/>
                  <a:gd name="connsiteY51" fmla="*/ 884792 h 1511046"/>
                  <a:gd name="connsiteX52" fmla="*/ 772703 w 1027001"/>
                  <a:gd name="connsiteY52" fmla="*/ 869552 h 1511046"/>
                  <a:gd name="connsiteX53" fmla="*/ 746033 w 1027001"/>
                  <a:gd name="connsiteY53" fmla="*/ 869552 h 1511046"/>
                  <a:gd name="connsiteX54" fmla="*/ 673334 w 1027001"/>
                  <a:gd name="connsiteY54" fmla="*/ 921503 h 1511046"/>
                  <a:gd name="connsiteX55" fmla="*/ 591059 w 1027001"/>
                  <a:gd name="connsiteY55" fmla="*/ 940448 h 1511046"/>
                  <a:gd name="connsiteX56" fmla="*/ 515528 w 1027001"/>
                  <a:gd name="connsiteY56" fmla="*/ 842882 h 1511046"/>
                  <a:gd name="connsiteX57" fmla="*/ 511718 w 1027001"/>
                  <a:gd name="connsiteY57" fmla="*/ 353297 h 1511046"/>
                  <a:gd name="connsiteX58" fmla="*/ 507908 w 1027001"/>
                  <a:gd name="connsiteY58" fmla="*/ 89017 h 1511046"/>
                  <a:gd name="connsiteX59" fmla="*/ 498383 w 1027001"/>
                  <a:gd name="connsiteY59" fmla="*/ 35162 h 1511046"/>
                  <a:gd name="connsiteX60" fmla="*/ 482011 w 1027001"/>
                  <a:gd name="connsiteY60" fmla="*/ 4888 h 1511046"/>
                  <a:gd name="connsiteX61" fmla="*/ 437886 w 1027001"/>
                  <a:gd name="connsiteY61" fmla="*/ 10191 h 1511046"/>
                  <a:gd name="connsiteX62" fmla="*/ 433614 w 1027001"/>
                  <a:gd name="connsiteY62" fmla="*/ 100448 h 1511046"/>
                  <a:gd name="connsiteX63" fmla="*/ 444837 w 1027001"/>
                  <a:gd name="connsiteY63" fmla="*/ 220926 h 1511046"/>
                  <a:gd name="connsiteX64" fmla="*/ 448853 w 1027001"/>
                  <a:gd name="connsiteY64" fmla="*/ 416162 h 1511046"/>
                  <a:gd name="connsiteX65" fmla="*/ 453179 w 1027001"/>
                  <a:gd name="connsiteY65" fmla="*/ 752006 h 1511046"/>
                  <a:gd name="connsiteX66" fmla="*/ 436085 w 1027001"/>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40448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42919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73760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66434 w 1027000"/>
                  <a:gd name="connsiteY47" fmla="*/ 9703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8426 w 1027000"/>
                  <a:gd name="connsiteY46" fmla="*/ 1013611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61273 w 1027000"/>
                  <a:gd name="connsiteY49" fmla="*/ 913367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53858 w 1027000"/>
                  <a:gd name="connsiteY49" fmla="*/ 920782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27000" h="1511046">
                    <a:moveTo>
                      <a:pt x="436085" y="859152"/>
                    </a:moveTo>
                    <a:cubicBezTo>
                      <a:pt x="427332" y="887479"/>
                      <a:pt x="414863" y="905404"/>
                      <a:pt x="400661" y="921965"/>
                    </a:cubicBezTo>
                    <a:cubicBezTo>
                      <a:pt x="386459" y="938526"/>
                      <a:pt x="372053" y="953475"/>
                      <a:pt x="350875" y="958521"/>
                    </a:cubicBezTo>
                    <a:cubicBezTo>
                      <a:pt x="329697" y="963567"/>
                      <a:pt x="299620" y="966888"/>
                      <a:pt x="271122" y="962125"/>
                    </a:cubicBezTo>
                    <a:cubicBezTo>
                      <a:pt x="242624" y="957362"/>
                      <a:pt x="213765" y="945375"/>
                      <a:pt x="179887" y="929946"/>
                    </a:cubicBezTo>
                    <a:cubicBezTo>
                      <a:pt x="146009" y="914517"/>
                      <a:pt x="89572" y="875301"/>
                      <a:pt x="67853" y="869552"/>
                    </a:cubicBezTo>
                    <a:cubicBezTo>
                      <a:pt x="46134" y="863803"/>
                      <a:pt x="51163" y="885608"/>
                      <a:pt x="49575" y="895450"/>
                    </a:cubicBezTo>
                    <a:cubicBezTo>
                      <a:pt x="47988" y="905293"/>
                      <a:pt x="51789" y="918953"/>
                      <a:pt x="58328" y="928607"/>
                    </a:cubicBezTo>
                    <a:cubicBezTo>
                      <a:pt x="64867" y="938261"/>
                      <a:pt x="69441" y="944104"/>
                      <a:pt x="88808" y="953372"/>
                    </a:cubicBezTo>
                    <a:cubicBezTo>
                      <a:pt x="108175" y="962640"/>
                      <a:pt x="144242" y="971264"/>
                      <a:pt x="174533" y="984213"/>
                    </a:cubicBezTo>
                    <a:cubicBezTo>
                      <a:pt x="204824" y="997162"/>
                      <a:pt x="251823" y="1016521"/>
                      <a:pt x="270555" y="1031066"/>
                    </a:cubicBezTo>
                    <a:cubicBezTo>
                      <a:pt x="289288" y="1045611"/>
                      <a:pt x="286585" y="1057598"/>
                      <a:pt x="286928" y="1071482"/>
                    </a:cubicBezTo>
                    <a:cubicBezTo>
                      <a:pt x="287271" y="1085366"/>
                      <a:pt x="278965" y="1104529"/>
                      <a:pt x="272615" y="1114371"/>
                    </a:cubicBezTo>
                    <a:cubicBezTo>
                      <a:pt x="264686" y="1119760"/>
                      <a:pt x="225178" y="1137719"/>
                      <a:pt x="194458" y="1145365"/>
                    </a:cubicBezTo>
                    <a:cubicBezTo>
                      <a:pt x="163738" y="1153011"/>
                      <a:pt x="118603" y="1156049"/>
                      <a:pt x="88295" y="1160245"/>
                    </a:cubicBezTo>
                    <a:cubicBezTo>
                      <a:pt x="57987" y="1164441"/>
                      <a:pt x="24905" y="1162476"/>
                      <a:pt x="12608" y="1170542"/>
                    </a:cubicBezTo>
                    <a:cubicBezTo>
                      <a:pt x="311" y="1178608"/>
                      <a:pt x="-8982" y="1200833"/>
                      <a:pt x="14513" y="1208642"/>
                    </a:cubicBezTo>
                    <a:cubicBezTo>
                      <a:pt x="38008" y="1216451"/>
                      <a:pt x="98625" y="1216760"/>
                      <a:pt x="153578" y="1217395"/>
                    </a:cubicBezTo>
                    <a:cubicBezTo>
                      <a:pt x="208531" y="1218030"/>
                      <a:pt x="308038" y="1203905"/>
                      <a:pt x="344233" y="1212452"/>
                    </a:cubicBezTo>
                    <a:cubicBezTo>
                      <a:pt x="380428" y="1220999"/>
                      <a:pt x="370903" y="1245489"/>
                      <a:pt x="370748" y="1268675"/>
                    </a:cubicBezTo>
                    <a:cubicBezTo>
                      <a:pt x="370593" y="1291861"/>
                      <a:pt x="349020" y="1327121"/>
                      <a:pt x="343305" y="1351568"/>
                    </a:cubicBezTo>
                    <a:cubicBezTo>
                      <a:pt x="337590" y="1376016"/>
                      <a:pt x="336964" y="1397589"/>
                      <a:pt x="336458" y="1415360"/>
                    </a:cubicBezTo>
                    <a:cubicBezTo>
                      <a:pt x="335952" y="1433131"/>
                      <a:pt x="334236" y="1442803"/>
                      <a:pt x="340268" y="1458197"/>
                    </a:cubicBezTo>
                    <a:cubicBezTo>
                      <a:pt x="346300" y="1473591"/>
                      <a:pt x="363446" y="1499155"/>
                      <a:pt x="372653" y="1507727"/>
                    </a:cubicBezTo>
                    <a:cubicBezTo>
                      <a:pt x="379438" y="1509235"/>
                      <a:pt x="390116" y="1513124"/>
                      <a:pt x="395513" y="1509632"/>
                    </a:cubicBezTo>
                    <a:cubicBezTo>
                      <a:pt x="400910" y="1506140"/>
                      <a:pt x="402404" y="1497310"/>
                      <a:pt x="405038" y="1486772"/>
                    </a:cubicBezTo>
                    <a:cubicBezTo>
                      <a:pt x="407672" y="1476235"/>
                      <a:pt x="410049" y="1461012"/>
                      <a:pt x="411319" y="1446407"/>
                    </a:cubicBezTo>
                    <a:cubicBezTo>
                      <a:pt x="411577" y="1442282"/>
                      <a:pt x="414108" y="1404694"/>
                      <a:pt x="417601" y="1384314"/>
                    </a:cubicBezTo>
                    <a:cubicBezTo>
                      <a:pt x="421094" y="1363934"/>
                      <a:pt x="422621" y="1344832"/>
                      <a:pt x="432275" y="1324126"/>
                    </a:cubicBezTo>
                    <a:cubicBezTo>
                      <a:pt x="441929" y="1303420"/>
                      <a:pt x="458121" y="1276587"/>
                      <a:pt x="475523" y="1260077"/>
                    </a:cubicBezTo>
                    <a:cubicBezTo>
                      <a:pt x="492925" y="1243567"/>
                      <a:pt x="518909" y="1229827"/>
                      <a:pt x="536689" y="1225065"/>
                    </a:cubicBezTo>
                    <a:cubicBezTo>
                      <a:pt x="554469" y="1220303"/>
                      <a:pt x="580650" y="1207209"/>
                      <a:pt x="609388" y="1216674"/>
                    </a:cubicBezTo>
                    <a:cubicBezTo>
                      <a:pt x="638126" y="1226139"/>
                      <a:pt x="682447" y="1266932"/>
                      <a:pt x="709117" y="1281855"/>
                    </a:cubicBezTo>
                    <a:cubicBezTo>
                      <a:pt x="738559" y="1298871"/>
                      <a:pt x="766113" y="1315932"/>
                      <a:pt x="786038" y="1318772"/>
                    </a:cubicBezTo>
                    <a:cubicBezTo>
                      <a:pt x="805963" y="1321612"/>
                      <a:pt x="831423" y="1311409"/>
                      <a:pt x="828669" y="1298898"/>
                    </a:cubicBezTo>
                    <a:cubicBezTo>
                      <a:pt x="825915" y="1286387"/>
                      <a:pt x="798206" y="1268272"/>
                      <a:pt x="769511" y="1243704"/>
                    </a:cubicBezTo>
                    <a:cubicBezTo>
                      <a:pt x="740816" y="1219136"/>
                      <a:pt x="679418" y="1175751"/>
                      <a:pt x="656498" y="1151492"/>
                    </a:cubicBezTo>
                    <a:cubicBezTo>
                      <a:pt x="633578" y="1127233"/>
                      <a:pt x="650422" y="1114207"/>
                      <a:pt x="654232" y="1103095"/>
                    </a:cubicBezTo>
                    <a:cubicBezTo>
                      <a:pt x="658042" y="1091983"/>
                      <a:pt x="666280" y="1089133"/>
                      <a:pt x="679358" y="1084817"/>
                    </a:cubicBezTo>
                    <a:cubicBezTo>
                      <a:pt x="692436" y="1080501"/>
                      <a:pt x="715264" y="1077197"/>
                      <a:pt x="732698" y="1077197"/>
                    </a:cubicBezTo>
                    <a:cubicBezTo>
                      <a:pt x="791118" y="1080372"/>
                      <a:pt x="829756" y="1086137"/>
                      <a:pt x="870887" y="1086721"/>
                    </a:cubicBezTo>
                    <a:cubicBezTo>
                      <a:pt x="912018" y="1087305"/>
                      <a:pt x="953731" y="1086993"/>
                      <a:pt x="979483" y="1080703"/>
                    </a:cubicBezTo>
                    <a:cubicBezTo>
                      <a:pt x="1005235" y="1074413"/>
                      <a:pt x="1034170" y="1057504"/>
                      <a:pt x="1025399" y="1048982"/>
                    </a:cubicBezTo>
                    <a:cubicBezTo>
                      <a:pt x="1016628" y="1040460"/>
                      <a:pt x="962517" y="1032395"/>
                      <a:pt x="926854" y="1029572"/>
                    </a:cubicBezTo>
                    <a:cubicBezTo>
                      <a:pt x="891191" y="1026749"/>
                      <a:pt x="856797" y="1029503"/>
                      <a:pt x="811420" y="1032043"/>
                    </a:cubicBezTo>
                    <a:cubicBezTo>
                      <a:pt x="766044" y="1034583"/>
                      <a:pt x="683015" y="1049121"/>
                      <a:pt x="654595" y="1044813"/>
                    </a:cubicBezTo>
                    <a:cubicBezTo>
                      <a:pt x="626175" y="1040505"/>
                      <a:pt x="629913" y="1017317"/>
                      <a:pt x="640897" y="1006196"/>
                    </a:cubicBezTo>
                    <a:cubicBezTo>
                      <a:pt x="651881" y="995075"/>
                      <a:pt x="661465" y="987532"/>
                      <a:pt x="673848" y="977776"/>
                    </a:cubicBezTo>
                    <a:cubicBezTo>
                      <a:pt x="686231" y="968020"/>
                      <a:pt x="701858" y="957156"/>
                      <a:pt x="715193" y="947657"/>
                    </a:cubicBezTo>
                    <a:cubicBezTo>
                      <a:pt x="728528" y="938158"/>
                      <a:pt x="743956" y="931259"/>
                      <a:pt x="753858" y="920782"/>
                    </a:cubicBezTo>
                    <a:cubicBezTo>
                      <a:pt x="759573" y="912527"/>
                      <a:pt x="772703" y="892095"/>
                      <a:pt x="774608" y="884792"/>
                    </a:cubicBezTo>
                    <a:cubicBezTo>
                      <a:pt x="773973" y="879712"/>
                      <a:pt x="777466" y="872092"/>
                      <a:pt x="772703" y="869552"/>
                    </a:cubicBezTo>
                    <a:cubicBezTo>
                      <a:pt x="767941" y="867012"/>
                      <a:pt x="756828" y="865425"/>
                      <a:pt x="746033" y="869552"/>
                    </a:cubicBezTo>
                    <a:cubicBezTo>
                      <a:pt x="735238" y="873680"/>
                      <a:pt x="697928" y="918749"/>
                      <a:pt x="668392" y="928917"/>
                    </a:cubicBezTo>
                    <a:cubicBezTo>
                      <a:pt x="638856" y="939085"/>
                      <a:pt x="594706" y="957258"/>
                      <a:pt x="568817" y="930562"/>
                    </a:cubicBezTo>
                    <a:cubicBezTo>
                      <a:pt x="542928" y="903866"/>
                      <a:pt x="522573" y="864951"/>
                      <a:pt x="513056" y="768740"/>
                    </a:cubicBezTo>
                    <a:cubicBezTo>
                      <a:pt x="503539" y="672529"/>
                      <a:pt x="512988" y="483472"/>
                      <a:pt x="511718" y="353297"/>
                    </a:cubicBezTo>
                    <a:cubicBezTo>
                      <a:pt x="510448" y="265204"/>
                      <a:pt x="509178" y="129330"/>
                      <a:pt x="507908" y="89017"/>
                    </a:cubicBezTo>
                    <a:cubicBezTo>
                      <a:pt x="506638" y="48704"/>
                      <a:pt x="502699" y="49183"/>
                      <a:pt x="498383" y="35162"/>
                    </a:cubicBezTo>
                    <a:cubicBezTo>
                      <a:pt x="494067" y="21141"/>
                      <a:pt x="492094" y="9050"/>
                      <a:pt x="482011" y="4888"/>
                    </a:cubicBezTo>
                    <a:cubicBezTo>
                      <a:pt x="471928" y="726"/>
                      <a:pt x="445952" y="-5736"/>
                      <a:pt x="437886" y="10191"/>
                    </a:cubicBezTo>
                    <a:cubicBezTo>
                      <a:pt x="429820" y="26118"/>
                      <a:pt x="432456" y="65326"/>
                      <a:pt x="433614" y="100448"/>
                    </a:cubicBezTo>
                    <a:cubicBezTo>
                      <a:pt x="434772" y="135570"/>
                      <a:pt x="442297" y="168307"/>
                      <a:pt x="444837" y="220926"/>
                    </a:cubicBezTo>
                    <a:cubicBezTo>
                      <a:pt x="447377" y="273545"/>
                      <a:pt x="447463" y="327649"/>
                      <a:pt x="448853" y="416162"/>
                    </a:cubicBezTo>
                    <a:cubicBezTo>
                      <a:pt x="450243" y="504675"/>
                      <a:pt x="455307" y="678174"/>
                      <a:pt x="453179" y="752006"/>
                    </a:cubicBezTo>
                    <a:cubicBezTo>
                      <a:pt x="451051" y="825838"/>
                      <a:pt x="444838" y="830826"/>
                      <a:pt x="436085" y="859152"/>
                    </a:cubicBezTo>
                    <a:close/>
                  </a:path>
                </a:pathLst>
              </a:custGeom>
              <a:gradFill flip="none" rotWithShape="1">
                <a:gsLst>
                  <a:gs pos="16000">
                    <a:srgbClr val="B5D820"/>
                  </a:gs>
                  <a:gs pos="75000">
                    <a:srgbClr val="B5D820">
                      <a:lumMod val="75000"/>
                    </a:srgbClr>
                  </a:gs>
                </a:gsLst>
                <a:path path="circle">
                  <a:fillToRect l="50000" t="50000" r="50000" b="50000"/>
                </a:path>
                <a:tileRect/>
              </a:gradFill>
              <a:ln w="12700" cap="flat" cmpd="sng" algn="ctr">
                <a:solidFill>
                  <a:srgbClr val="000000">
                    <a:lumMod val="50000"/>
                    <a:lumOff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9" name="Oval 698">
                <a:extLst>
                  <a:ext uri="{FF2B5EF4-FFF2-40B4-BE49-F238E27FC236}">
                    <a16:creationId xmlns:a16="http://schemas.microsoft.com/office/drawing/2014/main" id="{484D3329-CC91-46A5-BAF9-FD0437C5D3A3}"/>
                  </a:ext>
                </a:extLst>
              </p:cNvPr>
              <p:cNvSpPr/>
              <p:nvPr/>
            </p:nvSpPr>
            <p:spPr>
              <a:xfrm>
                <a:off x="3119009" y="2702570"/>
                <a:ext cx="205480" cy="207214"/>
              </a:xfrm>
              <a:prstGeom prst="ellipse">
                <a:avLst/>
              </a:prstGeom>
              <a:gradFill flip="none" rotWithShape="1">
                <a:gsLst>
                  <a:gs pos="33000">
                    <a:srgbClr val="B5D820">
                      <a:lumMod val="75000"/>
                    </a:srgbClr>
                  </a:gs>
                  <a:gs pos="73000">
                    <a:srgbClr val="B5D820">
                      <a:lumMod val="50000"/>
                    </a:srgbClr>
                  </a:gs>
                  <a:gs pos="83000">
                    <a:srgbClr val="B5D820">
                      <a:lumMod val="50000"/>
                    </a:srgbClr>
                  </a:gs>
                  <a:gs pos="100000">
                    <a:srgbClr val="B5D820">
                      <a:lumMod val="50000"/>
                    </a:srgbClr>
                  </a:gs>
                </a:gsLst>
                <a:path path="circle">
                  <a:fillToRect l="50000" t="50000" r="50000" b="50000"/>
                </a:path>
                <a:tileRect/>
              </a:gradFill>
              <a:ln w="12700" cap="flat" cmpd="sng" algn="ctr">
                <a:solidFill>
                  <a:srgbClr val="B5D82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20" name="Epithelial Cell">
              <a:extLst>
                <a:ext uri="{FF2B5EF4-FFF2-40B4-BE49-F238E27FC236}">
                  <a16:creationId xmlns:a16="http://schemas.microsoft.com/office/drawing/2014/main" id="{498D6A7F-9534-447C-B64D-39737992E712}"/>
                </a:ext>
              </a:extLst>
            </p:cNvPr>
            <p:cNvGrpSpPr/>
            <p:nvPr/>
          </p:nvGrpSpPr>
          <p:grpSpPr>
            <a:xfrm>
              <a:off x="7911806" y="2038414"/>
              <a:ext cx="292605" cy="544481"/>
              <a:chOff x="7536889" y="1805888"/>
              <a:chExt cx="506734" cy="942935"/>
            </a:xfrm>
          </p:grpSpPr>
          <p:sp>
            <p:nvSpPr>
              <p:cNvPr id="686" name="Freeform: Shape 685">
                <a:extLst>
                  <a:ext uri="{FF2B5EF4-FFF2-40B4-BE49-F238E27FC236}">
                    <a16:creationId xmlns:a16="http://schemas.microsoft.com/office/drawing/2014/main" id="{506E5A3C-6E2B-4719-A354-7EAF8D53585A}"/>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7" name="Freeform: Shape 686">
                <a:extLst>
                  <a:ext uri="{FF2B5EF4-FFF2-40B4-BE49-F238E27FC236}">
                    <a16:creationId xmlns:a16="http://schemas.microsoft.com/office/drawing/2014/main" id="{812FE751-3713-4622-9F2E-C02C6E4F2AC3}"/>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8" name="Freeform: Shape 687">
                <a:extLst>
                  <a:ext uri="{FF2B5EF4-FFF2-40B4-BE49-F238E27FC236}">
                    <a16:creationId xmlns:a16="http://schemas.microsoft.com/office/drawing/2014/main" id="{302BC58B-D73D-4605-8543-95280F7953AE}"/>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9" name="Freeform: Shape 688">
                <a:extLst>
                  <a:ext uri="{FF2B5EF4-FFF2-40B4-BE49-F238E27FC236}">
                    <a16:creationId xmlns:a16="http://schemas.microsoft.com/office/drawing/2014/main" id="{9C2B1706-FFFF-42A7-BAC5-F8DF57E59762}"/>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0" name="Freeform: Shape 689">
                <a:extLst>
                  <a:ext uri="{FF2B5EF4-FFF2-40B4-BE49-F238E27FC236}">
                    <a16:creationId xmlns:a16="http://schemas.microsoft.com/office/drawing/2014/main" id="{3EC902F5-A950-40E8-A7B6-ADC4DFC1125B}"/>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1" name="Freeform: Shape 690">
                <a:extLst>
                  <a:ext uri="{FF2B5EF4-FFF2-40B4-BE49-F238E27FC236}">
                    <a16:creationId xmlns:a16="http://schemas.microsoft.com/office/drawing/2014/main" id="{6D081963-028C-48F2-A072-6EA782E3D455}"/>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2" name="Freeform: Shape 691">
                <a:extLst>
                  <a:ext uri="{FF2B5EF4-FFF2-40B4-BE49-F238E27FC236}">
                    <a16:creationId xmlns:a16="http://schemas.microsoft.com/office/drawing/2014/main" id="{15C0EF05-2F27-4E1C-8889-A12EBF7E002B}"/>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3" name="Freeform: Shape 692">
                <a:extLst>
                  <a:ext uri="{FF2B5EF4-FFF2-40B4-BE49-F238E27FC236}">
                    <a16:creationId xmlns:a16="http://schemas.microsoft.com/office/drawing/2014/main" id="{3305AF02-4A66-43F2-8627-E30466BDF67F}"/>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4" name="Freeform: Shape 693">
                <a:extLst>
                  <a:ext uri="{FF2B5EF4-FFF2-40B4-BE49-F238E27FC236}">
                    <a16:creationId xmlns:a16="http://schemas.microsoft.com/office/drawing/2014/main" id="{622A283F-85CB-4C67-B688-B477FA3218C5}"/>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95" name="Group 694">
                <a:extLst>
                  <a:ext uri="{FF2B5EF4-FFF2-40B4-BE49-F238E27FC236}">
                    <a16:creationId xmlns:a16="http://schemas.microsoft.com/office/drawing/2014/main" id="{F6183446-263A-4EFE-9BC2-CAE12D13B8AB}"/>
                  </a:ext>
                </a:extLst>
              </p:cNvPr>
              <p:cNvGrpSpPr/>
              <p:nvPr/>
            </p:nvGrpSpPr>
            <p:grpSpPr>
              <a:xfrm>
                <a:off x="7536889" y="2033317"/>
                <a:ext cx="506734" cy="715506"/>
                <a:chOff x="664078" y="1946983"/>
                <a:chExt cx="506734" cy="715506"/>
              </a:xfrm>
            </p:grpSpPr>
            <p:sp>
              <p:nvSpPr>
                <p:cNvPr id="696" name="Rectangle: Rounded Corners 695">
                  <a:extLst>
                    <a:ext uri="{FF2B5EF4-FFF2-40B4-BE49-F238E27FC236}">
                      <a16:creationId xmlns:a16="http://schemas.microsoft.com/office/drawing/2014/main" id="{38F4DC0D-3271-40ED-8E44-0B35BB255552}"/>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7" name="Oval 696">
                  <a:extLst>
                    <a:ext uri="{FF2B5EF4-FFF2-40B4-BE49-F238E27FC236}">
                      <a16:creationId xmlns:a16="http://schemas.microsoft.com/office/drawing/2014/main" id="{5964CE46-D6E9-41D4-B54C-E827841861F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1" name="Epithelial Cell">
              <a:extLst>
                <a:ext uri="{FF2B5EF4-FFF2-40B4-BE49-F238E27FC236}">
                  <a16:creationId xmlns:a16="http://schemas.microsoft.com/office/drawing/2014/main" id="{0A46A233-5666-4D50-A63F-87AD61BE9C4B}"/>
                </a:ext>
              </a:extLst>
            </p:cNvPr>
            <p:cNvGrpSpPr/>
            <p:nvPr/>
          </p:nvGrpSpPr>
          <p:grpSpPr>
            <a:xfrm>
              <a:off x="8202525" y="2038414"/>
              <a:ext cx="292605" cy="544481"/>
              <a:chOff x="8040358" y="1805888"/>
              <a:chExt cx="506734" cy="942935"/>
            </a:xfrm>
          </p:grpSpPr>
          <p:sp>
            <p:nvSpPr>
              <p:cNvPr id="674" name="Freeform: Shape 673">
                <a:extLst>
                  <a:ext uri="{FF2B5EF4-FFF2-40B4-BE49-F238E27FC236}">
                    <a16:creationId xmlns:a16="http://schemas.microsoft.com/office/drawing/2014/main" id="{C383AC03-FDDE-4D6C-8794-3468569D48A8}"/>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5" name="Freeform: Shape 674">
                <a:extLst>
                  <a:ext uri="{FF2B5EF4-FFF2-40B4-BE49-F238E27FC236}">
                    <a16:creationId xmlns:a16="http://schemas.microsoft.com/office/drawing/2014/main" id="{289E8CD7-C945-4659-91C6-C333568FB886}"/>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6" name="Freeform: Shape 675">
                <a:extLst>
                  <a:ext uri="{FF2B5EF4-FFF2-40B4-BE49-F238E27FC236}">
                    <a16:creationId xmlns:a16="http://schemas.microsoft.com/office/drawing/2014/main" id="{741F0EE4-4BDE-4944-9E82-3F38848A0679}"/>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7" name="Freeform: Shape 676">
                <a:extLst>
                  <a:ext uri="{FF2B5EF4-FFF2-40B4-BE49-F238E27FC236}">
                    <a16:creationId xmlns:a16="http://schemas.microsoft.com/office/drawing/2014/main" id="{C564435E-2780-4C5F-A3D2-5F68D821CC93}"/>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8" name="Freeform: Shape 677">
                <a:extLst>
                  <a:ext uri="{FF2B5EF4-FFF2-40B4-BE49-F238E27FC236}">
                    <a16:creationId xmlns:a16="http://schemas.microsoft.com/office/drawing/2014/main" id="{B3D54F33-C0C0-45A9-9EF0-C48DD57109A9}"/>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9" name="Freeform: Shape 678">
                <a:extLst>
                  <a:ext uri="{FF2B5EF4-FFF2-40B4-BE49-F238E27FC236}">
                    <a16:creationId xmlns:a16="http://schemas.microsoft.com/office/drawing/2014/main" id="{6A07EE1E-4BB3-4429-BEE1-4C75C3526498}"/>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0" name="Freeform: Shape 679">
                <a:extLst>
                  <a:ext uri="{FF2B5EF4-FFF2-40B4-BE49-F238E27FC236}">
                    <a16:creationId xmlns:a16="http://schemas.microsoft.com/office/drawing/2014/main" id="{C8A561B6-3E8D-49DF-AF48-404A8EBACF10}"/>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1" name="Freeform: Shape 680">
                <a:extLst>
                  <a:ext uri="{FF2B5EF4-FFF2-40B4-BE49-F238E27FC236}">
                    <a16:creationId xmlns:a16="http://schemas.microsoft.com/office/drawing/2014/main" id="{11878E9D-D5F7-4CD7-B99E-50AD1AE62D1D}"/>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2" name="Freeform: Shape 681">
                <a:extLst>
                  <a:ext uri="{FF2B5EF4-FFF2-40B4-BE49-F238E27FC236}">
                    <a16:creationId xmlns:a16="http://schemas.microsoft.com/office/drawing/2014/main" id="{92C1B2E2-35D2-4E04-AF16-A7E03FDE5720}"/>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83" name="Group 682">
                <a:extLst>
                  <a:ext uri="{FF2B5EF4-FFF2-40B4-BE49-F238E27FC236}">
                    <a16:creationId xmlns:a16="http://schemas.microsoft.com/office/drawing/2014/main" id="{0AF2A1DD-7AA9-47DD-A4F7-5981918516FE}"/>
                  </a:ext>
                </a:extLst>
              </p:cNvPr>
              <p:cNvGrpSpPr/>
              <p:nvPr/>
            </p:nvGrpSpPr>
            <p:grpSpPr>
              <a:xfrm>
                <a:off x="8040358" y="2033317"/>
                <a:ext cx="506734" cy="715506"/>
                <a:chOff x="664078" y="1946983"/>
                <a:chExt cx="506734" cy="715506"/>
              </a:xfrm>
            </p:grpSpPr>
            <p:sp>
              <p:nvSpPr>
                <p:cNvPr id="684" name="Rectangle: Rounded Corners 683">
                  <a:extLst>
                    <a:ext uri="{FF2B5EF4-FFF2-40B4-BE49-F238E27FC236}">
                      <a16:creationId xmlns:a16="http://schemas.microsoft.com/office/drawing/2014/main" id="{D0A0CD46-A53A-47D1-9B52-A47DD13A54A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5" name="Oval 684">
                  <a:extLst>
                    <a:ext uri="{FF2B5EF4-FFF2-40B4-BE49-F238E27FC236}">
                      <a16:creationId xmlns:a16="http://schemas.microsoft.com/office/drawing/2014/main" id="{AF9D5103-9262-4332-B959-27DC080BCC9F}"/>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2" name="Epithelial Cell">
              <a:extLst>
                <a:ext uri="{FF2B5EF4-FFF2-40B4-BE49-F238E27FC236}">
                  <a16:creationId xmlns:a16="http://schemas.microsoft.com/office/drawing/2014/main" id="{FF743B3F-0D7E-46CD-8182-A764ECE06B78}"/>
                </a:ext>
              </a:extLst>
            </p:cNvPr>
            <p:cNvGrpSpPr/>
            <p:nvPr/>
          </p:nvGrpSpPr>
          <p:grpSpPr>
            <a:xfrm>
              <a:off x="10189516" y="2038414"/>
              <a:ext cx="292605" cy="544481"/>
              <a:chOff x="8520041" y="1805888"/>
              <a:chExt cx="506734" cy="942935"/>
            </a:xfrm>
          </p:grpSpPr>
          <p:sp>
            <p:nvSpPr>
              <p:cNvPr id="662" name="Freeform: Shape 661">
                <a:extLst>
                  <a:ext uri="{FF2B5EF4-FFF2-40B4-BE49-F238E27FC236}">
                    <a16:creationId xmlns:a16="http://schemas.microsoft.com/office/drawing/2014/main" id="{006BEFDB-4839-4C7C-82B6-285C428E8982}"/>
                  </a:ext>
                </a:extLst>
              </p:cNvPr>
              <p:cNvSpPr/>
              <p:nvPr/>
            </p:nvSpPr>
            <p:spPr>
              <a:xfrm>
                <a:off x="856133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3" name="Freeform: Shape 662">
                <a:extLst>
                  <a:ext uri="{FF2B5EF4-FFF2-40B4-BE49-F238E27FC236}">
                    <a16:creationId xmlns:a16="http://schemas.microsoft.com/office/drawing/2014/main" id="{55D38DC3-D4CE-4440-97EC-7B233645803E}"/>
                  </a:ext>
                </a:extLst>
              </p:cNvPr>
              <p:cNvSpPr/>
              <p:nvPr/>
            </p:nvSpPr>
            <p:spPr>
              <a:xfrm>
                <a:off x="861549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4" name="Freeform: Shape 663">
                <a:extLst>
                  <a:ext uri="{FF2B5EF4-FFF2-40B4-BE49-F238E27FC236}">
                    <a16:creationId xmlns:a16="http://schemas.microsoft.com/office/drawing/2014/main" id="{CF0708C6-3AF6-44C4-8A59-F449FCDA871A}"/>
                  </a:ext>
                </a:extLst>
              </p:cNvPr>
              <p:cNvSpPr/>
              <p:nvPr/>
            </p:nvSpPr>
            <p:spPr>
              <a:xfrm>
                <a:off x="866326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5" name="Freeform: Shape 664">
                <a:extLst>
                  <a:ext uri="{FF2B5EF4-FFF2-40B4-BE49-F238E27FC236}">
                    <a16:creationId xmlns:a16="http://schemas.microsoft.com/office/drawing/2014/main" id="{4952A697-281A-4C64-BFD6-8DEDE3ECC3B7}"/>
                  </a:ext>
                </a:extLst>
              </p:cNvPr>
              <p:cNvSpPr/>
              <p:nvPr/>
            </p:nvSpPr>
            <p:spPr>
              <a:xfrm>
                <a:off x="871339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6" name="Freeform: Shape 665">
                <a:extLst>
                  <a:ext uri="{FF2B5EF4-FFF2-40B4-BE49-F238E27FC236}">
                    <a16:creationId xmlns:a16="http://schemas.microsoft.com/office/drawing/2014/main" id="{4B0720E2-34E5-4AD7-900F-67F737E9FBD8}"/>
                  </a:ext>
                </a:extLst>
              </p:cNvPr>
              <p:cNvSpPr/>
              <p:nvPr/>
            </p:nvSpPr>
            <p:spPr>
              <a:xfrm>
                <a:off x="876129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7" name="Freeform: Shape 666">
                <a:extLst>
                  <a:ext uri="{FF2B5EF4-FFF2-40B4-BE49-F238E27FC236}">
                    <a16:creationId xmlns:a16="http://schemas.microsoft.com/office/drawing/2014/main" id="{F961435E-B6C0-40C4-9822-E0E71A8963D8}"/>
                  </a:ext>
                </a:extLst>
              </p:cNvPr>
              <p:cNvSpPr/>
              <p:nvPr/>
            </p:nvSpPr>
            <p:spPr>
              <a:xfrm>
                <a:off x="880712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8" name="Freeform: Shape 667">
                <a:extLst>
                  <a:ext uri="{FF2B5EF4-FFF2-40B4-BE49-F238E27FC236}">
                    <a16:creationId xmlns:a16="http://schemas.microsoft.com/office/drawing/2014/main" id="{0355B65E-3F32-4A8A-9AEF-EE0BF0A40B18}"/>
                  </a:ext>
                </a:extLst>
              </p:cNvPr>
              <p:cNvSpPr/>
              <p:nvPr/>
            </p:nvSpPr>
            <p:spPr>
              <a:xfrm>
                <a:off x="885919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9" name="Freeform: Shape 668">
                <a:extLst>
                  <a:ext uri="{FF2B5EF4-FFF2-40B4-BE49-F238E27FC236}">
                    <a16:creationId xmlns:a16="http://schemas.microsoft.com/office/drawing/2014/main" id="{BADC1965-5341-4E2F-91F1-2CDAEBDB1D38}"/>
                  </a:ext>
                </a:extLst>
              </p:cNvPr>
              <p:cNvSpPr/>
              <p:nvPr/>
            </p:nvSpPr>
            <p:spPr>
              <a:xfrm>
                <a:off x="890502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0" name="Freeform: Shape 669">
                <a:extLst>
                  <a:ext uri="{FF2B5EF4-FFF2-40B4-BE49-F238E27FC236}">
                    <a16:creationId xmlns:a16="http://schemas.microsoft.com/office/drawing/2014/main" id="{51C8BF0A-BF6C-43D0-A4C4-54427164BAE8}"/>
                  </a:ext>
                </a:extLst>
              </p:cNvPr>
              <p:cNvSpPr/>
              <p:nvPr/>
            </p:nvSpPr>
            <p:spPr>
              <a:xfrm>
                <a:off x="894632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71" name="Group 670">
                <a:extLst>
                  <a:ext uri="{FF2B5EF4-FFF2-40B4-BE49-F238E27FC236}">
                    <a16:creationId xmlns:a16="http://schemas.microsoft.com/office/drawing/2014/main" id="{DE9D4A5D-074C-4381-A73A-F14371B0C21A}"/>
                  </a:ext>
                </a:extLst>
              </p:cNvPr>
              <p:cNvGrpSpPr/>
              <p:nvPr/>
            </p:nvGrpSpPr>
            <p:grpSpPr>
              <a:xfrm>
                <a:off x="8520041" y="2033317"/>
                <a:ext cx="506734" cy="715506"/>
                <a:chOff x="664078" y="1946983"/>
                <a:chExt cx="506734" cy="715506"/>
              </a:xfrm>
            </p:grpSpPr>
            <p:sp>
              <p:nvSpPr>
                <p:cNvPr id="672" name="Rectangle: Rounded Corners 671">
                  <a:extLst>
                    <a:ext uri="{FF2B5EF4-FFF2-40B4-BE49-F238E27FC236}">
                      <a16:creationId xmlns:a16="http://schemas.microsoft.com/office/drawing/2014/main" id="{B8130435-F180-45E5-A214-E08AF33928D7}"/>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3" name="Oval 672">
                  <a:extLst>
                    <a:ext uri="{FF2B5EF4-FFF2-40B4-BE49-F238E27FC236}">
                      <a16:creationId xmlns:a16="http://schemas.microsoft.com/office/drawing/2014/main" id="{FF179E94-375C-4AF1-8F87-C76A196701F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3" name="Epithelial Cell">
              <a:extLst>
                <a:ext uri="{FF2B5EF4-FFF2-40B4-BE49-F238E27FC236}">
                  <a16:creationId xmlns:a16="http://schemas.microsoft.com/office/drawing/2014/main" id="{BE00CE9C-14DF-421E-89A8-CE5906D6369A}"/>
                </a:ext>
              </a:extLst>
            </p:cNvPr>
            <p:cNvGrpSpPr/>
            <p:nvPr/>
          </p:nvGrpSpPr>
          <p:grpSpPr>
            <a:xfrm>
              <a:off x="10483291" y="2038414"/>
              <a:ext cx="308773" cy="544481"/>
              <a:chOff x="9028803" y="1805888"/>
              <a:chExt cx="534735" cy="942935"/>
            </a:xfrm>
          </p:grpSpPr>
          <p:sp>
            <p:nvSpPr>
              <p:cNvPr id="650" name="Freeform: Shape 649">
                <a:extLst>
                  <a:ext uri="{FF2B5EF4-FFF2-40B4-BE49-F238E27FC236}">
                    <a16:creationId xmlns:a16="http://schemas.microsoft.com/office/drawing/2014/main" id="{8A0400B9-B678-4FE5-B3A9-F2C5CC1A0D39}"/>
                  </a:ext>
                </a:extLst>
              </p:cNvPr>
              <p:cNvSpPr/>
              <p:nvPr/>
            </p:nvSpPr>
            <p:spPr>
              <a:xfrm>
                <a:off x="913654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1" name="Freeform: Shape 650">
                <a:extLst>
                  <a:ext uri="{FF2B5EF4-FFF2-40B4-BE49-F238E27FC236}">
                    <a16:creationId xmlns:a16="http://schemas.microsoft.com/office/drawing/2014/main" id="{76F27BF1-1D93-4C35-B7AE-5C12E9C6BB1C}"/>
                  </a:ext>
                </a:extLst>
              </p:cNvPr>
              <p:cNvSpPr/>
              <p:nvPr/>
            </p:nvSpPr>
            <p:spPr>
              <a:xfrm>
                <a:off x="919069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2" name="Freeform: Shape 651">
                <a:extLst>
                  <a:ext uri="{FF2B5EF4-FFF2-40B4-BE49-F238E27FC236}">
                    <a16:creationId xmlns:a16="http://schemas.microsoft.com/office/drawing/2014/main" id="{ED5D17F5-89C0-458E-BFA6-98595EF97DA2}"/>
                  </a:ext>
                </a:extLst>
              </p:cNvPr>
              <p:cNvSpPr/>
              <p:nvPr/>
            </p:nvSpPr>
            <p:spPr>
              <a:xfrm>
                <a:off x="923846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3" name="Freeform: Shape 652">
                <a:extLst>
                  <a:ext uri="{FF2B5EF4-FFF2-40B4-BE49-F238E27FC236}">
                    <a16:creationId xmlns:a16="http://schemas.microsoft.com/office/drawing/2014/main" id="{99B2C341-BDA8-4313-823C-9817B676E379}"/>
                  </a:ext>
                </a:extLst>
              </p:cNvPr>
              <p:cNvSpPr/>
              <p:nvPr/>
            </p:nvSpPr>
            <p:spPr>
              <a:xfrm>
                <a:off x="928859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4" name="Freeform: Shape 653">
                <a:extLst>
                  <a:ext uri="{FF2B5EF4-FFF2-40B4-BE49-F238E27FC236}">
                    <a16:creationId xmlns:a16="http://schemas.microsoft.com/office/drawing/2014/main" id="{F4BC8CEE-C014-488E-881F-A2B307C9FDE5}"/>
                  </a:ext>
                </a:extLst>
              </p:cNvPr>
              <p:cNvSpPr/>
              <p:nvPr/>
            </p:nvSpPr>
            <p:spPr>
              <a:xfrm>
                <a:off x="933650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5" name="Freeform: Shape 654">
                <a:extLst>
                  <a:ext uri="{FF2B5EF4-FFF2-40B4-BE49-F238E27FC236}">
                    <a16:creationId xmlns:a16="http://schemas.microsoft.com/office/drawing/2014/main" id="{FDB95891-701B-4ED4-BFE8-EE629C96D3F7}"/>
                  </a:ext>
                </a:extLst>
              </p:cNvPr>
              <p:cNvSpPr/>
              <p:nvPr/>
            </p:nvSpPr>
            <p:spPr>
              <a:xfrm>
                <a:off x="938232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6" name="Freeform: Shape 655">
                <a:extLst>
                  <a:ext uri="{FF2B5EF4-FFF2-40B4-BE49-F238E27FC236}">
                    <a16:creationId xmlns:a16="http://schemas.microsoft.com/office/drawing/2014/main" id="{9880BD42-8BAF-4A3A-8946-6C16C7AE6C1E}"/>
                  </a:ext>
                </a:extLst>
              </p:cNvPr>
              <p:cNvSpPr/>
              <p:nvPr/>
            </p:nvSpPr>
            <p:spPr>
              <a:xfrm>
                <a:off x="943439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7" name="Freeform: Shape 656">
                <a:extLst>
                  <a:ext uri="{FF2B5EF4-FFF2-40B4-BE49-F238E27FC236}">
                    <a16:creationId xmlns:a16="http://schemas.microsoft.com/office/drawing/2014/main" id="{B8664BA4-B411-4BBF-89C2-43CB8EABCFE2}"/>
                  </a:ext>
                </a:extLst>
              </p:cNvPr>
              <p:cNvSpPr/>
              <p:nvPr/>
            </p:nvSpPr>
            <p:spPr>
              <a:xfrm>
                <a:off x="948022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8" name="Freeform: Shape 657">
                <a:extLst>
                  <a:ext uri="{FF2B5EF4-FFF2-40B4-BE49-F238E27FC236}">
                    <a16:creationId xmlns:a16="http://schemas.microsoft.com/office/drawing/2014/main" id="{8392E6D9-9B8E-4534-9A47-5C6C94227CB9}"/>
                  </a:ext>
                </a:extLst>
              </p:cNvPr>
              <p:cNvSpPr/>
              <p:nvPr/>
            </p:nvSpPr>
            <p:spPr>
              <a:xfrm>
                <a:off x="952152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59" name="Group 658">
                <a:extLst>
                  <a:ext uri="{FF2B5EF4-FFF2-40B4-BE49-F238E27FC236}">
                    <a16:creationId xmlns:a16="http://schemas.microsoft.com/office/drawing/2014/main" id="{74D7D8B0-EF8F-4BE0-B358-1AFEB5C11322}"/>
                  </a:ext>
                </a:extLst>
              </p:cNvPr>
              <p:cNvGrpSpPr/>
              <p:nvPr/>
            </p:nvGrpSpPr>
            <p:grpSpPr>
              <a:xfrm>
                <a:off x="9028803" y="2033317"/>
                <a:ext cx="506734" cy="715506"/>
                <a:chOff x="664078" y="1946983"/>
                <a:chExt cx="506734" cy="715506"/>
              </a:xfrm>
            </p:grpSpPr>
            <p:sp>
              <p:nvSpPr>
                <p:cNvPr id="660" name="Rectangle: Rounded Corners 659">
                  <a:extLst>
                    <a:ext uri="{FF2B5EF4-FFF2-40B4-BE49-F238E27FC236}">
                      <a16:creationId xmlns:a16="http://schemas.microsoft.com/office/drawing/2014/main" id="{EE08AF35-74D0-4534-A33B-C3728478403B}"/>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1" name="Oval 660">
                  <a:extLst>
                    <a:ext uri="{FF2B5EF4-FFF2-40B4-BE49-F238E27FC236}">
                      <a16:creationId xmlns:a16="http://schemas.microsoft.com/office/drawing/2014/main" id="{56CA01C4-BE29-4072-8528-005B65AAC910}"/>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4" name="Epithelial Cell">
              <a:extLst>
                <a:ext uri="{FF2B5EF4-FFF2-40B4-BE49-F238E27FC236}">
                  <a16:creationId xmlns:a16="http://schemas.microsoft.com/office/drawing/2014/main" id="{6CA45DDD-3818-4489-9732-021F07CF1D3E}"/>
                </a:ext>
              </a:extLst>
            </p:cNvPr>
            <p:cNvGrpSpPr/>
            <p:nvPr/>
          </p:nvGrpSpPr>
          <p:grpSpPr>
            <a:xfrm>
              <a:off x="7341146" y="2038414"/>
              <a:ext cx="292605" cy="544481"/>
              <a:chOff x="7536889" y="1805888"/>
              <a:chExt cx="506734" cy="942935"/>
            </a:xfrm>
          </p:grpSpPr>
          <p:sp>
            <p:nvSpPr>
              <p:cNvPr id="638" name="Freeform: Shape 637">
                <a:extLst>
                  <a:ext uri="{FF2B5EF4-FFF2-40B4-BE49-F238E27FC236}">
                    <a16:creationId xmlns:a16="http://schemas.microsoft.com/office/drawing/2014/main" id="{3753B92D-D003-4C29-B9C8-EBB7E229C196}"/>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9" name="Freeform: Shape 638">
                <a:extLst>
                  <a:ext uri="{FF2B5EF4-FFF2-40B4-BE49-F238E27FC236}">
                    <a16:creationId xmlns:a16="http://schemas.microsoft.com/office/drawing/2014/main" id="{294CA8FB-3453-4649-B367-02AD0D19BB22}"/>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0" name="Freeform: Shape 639">
                <a:extLst>
                  <a:ext uri="{FF2B5EF4-FFF2-40B4-BE49-F238E27FC236}">
                    <a16:creationId xmlns:a16="http://schemas.microsoft.com/office/drawing/2014/main" id="{49045AC3-2811-44FE-8204-DFDB2FD7ABCC}"/>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1" name="Freeform: Shape 640">
                <a:extLst>
                  <a:ext uri="{FF2B5EF4-FFF2-40B4-BE49-F238E27FC236}">
                    <a16:creationId xmlns:a16="http://schemas.microsoft.com/office/drawing/2014/main" id="{36A9135A-6A22-4B76-AFB4-80A74DB58360}"/>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2" name="Freeform: Shape 641">
                <a:extLst>
                  <a:ext uri="{FF2B5EF4-FFF2-40B4-BE49-F238E27FC236}">
                    <a16:creationId xmlns:a16="http://schemas.microsoft.com/office/drawing/2014/main" id="{22EFFDC5-E886-4853-8A21-4D108F1B7271}"/>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3" name="Freeform: Shape 642">
                <a:extLst>
                  <a:ext uri="{FF2B5EF4-FFF2-40B4-BE49-F238E27FC236}">
                    <a16:creationId xmlns:a16="http://schemas.microsoft.com/office/drawing/2014/main" id="{4806907F-32DE-479A-8ABF-49B9CDCC2F4F}"/>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4" name="Freeform: Shape 643">
                <a:extLst>
                  <a:ext uri="{FF2B5EF4-FFF2-40B4-BE49-F238E27FC236}">
                    <a16:creationId xmlns:a16="http://schemas.microsoft.com/office/drawing/2014/main" id="{1F216259-011B-455A-882D-6CCEEC3E6222}"/>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5" name="Freeform: Shape 644">
                <a:extLst>
                  <a:ext uri="{FF2B5EF4-FFF2-40B4-BE49-F238E27FC236}">
                    <a16:creationId xmlns:a16="http://schemas.microsoft.com/office/drawing/2014/main" id="{050B218C-28AF-4338-A057-3755BA075B70}"/>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6" name="Freeform: Shape 645">
                <a:extLst>
                  <a:ext uri="{FF2B5EF4-FFF2-40B4-BE49-F238E27FC236}">
                    <a16:creationId xmlns:a16="http://schemas.microsoft.com/office/drawing/2014/main" id="{EC0BFF95-9CAF-41F2-85FB-8523E4A49CC7}"/>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47" name="Group 646">
                <a:extLst>
                  <a:ext uri="{FF2B5EF4-FFF2-40B4-BE49-F238E27FC236}">
                    <a16:creationId xmlns:a16="http://schemas.microsoft.com/office/drawing/2014/main" id="{95285097-2CAF-4840-A8E8-A16250BDAAAF}"/>
                  </a:ext>
                </a:extLst>
              </p:cNvPr>
              <p:cNvGrpSpPr/>
              <p:nvPr/>
            </p:nvGrpSpPr>
            <p:grpSpPr>
              <a:xfrm>
                <a:off x="7536889" y="2033317"/>
                <a:ext cx="506734" cy="715506"/>
                <a:chOff x="664078" y="1946983"/>
                <a:chExt cx="506734" cy="715506"/>
              </a:xfrm>
            </p:grpSpPr>
            <p:sp>
              <p:nvSpPr>
                <p:cNvPr id="648" name="Rectangle: Rounded Corners 647">
                  <a:extLst>
                    <a:ext uri="{FF2B5EF4-FFF2-40B4-BE49-F238E27FC236}">
                      <a16:creationId xmlns:a16="http://schemas.microsoft.com/office/drawing/2014/main" id="{7170E4D3-7D35-4C1C-89AB-DE1781FA357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9" name="Oval 648">
                  <a:extLst>
                    <a:ext uri="{FF2B5EF4-FFF2-40B4-BE49-F238E27FC236}">
                      <a16:creationId xmlns:a16="http://schemas.microsoft.com/office/drawing/2014/main" id="{E17F6B14-79FF-49B2-8B9B-C7BE087F051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5" name="Epithelial Cell">
              <a:extLst>
                <a:ext uri="{FF2B5EF4-FFF2-40B4-BE49-F238E27FC236}">
                  <a16:creationId xmlns:a16="http://schemas.microsoft.com/office/drawing/2014/main" id="{1E737997-67F0-4A77-9F9C-BAB0D5A5247C}"/>
                </a:ext>
              </a:extLst>
            </p:cNvPr>
            <p:cNvGrpSpPr/>
            <p:nvPr/>
          </p:nvGrpSpPr>
          <p:grpSpPr>
            <a:xfrm>
              <a:off x="7631865" y="2038414"/>
              <a:ext cx="292605" cy="544481"/>
              <a:chOff x="8040358" y="1805888"/>
              <a:chExt cx="506734" cy="942935"/>
            </a:xfrm>
          </p:grpSpPr>
          <p:sp>
            <p:nvSpPr>
              <p:cNvPr id="626" name="Freeform: Shape 625">
                <a:extLst>
                  <a:ext uri="{FF2B5EF4-FFF2-40B4-BE49-F238E27FC236}">
                    <a16:creationId xmlns:a16="http://schemas.microsoft.com/office/drawing/2014/main" id="{BAC507D5-51D5-4CE7-ACED-E06FFFE06BEB}"/>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7" name="Freeform: Shape 626">
                <a:extLst>
                  <a:ext uri="{FF2B5EF4-FFF2-40B4-BE49-F238E27FC236}">
                    <a16:creationId xmlns:a16="http://schemas.microsoft.com/office/drawing/2014/main" id="{0ED067B6-2098-4938-9BCD-3EB01B871A0C}"/>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8" name="Freeform: Shape 627">
                <a:extLst>
                  <a:ext uri="{FF2B5EF4-FFF2-40B4-BE49-F238E27FC236}">
                    <a16:creationId xmlns:a16="http://schemas.microsoft.com/office/drawing/2014/main" id="{CCA747C2-4221-48DE-93DA-D39850E5E366}"/>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9" name="Freeform: Shape 628">
                <a:extLst>
                  <a:ext uri="{FF2B5EF4-FFF2-40B4-BE49-F238E27FC236}">
                    <a16:creationId xmlns:a16="http://schemas.microsoft.com/office/drawing/2014/main" id="{DE37D9EF-3A6B-4F56-A23D-810CABFEC71A}"/>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0" name="Freeform: Shape 629">
                <a:extLst>
                  <a:ext uri="{FF2B5EF4-FFF2-40B4-BE49-F238E27FC236}">
                    <a16:creationId xmlns:a16="http://schemas.microsoft.com/office/drawing/2014/main" id="{C2342BBD-AC44-4A8C-9461-598944EB9E88}"/>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1" name="Freeform: Shape 630">
                <a:extLst>
                  <a:ext uri="{FF2B5EF4-FFF2-40B4-BE49-F238E27FC236}">
                    <a16:creationId xmlns:a16="http://schemas.microsoft.com/office/drawing/2014/main" id="{6C3FC59A-6F76-4521-AFCB-B7FA472784F8}"/>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2" name="Freeform: Shape 631">
                <a:extLst>
                  <a:ext uri="{FF2B5EF4-FFF2-40B4-BE49-F238E27FC236}">
                    <a16:creationId xmlns:a16="http://schemas.microsoft.com/office/drawing/2014/main" id="{9CF26452-A2F7-4255-A226-EE7D5D778A14}"/>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3" name="Freeform: Shape 632">
                <a:extLst>
                  <a:ext uri="{FF2B5EF4-FFF2-40B4-BE49-F238E27FC236}">
                    <a16:creationId xmlns:a16="http://schemas.microsoft.com/office/drawing/2014/main" id="{1B1A9B2C-1654-4250-94CD-A2B79340E80C}"/>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4" name="Freeform: Shape 633">
                <a:extLst>
                  <a:ext uri="{FF2B5EF4-FFF2-40B4-BE49-F238E27FC236}">
                    <a16:creationId xmlns:a16="http://schemas.microsoft.com/office/drawing/2014/main" id="{985F4833-AEA7-4B9D-A3E5-4C5D56648975}"/>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35" name="Group 634">
                <a:extLst>
                  <a:ext uri="{FF2B5EF4-FFF2-40B4-BE49-F238E27FC236}">
                    <a16:creationId xmlns:a16="http://schemas.microsoft.com/office/drawing/2014/main" id="{D67BE490-BB12-48D1-BF11-6977340914D7}"/>
                  </a:ext>
                </a:extLst>
              </p:cNvPr>
              <p:cNvGrpSpPr/>
              <p:nvPr/>
            </p:nvGrpSpPr>
            <p:grpSpPr>
              <a:xfrm>
                <a:off x="8040358" y="2033317"/>
                <a:ext cx="506734" cy="715506"/>
                <a:chOff x="664078" y="1946983"/>
                <a:chExt cx="506734" cy="715506"/>
              </a:xfrm>
            </p:grpSpPr>
            <p:sp>
              <p:nvSpPr>
                <p:cNvPr id="636" name="Rectangle: Rounded Corners 635">
                  <a:extLst>
                    <a:ext uri="{FF2B5EF4-FFF2-40B4-BE49-F238E27FC236}">
                      <a16:creationId xmlns:a16="http://schemas.microsoft.com/office/drawing/2014/main" id="{1875DE4E-568B-46C2-B375-A458965BDED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7" name="Oval 636">
                  <a:extLst>
                    <a:ext uri="{FF2B5EF4-FFF2-40B4-BE49-F238E27FC236}">
                      <a16:creationId xmlns:a16="http://schemas.microsoft.com/office/drawing/2014/main" id="{3BCD1186-5CC6-439A-859C-5CD50D098769}"/>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sp>
        <p:nvSpPr>
          <p:cNvPr id="1130" name="Rectangle 1129">
            <a:extLst>
              <a:ext uri="{FF2B5EF4-FFF2-40B4-BE49-F238E27FC236}">
                <a16:creationId xmlns:a16="http://schemas.microsoft.com/office/drawing/2014/main" id="{AF1CEBDA-9A9A-4488-A320-3542EC3AAEC5}"/>
              </a:ext>
            </a:extLst>
          </p:cNvPr>
          <p:cNvSpPr/>
          <p:nvPr/>
        </p:nvSpPr>
        <p:spPr>
          <a:xfrm>
            <a:off x="2052830" y="1465271"/>
            <a:ext cx="2299530" cy="4320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656665"/>
                </a:solidFill>
                <a:effectLst/>
                <a:uLnTx/>
                <a:uFillTx/>
                <a:latin typeface="Calibri"/>
                <a:ea typeface="+mn-ea"/>
                <a:cs typeface="+mn-cs"/>
              </a:rPr>
              <a:t>Viruses, allergens, </a:t>
            </a:r>
            <a:br>
              <a:rPr kumimoji="0" lang="en-GB" sz="1200" b="0" i="0" u="none" strike="noStrike" kern="1200" cap="none" spc="0" normalizeH="0" baseline="0" noProof="0">
                <a:ln>
                  <a:noFill/>
                </a:ln>
                <a:solidFill>
                  <a:srgbClr val="656665"/>
                </a:solidFill>
                <a:effectLst/>
                <a:uLnTx/>
                <a:uFillTx/>
                <a:latin typeface="Calibri"/>
                <a:ea typeface="+mn-ea"/>
                <a:cs typeface="+mn-cs"/>
              </a:rPr>
            </a:br>
            <a:r>
              <a:rPr kumimoji="0" lang="en-GB" sz="1200" b="0" i="0" u="none" strike="noStrike" kern="1200" cap="none" spc="0" normalizeH="0" baseline="0" noProof="0">
                <a:ln>
                  <a:noFill/>
                </a:ln>
                <a:solidFill>
                  <a:srgbClr val="656665"/>
                </a:solidFill>
                <a:effectLst/>
                <a:uLnTx/>
                <a:uFillTx/>
                <a:latin typeface="Calibri"/>
                <a:ea typeface="+mn-ea"/>
                <a:cs typeface="+mn-cs"/>
              </a:rPr>
              <a:t>cigarette smoke and pollution</a:t>
            </a:r>
          </a:p>
        </p:txBody>
      </p:sp>
      <p:sp>
        <p:nvSpPr>
          <p:cNvPr id="3" name="Slide Number Placeholder 5">
            <a:extLst>
              <a:ext uri="{FF2B5EF4-FFF2-40B4-BE49-F238E27FC236}">
                <a16:creationId xmlns:a16="http://schemas.microsoft.com/office/drawing/2014/main" id="{3214C218-0B5E-0500-1398-BA6BA9C387EC}"/>
              </a:ext>
            </a:extLst>
          </p:cNvPr>
          <p:cNvSpPr txBox="1">
            <a:spLocks/>
          </p:cNvSpPr>
          <p:nvPr/>
        </p:nvSpPr>
        <p:spPr>
          <a:xfrm>
            <a:off x="11264400" y="6331998"/>
            <a:ext cx="432000" cy="2220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38BAEAC-A895-4A01-AB9B-F6141799970D}" type="slidenum">
              <a:rPr lang="en-GB" sz="900" b="1" smtClean="0">
                <a:solidFill>
                  <a:srgbClr val="FFFFFF"/>
                </a:solidFill>
                <a:latin typeface="Calibri"/>
              </a:rPr>
              <a:pPr algn="ctr"/>
              <a:t>8</a:t>
            </a:fld>
            <a:endParaRPr lang="en-GB" sz="900" b="1">
              <a:solidFill>
                <a:srgbClr val="FFFFFF"/>
              </a:solidFill>
              <a:latin typeface="Calibri"/>
            </a:endParaRPr>
          </a:p>
        </p:txBody>
      </p:sp>
      <p:sp>
        <p:nvSpPr>
          <p:cNvPr id="4" name="Text Placeholder 3">
            <a:extLst>
              <a:ext uri="{FF2B5EF4-FFF2-40B4-BE49-F238E27FC236}">
                <a16:creationId xmlns:a16="http://schemas.microsoft.com/office/drawing/2014/main" id="{FA8ABDEC-A362-2E42-C4AA-4BA2114125CD}"/>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8"/>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1" dirty="0"/>
              <a:t>Abbreviations: </a:t>
            </a:r>
            <a:r>
              <a:rPr lang="en-GB" sz="900" dirty="0"/>
              <a:t>EOS, eosinophil; </a:t>
            </a:r>
            <a:r>
              <a:rPr lang="en-GB" sz="900" dirty="0" err="1"/>
              <a:t>FeNO</a:t>
            </a:r>
            <a:r>
              <a:rPr lang="en-GB" sz="900" dirty="0"/>
              <a:t>, fractional exhaled nitric oxide; </a:t>
            </a:r>
            <a:r>
              <a:rPr lang="en-GB" sz="900" dirty="0" err="1"/>
              <a:t>IgE</a:t>
            </a:r>
            <a:r>
              <a:rPr lang="en-GB" sz="900" dirty="0"/>
              <a:t>, immunoglobulin E; IL, interleukin; T2, Type 2; TSLP, thymic stromal lymphopoietin.</a:t>
            </a:r>
            <a:br>
              <a:rPr lang="en-GB" sz="900" dirty="0"/>
            </a:br>
            <a:r>
              <a:rPr lang="en-GB" sz="900" b="1" dirty="0"/>
              <a:t>References: </a:t>
            </a:r>
            <a:r>
              <a:rPr lang="en-GB" sz="900" dirty="0"/>
              <a:t>1. </a:t>
            </a:r>
            <a:r>
              <a:rPr lang="en-GB" sz="900" dirty="0" err="1"/>
              <a:t>Porsbjerg</a:t>
            </a:r>
            <a:r>
              <a:rPr lang="en-GB" sz="900" dirty="0"/>
              <a:t> CM, et al. </a:t>
            </a:r>
            <a:r>
              <a:rPr lang="en-GB" sz="900" i="1" dirty="0" err="1"/>
              <a:t>Eur</a:t>
            </a:r>
            <a:r>
              <a:rPr lang="en-GB" sz="900" i="1" dirty="0"/>
              <a:t> Respir J</a:t>
            </a:r>
            <a:r>
              <a:rPr lang="en-GB" sz="900" dirty="0"/>
              <a:t>. 2020;56(5):2000260; 2. Cohn L, et al. J Exp Med. 1997;186(10):1737-47; 3. Lambrecht BN, et al. </a:t>
            </a:r>
            <a:r>
              <a:rPr lang="en-GB" sz="900" i="1" dirty="0"/>
              <a:t>Immunity</a:t>
            </a:r>
            <a:r>
              <a:rPr lang="en-GB" sz="900" dirty="0"/>
              <a:t>. 2019;50(4):975–91; 4. Kim Y, Yoo KH. Allergy Asthma Immunol Res. 2022;14(2):151-152; 5. </a:t>
            </a:r>
            <a:r>
              <a:rPr lang="en-GB" sz="900" dirty="0" err="1"/>
              <a:t>Dunican</a:t>
            </a:r>
            <a:r>
              <a:rPr lang="en-GB" sz="900" dirty="0"/>
              <a:t> EM, et al. </a:t>
            </a:r>
            <a:r>
              <a:rPr lang="en-GB" sz="900" i="1" dirty="0"/>
              <a:t>J Clin Invest</a:t>
            </a:r>
            <a:r>
              <a:rPr lang="en-GB" sz="900" dirty="0"/>
              <a:t>. 2018;128(3): 997–1009.</a:t>
            </a:r>
          </a:p>
        </p:txBody>
      </p:sp>
    </p:spTree>
    <p:extLst>
      <p:ext uri="{BB962C8B-B14F-4D97-AF65-F5344CB8AC3E}">
        <p14:creationId xmlns:p14="http://schemas.microsoft.com/office/powerpoint/2010/main" val="120262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 name="Picture 1545">
            <a:extLst>
              <a:ext uri="{FF2B5EF4-FFF2-40B4-BE49-F238E27FC236}">
                <a16:creationId xmlns:a16="http://schemas.microsoft.com/office/drawing/2014/main" id="{56B36324-80FA-87A9-BF93-B6D4E49FD416}"/>
              </a:ext>
            </a:extLst>
          </p:cNvPr>
          <p:cNvPicPr>
            <a:picLocks noChangeAspect="1"/>
          </p:cNvPicPr>
          <p:nvPr/>
        </p:nvPicPr>
        <p:blipFill>
          <a:blip r:embed="rId2"/>
          <a:stretch>
            <a:fillRect/>
          </a:stretch>
        </p:blipFill>
        <p:spPr>
          <a:xfrm>
            <a:off x="417600" y="1362737"/>
            <a:ext cx="11231338" cy="3401800"/>
          </a:xfrm>
          <a:prstGeom prst="rect">
            <a:avLst/>
          </a:prstGeom>
        </p:spPr>
      </p:pic>
      <p:sp>
        <p:nvSpPr>
          <p:cNvPr id="2" name="Title 1">
            <a:extLst>
              <a:ext uri="{FF2B5EF4-FFF2-40B4-BE49-F238E27FC236}">
                <a16:creationId xmlns:a16="http://schemas.microsoft.com/office/drawing/2014/main" id="{A8EF0F0B-6E31-6C4D-86E0-C9CCA5AFA122}"/>
              </a:ext>
            </a:extLst>
          </p:cNvPr>
          <p:cNvSpPr>
            <a:spLocks noGrp="1"/>
          </p:cNvSpPr>
          <p:nvPr>
            <p:ph type="title"/>
          </p:nvPr>
        </p:nvSpPr>
        <p:spPr/>
        <p:txBody>
          <a:bodyPr/>
          <a:lstStyle/>
          <a:p>
            <a:r>
              <a:rPr lang="en-GB" dirty="0"/>
              <a:t>In COPD, triggers can act through multiple inflammatory pathways to contribute to disease pathology</a:t>
            </a:r>
            <a:r>
              <a:rPr lang="en-GB" baseline="30000" dirty="0"/>
              <a:t>1</a:t>
            </a:r>
            <a:r>
              <a:rPr lang="en-GB" baseline="30000" dirty="0">
                <a:cs typeface="Arial" panose="020B0604020202020204" pitchFamily="34" charset="0"/>
              </a:rPr>
              <a:t>,2a</a:t>
            </a:r>
            <a:endParaRPr lang="en-GB" baseline="30000" dirty="0"/>
          </a:p>
        </p:txBody>
      </p:sp>
      <p:sp>
        <p:nvSpPr>
          <p:cNvPr id="1512" name="TextBox 1511">
            <a:extLst>
              <a:ext uri="{FF2B5EF4-FFF2-40B4-BE49-F238E27FC236}">
                <a16:creationId xmlns:a16="http://schemas.microsoft.com/office/drawing/2014/main" id="{721A29F9-37A5-693C-B46E-22071C6F9577}"/>
              </a:ext>
            </a:extLst>
          </p:cNvPr>
          <p:cNvSpPr txBox="1"/>
          <p:nvPr/>
        </p:nvSpPr>
        <p:spPr>
          <a:xfrm>
            <a:off x="241235" y="1685028"/>
            <a:ext cx="777917" cy="184666"/>
          </a:xfrm>
          <a:prstGeom prst="rect">
            <a:avLst/>
          </a:prstGeom>
          <a:noFill/>
        </p:spPr>
        <p:txBody>
          <a:bodyPr wrap="square" lIns="0" tIns="0" rIns="0" bIns="0" rtlCol="0">
            <a:spAutoFit/>
          </a:bodyPr>
          <a:lstStyle/>
          <a:p>
            <a:pPr algn="r" defTabSz="881717">
              <a:defRPr/>
            </a:pPr>
            <a:r>
              <a:rPr lang="en-US" sz="1200" b="1">
                <a:solidFill>
                  <a:schemeClr val="tx1">
                    <a:lumMod val="50000"/>
                  </a:schemeClr>
                </a:solidFill>
                <a:latin typeface="Calibri"/>
                <a:cs typeface="Calibri" panose="020F0502020204030204" pitchFamily="34" charset="0"/>
              </a:rPr>
              <a:t>Epithelium</a:t>
            </a:r>
          </a:p>
        </p:txBody>
      </p:sp>
      <p:sp>
        <p:nvSpPr>
          <p:cNvPr id="1513" name="TextBox 1512">
            <a:extLst>
              <a:ext uri="{FF2B5EF4-FFF2-40B4-BE49-F238E27FC236}">
                <a16:creationId xmlns:a16="http://schemas.microsoft.com/office/drawing/2014/main" id="{46FD42EC-7F86-9F3C-1F3B-565FE988AAD3}"/>
              </a:ext>
            </a:extLst>
          </p:cNvPr>
          <p:cNvSpPr txBox="1"/>
          <p:nvPr/>
        </p:nvSpPr>
        <p:spPr>
          <a:xfrm>
            <a:off x="8000390" y="1236268"/>
            <a:ext cx="580287"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Allergens</a:t>
            </a:r>
          </a:p>
        </p:txBody>
      </p:sp>
      <p:sp>
        <p:nvSpPr>
          <p:cNvPr id="1514" name="TextBox 1513">
            <a:extLst>
              <a:ext uri="{FF2B5EF4-FFF2-40B4-BE49-F238E27FC236}">
                <a16:creationId xmlns:a16="http://schemas.microsoft.com/office/drawing/2014/main" id="{4213EBAD-9A4D-FAED-5A74-9CA87F6016CF}"/>
              </a:ext>
            </a:extLst>
          </p:cNvPr>
          <p:cNvSpPr txBox="1"/>
          <p:nvPr/>
        </p:nvSpPr>
        <p:spPr>
          <a:xfrm>
            <a:off x="1375250" y="1277871"/>
            <a:ext cx="453650"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Viruses</a:t>
            </a:r>
          </a:p>
        </p:txBody>
      </p:sp>
      <p:sp>
        <p:nvSpPr>
          <p:cNvPr id="1515" name="TextBox 1514">
            <a:extLst>
              <a:ext uri="{FF2B5EF4-FFF2-40B4-BE49-F238E27FC236}">
                <a16:creationId xmlns:a16="http://schemas.microsoft.com/office/drawing/2014/main" id="{B343C3CC-ADEE-FBB1-DFD0-187C24BCDDD0}"/>
              </a:ext>
            </a:extLst>
          </p:cNvPr>
          <p:cNvSpPr txBox="1"/>
          <p:nvPr/>
        </p:nvSpPr>
        <p:spPr>
          <a:xfrm>
            <a:off x="3277947" y="1206072"/>
            <a:ext cx="512961"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Bacteria</a:t>
            </a:r>
          </a:p>
        </p:txBody>
      </p:sp>
      <p:sp>
        <p:nvSpPr>
          <p:cNvPr id="1516" name="TextBox 1515">
            <a:extLst>
              <a:ext uri="{FF2B5EF4-FFF2-40B4-BE49-F238E27FC236}">
                <a16:creationId xmlns:a16="http://schemas.microsoft.com/office/drawing/2014/main" id="{62759357-46C6-233C-4B13-2B3CD1563AD0}"/>
              </a:ext>
            </a:extLst>
          </p:cNvPr>
          <p:cNvSpPr txBox="1"/>
          <p:nvPr/>
        </p:nvSpPr>
        <p:spPr>
          <a:xfrm>
            <a:off x="506192" y="1228573"/>
            <a:ext cx="512960" cy="184666"/>
          </a:xfrm>
          <a:prstGeom prst="rect">
            <a:avLst/>
          </a:prstGeom>
          <a:noFill/>
        </p:spPr>
        <p:txBody>
          <a:bodyPr wrap="square" lIns="0" tIns="0" rIns="0" bIns="0" rtlCol="0">
            <a:spAutoFit/>
          </a:bodyPr>
          <a:lstStyle/>
          <a:p>
            <a:pPr defTabSz="881717">
              <a:defRPr/>
            </a:pPr>
            <a:r>
              <a:rPr lang="en-US" sz="1200" b="1">
                <a:solidFill>
                  <a:schemeClr val="tx1">
                    <a:lumMod val="50000"/>
                  </a:schemeClr>
                </a:solidFill>
                <a:latin typeface="Calibri"/>
                <a:cs typeface="Calibri" panose="020F0502020204030204" pitchFamily="34" charset="0"/>
              </a:rPr>
              <a:t>Triggers</a:t>
            </a:r>
          </a:p>
        </p:txBody>
      </p:sp>
      <p:sp>
        <p:nvSpPr>
          <p:cNvPr id="1517" name="TextBox 1516">
            <a:extLst>
              <a:ext uri="{FF2B5EF4-FFF2-40B4-BE49-F238E27FC236}">
                <a16:creationId xmlns:a16="http://schemas.microsoft.com/office/drawing/2014/main" id="{3FCFDD06-6F2F-8453-47E2-1A10416692B7}"/>
              </a:ext>
            </a:extLst>
          </p:cNvPr>
          <p:cNvSpPr txBox="1"/>
          <p:nvPr/>
        </p:nvSpPr>
        <p:spPr>
          <a:xfrm>
            <a:off x="3967346" y="1592695"/>
            <a:ext cx="418384"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Mucus</a:t>
            </a:r>
          </a:p>
        </p:txBody>
      </p:sp>
      <p:sp>
        <p:nvSpPr>
          <p:cNvPr id="1518" name="TextBox 1517">
            <a:extLst>
              <a:ext uri="{FF2B5EF4-FFF2-40B4-BE49-F238E27FC236}">
                <a16:creationId xmlns:a16="http://schemas.microsoft.com/office/drawing/2014/main" id="{A2555157-660A-61BE-DF22-6C1A006E5E47}"/>
              </a:ext>
            </a:extLst>
          </p:cNvPr>
          <p:cNvSpPr txBox="1"/>
          <p:nvPr/>
        </p:nvSpPr>
        <p:spPr>
          <a:xfrm>
            <a:off x="9617109" y="1179275"/>
            <a:ext cx="561051"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Pollution</a:t>
            </a:r>
          </a:p>
        </p:txBody>
      </p:sp>
      <p:sp>
        <p:nvSpPr>
          <p:cNvPr id="1519" name="TextBox 1518">
            <a:extLst>
              <a:ext uri="{FF2B5EF4-FFF2-40B4-BE49-F238E27FC236}">
                <a16:creationId xmlns:a16="http://schemas.microsoft.com/office/drawing/2014/main" id="{C87F0D50-E256-B2CF-9E12-C2CC44265301}"/>
              </a:ext>
            </a:extLst>
          </p:cNvPr>
          <p:cNvSpPr txBox="1"/>
          <p:nvPr/>
        </p:nvSpPr>
        <p:spPr>
          <a:xfrm>
            <a:off x="5113441" y="1260755"/>
            <a:ext cx="423194"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Smoke</a:t>
            </a:r>
          </a:p>
        </p:txBody>
      </p:sp>
      <p:sp>
        <p:nvSpPr>
          <p:cNvPr id="1520" name="TextBox 1519">
            <a:extLst>
              <a:ext uri="{FF2B5EF4-FFF2-40B4-BE49-F238E27FC236}">
                <a16:creationId xmlns:a16="http://schemas.microsoft.com/office/drawing/2014/main" id="{FF130A24-7D96-3BF6-4BA4-D17B68354CA8}"/>
              </a:ext>
            </a:extLst>
          </p:cNvPr>
          <p:cNvSpPr txBox="1"/>
          <p:nvPr/>
        </p:nvSpPr>
        <p:spPr>
          <a:xfrm>
            <a:off x="10992373" y="2450862"/>
            <a:ext cx="686085" cy="184666"/>
          </a:xfrm>
          <a:prstGeom prst="rect">
            <a:avLst/>
          </a:prstGeom>
          <a:noFill/>
        </p:spPr>
        <p:txBody>
          <a:bodyPr wrap="none" lIns="0" tIns="0" rIns="0" bIns="0" rtlCol="0">
            <a:spAutoFit/>
          </a:bodyPr>
          <a:lstStyle/>
          <a:p>
            <a:pPr algn="ctr" defTabSz="881717">
              <a:defRPr/>
            </a:pPr>
            <a:r>
              <a:rPr lang="en-US" sz="1200" b="1" kern="0">
                <a:solidFill>
                  <a:schemeClr val="tx1">
                    <a:lumMod val="50000"/>
                  </a:schemeClr>
                </a:solidFill>
                <a:latin typeface="Calibri"/>
                <a:cs typeface="Calibri" panose="020F0502020204030204" pitchFamily="34" charset="0"/>
              </a:rPr>
              <a:t>Goblet cell</a:t>
            </a:r>
          </a:p>
        </p:txBody>
      </p:sp>
      <p:sp>
        <p:nvSpPr>
          <p:cNvPr id="1521" name="TextBox 1520">
            <a:extLst>
              <a:ext uri="{FF2B5EF4-FFF2-40B4-BE49-F238E27FC236}">
                <a16:creationId xmlns:a16="http://schemas.microsoft.com/office/drawing/2014/main" id="{05C22BE9-9838-B06B-37B8-CAFE2D95E4D0}"/>
              </a:ext>
            </a:extLst>
          </p:cNvPr>
          <p:cNvSpPr txBox="1"/>
          <p:nvPr/>
        </p:nvSpPr>
        <p:spPr>
          <a:xfrm>
            <a:off x="11228155" y="3787101"/>
            <a:ext cx="831126" cy="553998"/>
          </a:xfrm>
          <a:prstGeom prst="rect">
            <a:avLst/>
          </a:prstGeom>
          <a:noFill/>
        </p:spPr>
        <p:txBody>
          <a:bodyPr wrap="square" lIns="0" tIns="0" rIns="0" bIns="0" rtlCol="0">
            <a:spAutoFit/>
          </a:bodyPr>
          <a:lstStyle/>
          <a:p>
            <a:pPr defTabSz="881717">
              <a:defRPr/>
            </a:pPr>
            <a:r>
              <a:rPr lang="en-US" sz="1200" b="1">
                <a:solidFill>
                  <a:schemeClr val="tx1">
                    <a:lumMod val="50000"/>
                  </a:schemeClr>
                </a:solidFill>
                <a:latin typeface="Calibri"/>
                <a:cs typeface="Calibri" panose="020F0502020204030204" pitchFamily="34" charset="0"/>
              </a:rPr>
              <a:t>Airway smooth muscle</a:t>
            </a:r>
          </a:p>
        </p:txBody>
      </p:sp>
      <p:sp>
        <p:nvSpPr>
          <p:cNvPr id="1522" name="TextBox 1521">
            <a:extLst>
              <a:ext uri="{FF2B5EF4-FFF2-40B4-BE49-F238E27FC236}">
                <a16:creationId xmlns:a16="http://schemas.microsoft.com/office/drawing/2014/main" id="{CECF98D5-0544-2F75-4687-7E6128B60FBC}"/>
              </a:ext>
            </a:extLst>
          </p:cNvPr>
          <p:cNvSpPr txBox="1"/>
          <p:nvPr/>
        </p:nvSpPr>
        <p:spPr>
          <a:xfrm>
            <a:off x="2390498" y="2413808"/>
            <a:ext cx="706776" cy="38967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tIns="0" bIns="0" anchor="ctr">
            <a:noAutofit/>
          </a:bodyPr>
          <a:lstStyle/>
          <a:p>
            <a:pPr algn="ctr" defTabSz="881717">
              <a:defRPr/>
            </a:pPr>
            <a:r>
              <a:rPr lang="en-US" sz="1200" b="1">
                <a:solidFill>
                  <a:schemeClr val="bg1"/>
                </a:solidFill>
                <a:latin typeface="Calibri"/>
                <a:cs typeface="Calibri" panose="020F0502020204030204" pitchFamily="34" charset="0"/>
              </a:rPr>
              <a:t>TSLP</a:t>
            </a:r>
          </a:p>
          <a:p>
            <a:pPr algn="ctr" defTabSz="881717">
              <a:defRPr/>
            </a:pPr>
            <a:r>
              <a:rPr lang="en-US" sz="1200" b="1">
                <a:solidFill>
                  <a:schemeClr val="bg1"/>
                </a:solidFill>
                <a:latin typeface="Calibri"/>
                <a:cs typeface="Calibri" panose="020F0502020204030204" pitchFamily="34" charset="0"/>
              </a:rPr>
              <a:t>IL-33</a:t>
            </a:r>
          </a:p>
        </p:txBody>
      </p:sp>
      <p:sp>
        <p:nvSpPr>
          <p:cNvPr id="1523" name="TextBox 1522">
            <a:extLst>
              <a:ext uri="{FF2B5EF4-FFF2-40B4-BE49-F238E27FC236}">
                <a16:creationId xmlns:a16="http://schemas.microsoft.com/office/drawing/2014/main" id="{7C7BBB51-E975-6A4C-622D-33892AEEDDEE}"/>
              </a:ext>
            </a:extLst>
          </p:cNvPr>
          <p:cNvSpPr txBox="1"/>
          <p:nvPr/>
        </p:nvSpPr>
        <p:spPr>
          <a:xfrm>
            <a:off x="9190858" y="2400198"/>
            <a:ext cx="706776" cy="6129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tIns="0" bIns="0" anchor="ctr">
            <a:spAutoFit/>
          </a:bodyPr>
          <a:lstStyle/>
          <a:p>
            <a:pPr algn="ctr" defTabSz="881717">
              <a:defRPr/>
            </a:pPr>
            <a:r>
              <a:rPr lang="en-US" sz="1200" b="1">
                <a:solidFill>
                  <a:schemeClr val="bg1"/>
                </a:solidFill>
                <a:latin typeface="Calibri"/>
                <a:cs typeface="Calibri" panose="020F0502020204030204" pitchFamily="34" charset="0"/>
              </a:rPr>
              <a:t>TSLP</a:t>
            </a:r>
          </a:p>
          <a:p>
            <a:pPr algn="ctr" defTabSz="881717">
              <a:defRPr/>
            </a:pPr>
            <a:r>
              <a:rPr lang="en-US" sz="1200" b="1">
                <a:solidFill>
                  <a:schemeClr val="bg1"/>
                </a:solidFill>
                <a:latin typeface="Calibri"/>
                <a:cs typeface="Calibri" panose="020F0502020204030204" pitchFamily="34" charset="0"/>
              </a:rPr>
              <a:t>IL-33</a:t>
            </a:r>
          </a:p>
          <a:p>
            <a:pPr algn="ctr" defTabSz="881717">
              <a:defRPr/>
            </a:pPr>
            <a:r>
              <a:rPr lang="en-US" sz="1200" b="1">
                <a:solidFill>
                  <a:schemeClr val="bg1"/>
                </a:solidFill>
                <a:latin typeface="Calibri"/>
                <a:cs typeface="Calibri" panose="020F0502020204030204" pitchFamily="34" charset="0"/>
              </a:rPr>
              <a:t>IL-25</a:t>
            </a:r>
          </a:p>
        </p:txBody>
      </p:sp>
      <p:sp>
        <p:nvSpPr>
          <p:cNvPr id="1524" name="TextBox 1523">
            <a:extLst>
              <a:ext uri="{FF2B5EF4-FFF2-40B4-BE49-F238E27FC236}">
                <a16:creationId xmlns:a16="http://schemas.microsoft.com/office/drawing/2014/main" id="{AFA07382-6006-1862-F01E-66D82231CBD4}"/>
              </a:ext>
            </a:extLst>
          </p:cNvPr>
          <p:cNvSpPr txBox="1"/>
          <p:nvPr/>
        </p:nvSpPr>
        <p:spPr>
          <a:xfrm>
            <a:off x="5852528" y="2402021"/>
            <a:ext cx="706776" cy="4014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tIns="0" bIns="0" anchor="ctr">
            <a:noAutofit/>
          </a:bodyPr>
          <a:lstStyle/>
          <a:p>
            <a:pPr algn="ctr" defTabSz="881717">
              <a:defRPr/>
            </a:pPr>
            <a:r>
              <a:rPr lang="en-US" sz="1200" b="1">
                <a:solidFill>
                  <a:schemeClr val="bg1"/>
                </a:solidFill>
                <a:latin typeface="Calibri"/>
                <a:cs typeface="Calibri" panose="020F0502020204030204" pitchFamily="34" charset="0"/>
              </a:rPr>
              <a:t>TSLP</a:t>
            </a:r>
          </a:p>
          <a:p>
            <a:pPr algn="ctr" defTabSz="881717">
              <a:defRPr/>
            </a:pPr>
            <a:r>
              <a:rPr lang="en-US" sz="1200" b="1">
                <a:solidFill>
                  <a:schemeClr val="bg1"/>
                </a:solidFill>
                <a:latin typeface="Calibri"/>
                <a:cs typeface="Calibri" panose="020F0502020204030204" pitchFamily="34" charset="0"/>
              </a:rPr>
              <a:t>IL-33</a:t>
            </a:r>
          </a:p>
        </p:txBody>
      </p:sp>
      <p:sp>
        <p:nvSpPr>
          <p:cNvPr id="1525" name="TextBox 1524">
            <a:extLst>
              <a:ext uri="{FF2B5EF4-FFF2-40B4-BE49-F238E27FC236}">
                <a16:creationId xmlns:a16="http://schemas.microsoft.com/office/drawing/2014/main" id="{4B9D8608-547E-3CB2-1E73-1728F6EF6D04}"/>
              </a:ext>
            </a:extLst>
          </p:cNvPr>
          <p:cNvSpPr txBox="1"/>
          <p:nvPr/>
        </p:nvSpPr>
        <p:spPr>
          <a:xfrm>
            <a:off x="1768708" y="2803481"/>
            <a:ext cx="747855"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Macrophage</a:t>
            </a:r>
          </a:p>
        </p:txBody>
      </p:sp>
      <p:sp>
        <p:nvSpPr>
          <p:cNvPr id="1526" name="TextBox 1525">
            <a:extLst>
              <a:ext uri="{FF2B5EF4-FFF2-40B4-BE49-F238E27FC236}">
                <a16:creationId xmlns:a16="http://schemas.microsoft.com/office/drawing/2014/main" id="{183AD08C-4613-B085-783E-D266D6BFF57C}"/>
              </a:ext>
            </a:extLst>
          </p:cNvPr>
          <p:cNvSpPr txBox="1"/>
          <p:nvPr/>
        </p:nvSpPr>
        <p:spPr>
          <a:xfrm>
            <a:off x="1552521" y="3767287"/>
            <a:ext cx="726579"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Leucocytes</a:t>
            </a:r>
          </a:p>
        </p:txBody>
      </p:sp>
      <p:sp>
        <p:nvSpPr>
          <p:cNvPr id="1527" name="TextBox 1526">
            <a:extLst>
              <a:ext uri="{FF2B5EF4-FFF2-40B4-BE49-F238E27FC236}">
                <a16:creationId xmlns:a16="http://schemas.microsoft.com/office/drawing/2014/main" id="{F880FF83-8669-D0AA-1DE8-03CCBA2A571C}"/>
              </a:ext>
            </a:extLst>
          </p:cNvPr>
          <p:cNvSpPr txBox="1"/>
          <p:nvPr/>
        </p:nvSpPr>
        <p:spPr>
          <a:xfrm>
            <a:off x="3303090" y="2783522"/>
            <a:ext cx="806432"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Dendritic cell</a:t>
            </a:r>
          </a:p>
        </p:txBody>
      </p:sp>
      <p:sp>
        <p:nvSpPr>
          <p:cNvPr id="1528" name="TextBox 1527">
            <a:extLst>
              <a:ext uri="{FF2B5EF4-FFF2-40B4-BE49-F238E27FC236}">
                <a16:creationId xmlns:a16="http://schemas.microsoft.com/office/drawing/2014/main" id="{AF4CEA7A-0167-DEC3-A8C3-405304EF3E6E}"/>
              </a:ext>
            </a:extLst>
          </p:cNvPr>
          <p:cNvSpPr txBox="1"/>
          <p:nvPr/>
        </p:nvSpPr>
        <p:spPr>
          <a:xfrm>
            <a:off x="2998294" y="4194806"/>
            <a:ext cx="586699" cy="169277"/>
          </a:xfrm>
          <a:prstGeom prst="rect">
            <a:avLst/>
          </a:prstGeom>
          <a:noFill/>
        </p:spPr>
        <p:txBody>
          <a:bodyPr wrap="square" lIns="0" tIns="0" rIns="0" bIns="0" rtlCol="0">
            <a:spAutoFit/>
          </a:bodyPr>
          <a:lstStyle/>
          <a:p>
            <a:pPr algn="r" defTabSz="881717">
              <a:defRPr/>
            </a:pPr>
            <a:r>
              <a:rPr lang="en-US" sz="1100" b="1">
                <a:solidFill>
                  <a:schemeClr val="tx1">
                    <a:lumMod val="50000"/>
                  </a:schemeClr>
                </a:solidFill>
                <a:latin typeface="Calibri"/>
                <a:cs typeface="Calibri" panose="020F0502020204030204" pitchFamily="34" charset="0"/>
              </a:rPr>
              <a:t>IL-17A</a:t>
            </a:r>
          </a:p>
        </p:txBody>
      </p:sp>
      <p:sp>
        <p:nvSpPr>
          <p:cNvPr id="1529" name="TextBox 1528">
            <a:extLst>
              <a:ext uri="{FF2B5EF4-FFF2-40B4-BE49-F238E27FC236}">
                <a16:creationId xmlns:a16="http://schemas.microsoft.com/office/drawing/2014/main" id="{8B1AA72A-57C2-5D30-B597-8AD1B059C9EE}"/>
              </a:ext>
            </a:extLst>
          </p:cNvPr>
          <p:cNvSpPr txBox="1"/>
          <p:nvPr/>
        </p:nvSpPr>
        <p:spPr>
          <a:xfrm>
            <a:off x="3816051" y="3958960"/>
            <a:ext cx="328941"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Th17</a:t>
            </a:r>
          </a:p>
        </p:txBody>
      </p:sp>
      <p:sp>
        <p:nvSpPr>
          <p:cNvPr id="1530" name="TextBox 1529">
            <a:extLst>
              <a:ext uri="{FF2B5EF4-FFF2-40B4-BE49-F238E27FC236}">
                <a16:creationId xmlns:a16="http://schemas.microsoft.com/office/drawing/2014/main" id="{2A71E69F-35F4-7219-9D79-55A72890D8C4}"/>
              </a:ext>
            </a:extLst>
          </p:cNvPr>
          <p:cNvSpPr txBox="1"/>
          <p:nvPr/>
        </p:nvSpPr>
        <p:spPr>
          <a:xfrm>
            <a:off x="1915810" y="4313391"/>
            <a:ext cx="726579"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Neutrophil</a:t>
            </a:r>
          </a:p>
        </p:txBody>
      </p:sp>
      <p:sp>
        <p:nvSpPr>
          <p:cNvPr id="1531" name="TextBox 1530">
            <a:extLst>
              <a:ext uri="{FF2B5EF4-FFF2-40B4-BE49-F238E27FC236}">
                <a16:creationId xmlns:a16="http://schemas.microsoft.com/office/drawing/2014/main" id="{E1CDF928-B2A6-2DD3-0130-C78C89B3BF30}"/>
              </a:ext>
            </a:extLst>
          </p:cNvPr>
          <p:cNvSpPr txBox="1"/>
          <p:nvPr/>
        </p:nvSpPr>
        <p:spPr>
          <a:xfrm>
            <a:off x="9190858" y="4317637"/>
            <a:ext cx="726579"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Eosinophil</a:t>
            </a:r>
          </a:p>
        </p:txBody>
      </p:sp>
      <p:sp>
        <p:nvSpPr>
          <p:cNvPr id="1532" name="TextBox 1531">
            <a:extLst>
              <a:ext uri="{FF2B5EF4-FFF2-40B4-BE49-F238E27FC236}">
                <a16:creationId xmlns:a16="http://schemas.microsoft.com/office/drawing/2014/main" id="{C2B4F2B2-0770-D83F-ACC1-BB3734EAD3D3}"/>
              </a:ext>
            </a:extLst>
          </p:cNvPr>
          <p:cNvSpPr txBox="1"/>
          <p:nvPr/>
        </p:nvSpPr>
        <p:spPr>
          <a:xfrm>
            <a:off x="9802471" y="3167589"/>
            <a:ext cx="367650"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ILC2s</a:t>
            </a:r>
          </a:p>
        </p:txBody>
      </p:sp>
      <p:sp>
        <p:nvSpPr>
          <p:cNvPr id="1533" name="TextBox 1532">
            <a:extLst>
              <a:ext uri="{FF2B5EF4-FFF2-40B4-BE49-F238E27FC236}">
                <a16:creationId xmlns:a16="http://schemas.microsoft.com/office/drawing/2014/main" id="{AAE943F9-ABC0-36F1-B9BE-57B5411126C8}"/>
              </a:ext>
            </a:extLst>
          </p:cNvPr>
          <p:cNvSpPr txBox="1"/>
          <p:nvPr/>
        </p:nvSpPr>
        <p:spPr>
          <a:xfrm>
            <a:off x="9510768" y="3719454"/>
            <a:ext cx="336712" cy="169277"/>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IL-5</a:t>
            </a:r>
          </a:p>
        </p:txBody>
      </p:sp>
      <p:sp>
        <p:nvSpPr>
          <p:cNvPr id="1534" name="TextBox 1533">
            <a:extLst>
              <a:ext uri="{FF2B5EF4-FFF2-40B4-BE49-F238E27FC236}">
                <a16:creationId xmlns:a16="http://schemas.microsoft.com/office/drawing/2014/main" id="{53A5722A-4668-FAE4-1784-844221A7FE33}"/>
              </a:ext>
            </a:extLst>
          </p:cNvPr>
          <p:cNvSpPr txBox="1"/>
          <p:nvPr/>
        </p:nvSpPr>
        <p:spPr>
          <a:xfrm>
            <a:off x="9966519" y="4003220"/>
            <a:ext cx="535464" cy="94962"/>
          </a:xfrm>
          <a:prstGeom prst="rect">
            <a:avLst/>
          </a:prstGeom>
          <a:noFill/>
        </p:spPr>
        <p:txBody>
          <a:bodyPr wrap="square" lIns="0" tIns="0" rIns="0" bIns="0" rtlCol="0">
            <a:spAutoFit/>
          </a:bodyPr>
          <a:lstStyle/>
          <a:p>
            <a:pPr algn="ctr" defTabSz="881717">
              <a:lnSpc>
                <a:spcPts val="598"/>
              </a:lnSpc>
              <a:defRPr/>
            </a:pPr>
            <a:r>
              <a:rPr lang="en-US" sz="1100">
                <a:solidFill>
                  <a:schemeClr val="tx1">
                    <a:lumMod val="50000"/>
                  </a:schemeClr>
                </a:solidFill>
                <a:latin typeface="Calibri"/>
                <a:cs typeface="Calibri" panose="020F0502020204030204" pitchFamily="34" charset="0"/>
              </a:rPr>
              <a:t>Mast cell</a:t>
            </a:r>
          </a:p>
        </p:txBody>
      </p:sp>
      <p:sp>
        <p:nvSpPr>
          <p:cNvPr id="1535" name="TextBox 1534">
            <a:extLst>
              <a:ext uri="{FF2B5EF4-FFF2-40B4-BE49-F238E27FC236}">
                <a16:creationId xmlns:a16="http://schemas.microsoft.com/office/drawing/2014/main" id="{839DFBA7-23FD-4610-BF2A-E5FF3F969403}"/>
              </a:ext>
            </a:extLst>
          </p:cNvPr>
          <p:cNvSpPr txBox="1"/>
          <p:nvPr/>
        </p:nvSpPr>
        <p:spPr>
          <a:xfrm>
            <a:off x="9825649" y="3435689"/>
            <a:ext cx="451502" cy="169277"/>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IL-13</a:t>
            </a:r>
          </a:p>
        </p:txBody>
      </p:sp>
      <p:sp>
        <p:nvSpPr>
          <p:cNvPr id="1536" name="TextBox 1535">
            <a:extLst>
              <a:ext uri="{FF2B5EF4-FFF2-40B4-BE49-F238E27FC236}">
                <a16:creationId xmlns:a16="http://schemas.microsoft.com/office/drawing/2014/main" id="{0D82C2FF-B5A6-C43F-2A6A-58B60099EB35}"/>
              </a:ext>
            </a:extLst>
          </p:cNvPr>
          <p:cNvSpPr txBox="1"/>
          <p:nvPr/>
        </p:nvSpPr>
        <p:spPr>
          <a:xfrm>
            <a:off x="8290533" y="4174864"/>
            <a:ext cx="1005954" cy="104580"/>
          </a:xfrm>
          <a:prstGeom prst="rect">
            <a:avLst/>
          </a:prstGeom>
          <a:noFill/>
        </p:spPr>
        <p:txBody>
          <a:bodyPr wrap="square" lIns="0" tIns="0" rIns="0" bIns="0" rtlCol="0">
            <a:spAutoFit/>
          </a:bodyPr>
          <a:lstStyle/>
          <a:p>
            <a:pPr algn="ctr" defTabSz="881717">
              <a:lnSpc>
                <a:spcPts val="740"/>
              </a:lnSpc>
              <a:defRPr/>
            </a:pPr>
            <a:r>
              <a:rPr lang="en-GB" sz="1100" kern="0">
                <a:solidFill>
                  <a:schemeClr val="tx1">
                    <a:lumMod val="50000"/>
                  </a:schemeClr>
                </a:solidFill>
                <a:latin typeface="Calibri"/>
              </a:rPr>
              <a:t>Dendritic cell</a:t>
            </a:r>
          </a:p>
        </p:txBody>
      </p:sp>
      <p:sp>
        <p:nvSpPr>
          <p:cNvPr id="1537" name="TextBox 1536">
            <a:extLst>
              <a:ext uri="{FF2B5EF4-FFF2-40B4-BE49-F238E27FC236}">
                <a16:creationId xmlns:a16="http://schemas.microsoft.com/office/drawing/2014/main" id="{FD7B189F-2498-BDFD-B42B-B2313B3971EF}"/>
              </a:ext>
            </a:extLst>
          </p:cNvPr>
          <p:cNvSpPr txBox="1"/>
          <p:nvPr/>
        </p:nvSpPr>
        <p:spPr>
          <a:xfrm>
            <a:off x="6549777" y="3484086"/>
            <a:ext cx="451502" cy="507831"/>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IL-4</a:t>
            </a:r>
          </a:p>
          <a:p>
            <a:pPr algn="ctr" defTabSz="881717">
              <a:defRPr/>
            </a:pPr>
            <a:r>
              <a:rPr lang="en-US" sz="1100" b="1">
                <a:solidFill>
                  <a:schemeClr val="tx1">
                    <a:lumMod val="50000"/>
                  </a:schemeClr>
                </a:solidFill>
                <a:latin typeface="Calibri"/>
                <a:cs typeface="Calibri" panose="020F0502020204030204" pitchFamily="34" charset="0"/>
              </a:rPr>
              <a:t>IL-5</a:t>
            </a:r>
          </a:p>
          <a:p>
            <a:pPr algn="ctr" defTabSz="881717">
              <a:defRPr/>
            </a:pPr>
            <a:r>
              <a:rPr lang="en-US" sz="1100" b="1">
                <a:solidFill>
                  <a:schemeClr val="tx1">
                    <a:lumMod val="50000"/>
                  </a:schemeClr>
                </a:solidFill>
                <a:latin typeface="Calibri"/>
                <a:cs typeface="Calibri" panose="020F0502020204030204" pitchFamily="34" charset="0"/>
              </a:rPr>
              <a:t>IL-13</a:t>
            </a:r>
          </a:p>
        </p:txBody>
      </p:sp>
      <p:sp>
        <p:nvSpPr>
          <p:cNvPr id="1538" name="TextBox 1537">
            <a:extLst>
              <a:ext uri="{FF2B5EF4-FFF2-40B4-BE49-F238E27FC236}">
                <a16:creationId xmlns:a16="http://schemas.microsoft.com/office/drawing/2014/main" id="{B815DF60-270A-60A9-EC3C-1123399A410F}"/>
              </a:ext>
            </a:extLst>
          </p:cNvPr>
          <p:cNvSpPr txBox="1"/>
          <p:nvPr/>
        </p:nvSpPr>
        <p:spPr>
          <a:xfrm>
            <a:off x="6393179" y="2913674"/>
            <a:ext cx="568842" cy="338554"/>
          </a:xfrm>
          <a:prstGeom prst="rect">
            <a:avLst/>
          </a:prstGeom>
          <a:noFill/>
        </p:spPr>
        <p:txBody>
          <a:bodyPr wrap="square" lIns="0" tIns="0" rIns="0" bIns="0" rtlCol="0">
            <a:spAutoFit/>
          </a:bodyPr>
          <a:lstStyle/>
          <a:p>
            <a:pPr algn="ctr" defTabSz="881717">
              <a:defRPr/>
            </a:pPr>
            <a:r>
              <a:rPr lang="en-US" sz="1100">
                <a:solidFill>
                  <a:schemeClr val="tx1">
                    <a:lumMod val="50000"/>
                  </a:schemeClr>
                </a:solidFill>
                <a:latin typeface="Calibri"/>
                <a:cs typeface="Calibri" panose="020F0502020204030204" pitchFamily="34" charset="0"/>
              </a:rPr>
              <a:t>Naïve </a:t>
            </a:r>
          </a:p>
          <a:p>
            <a:pPr algn="ctr" defTabSz="881717">
              <a:defRPr/>
            </a:pPr>
            <a:r>
              <a:rPr lang="en-US" sz="1100">
                <a:solidFill>
                  <a:schemeClr val="tx1">
                    <a:lumMod val="50000"/>
                  </a:schemeClr>
                </a:solidFill>
                <a:latin typeface="Calibri"/>
                <a:cs typeface="Calibri" panose="020F0502020204030204" pitchFamily="34" charset="0"/>
              </a:rPr>
              <a:t>T cell</a:t>
            </a:r>
          </a:p>
        </p:txBody>
      </p:sp>
      <p:sp>
        <p:nvSpPr>
          <p:cNvPr id="1539" name="TextBox 1538">
            <a:extLst>
              <a:ext uri="{FF2B5EF4-FFF2-40B4-BE49-F238E27FC236}">
                <a16:creationId xmlns:a16="http://schemas.microsoft.com/office/drawing/2014/main" id="{2474FC0C-5AD6-A967-A50B-A4F8291A472E}"/>
              </a:ext>
            </a:extLst>
          </p:cNvPr>
          <p:cNvSpPr txBox="1"/>
          <p:nvPr/>
        </p:nvSpPr>
        <p:spPr>
          <a:xfrm>
            <a:off x="4818757" y="2952799"/>
            <a:ext cx="898753" cy="104580"/>
          </a:xfrm>
          <a:prstGeom prst="rect">
            <a:avLst/>
          </a:prstGeom>
          <a:noFill/>
        </p:spPr>
        <p:txBody>
          <a:bodyPr wrap="square" lIns="0" tIns="0" rIns="0" bIns="0" rtlCol="0">
            <a:spAutoFit/>
          </a:bodyPr>
          <a:lstStyle/>
          <a:p>
            <a:pPr algn="ctr" defTabSz="881717">
              <a:lnSpc>
                <a:spcPts val="740"/>
              </a:lnSpc>
              <a:defRPr/>
            </a:pPr>
            <a:r>
              <a:rPr lang="en-GB" sz="1100" kern="0">
                <a:solidFill>
                  <a:schemeClr val="tx1">
                    <a:lumMod val="50000"/>
                  </a:schemeClr>
                </a:solidFill>
                <a:latin typeface="Calibri"/>
              </a:rPr>
              <a:t>Dendritic cell</a:t>
            </a:r>
          </a:p>
        </p:txBody>
      </p:sp>
      <p:sp>
        <p:nvSpPr>
          <p:cNvPr id="1540" name="TextBox 1539">
            <a:extLst>
              <a:ext uri="{FF2B5EF4-FFF2-40B4-BE49-F238E27FC236}">
                <a16:creationId xmlns:a16="http://schemas.microsoft.com/office/drawing/2014/main" id="{D39D9C12-749A-079E-6EA0-B3148CB4B3EE}"/>
              </a:ext>
            </a:extLst>
          </p:cNvPr>
          <p:cNvSpPr txBox="1"/>
          <p:nvPr/>
        </p:nvSpPr>
        <p:spPr>
          <a:xfrm>
            <a:off x="6546744" y="3981785"/>
            <a:ext cx="936166"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Eosinophil</a:t>
            </a:r>
          </a:p>
        </p:txBody>
      </p:sp>
      <p:sp>
        <p:nvSpPr>
          <p:cNvPr id="1541" name="TextBox 1540">
            <a:extLst>
              <a:ext uri="{FF2B5EF4-FFF2-40B4-BE49-F238E27FC236}">
                <a16:creationId xmlns:a16="http://schemas.microsoft.com/office/drawing/2014/main" id="{92C79751-6EA4-17FB-9266-73C1FE3D5D01}"/>
              </a:ext>
            </a:extLst>
          </p:cNvPr>
          <p:cNvSpPr txBox="1"/>
          <p:nvPr/>
        </p:nvSpPr>
        <p:spPr>
          <a:xfrm>
            <a:off x="5699038" y="3590116"/>
            <a:ext cx="451502" cy="338554"/>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IL-4</a:t>
            </a:r>
          </a:p>
          <a:p>
            <a:pPr algn="ctr" defTabSz="881717">
              <a:defRPr/>
            </a:pPr>
            <a:r>
              <a:rPr lang="en-US" sz="1100" b="1">
                <a:solidFill>
                  <a:schemeClr val="tx1">
                    <a:lumMod val="50000"/>
                  </a:schemeClr>
                </a:solidFill>
                <a:latin typeface="Calibri"/>
                <a:cs typeface="Calibri" panose="020F0502020204030204" pitchFamily="34" charset="0"/>
              </a:rPr>
              <a:t>IL-13</a:t>
            </a:r>
          </a:p>
        </p:txBody>
      </p:sp>
      <p:sp>
        <p:nvSpPr>
          <p:cNvPr id="1542" name="TextBox 1541">
            <a:extLst>
              <a:ext uri="{FF2B5EF4-FFF2-40B4-BE49-F238E27FC236}">
                <a16:creationId xmlns:a16="http://schemas.microsoft.com/office/drawing/2014/main" id="{67B08826-BB2C-2958-0C7E-2E1AF78AFB3C}"/>
              </a:ext>
            </a:extLst>
          </p:cNvPr>
          <p:cNvSpPr txBox="1"/>
          <p:nvPr/>
        </p:nvSpPr>
        <p:spPr>
          <a:xfrm>
            <a:off x="4818757" y="4099844"/>
            <a:ext cx="535464" cy="94962"/>
          </a:xfrm>
          <a:prstGeom prst="rect">
            <a:avLst/>
          </a:prstGeom>
          <a:noFill/>
        </p:spPr>
        <p:txBody>
          <a:bodyPr wrap="square" lIns="0" tIns="0" rIns="0" bIns="0" rtlCol="0">
            <a:spAutoFit/>
          </a:bodyPr>
          <a:lstStyle/>
          <a:p>
            <a:pPr algn="ctr" defTabSz="881717">
              <a:lnSpc>
                <a:spcPts val="598"/>
              </a:lnSpc>
              <a:defRPr/>
            </a:pPr>
            <a:r>
              <a:rPr lang="en-US" sz="1100">
                <a:solidFill>
                  <a:schemeClr val="tx1">
                    <a:lumMod val="50000"/>
                  </a:schemeClr>
                </a:solidFill>
                <a:latin typeface="Calibri"/>
                <a:cs typeface="Calibri" panose="020F0502020204030204" pitchFamily="34" charset="0"/>
              </a:rPr>
              <a:t>Mast cell</a:t>
            </a:r>
          </a:p>
        </p:txBody>
      </p:sp>
      <p:sp>
        <p:nvSpPr>
          <p:cNvPr id="1543" name="TextBox 1542">
            <a:extLst>
              <a:ext uri="{FF2B5EF4-FFF2-40B4-BE49-F238E27FC236}">
                <a16:creationId xmlns:a16="http://schemas.microsoft.com/office/drawing/2014/main" id="{17AAE1EB-EBED-21F1-4BD2-E061B3C5612A}"/>
              </a:ext>
            </a:extLst>
          </p:cNvPr>
          <p:cNvSpPr txBox="1"/>
          <p:nvPr/>
        </p:nvSpPr>
        <p:spPr>
          <a:xfrm>
            <a:off x="6016282" y="4194806"/>
            <a:ext cx="281590"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IgE</a:t>
            </a:r>
          </a:p>
        </p:txBody>
      </p:sp>
      <p:sp>
        <p:nvSpPr>
          <p:cNvPr id="1544" name="TextBox 1543">
            <a:extLst>
              <a:ext uri="{FF2B5EF4-FFF2-40B4-BE49-F238E27FC236}">
                <a16:creationId xmlns:a16="http://schemas.microsoft.com/office/drawing/2014/main" id="{A597437E-49A0-88A7-8E99-5F0460010D9E}"/>
              </a:ext>
            </a:extLst>
          </p:cNvPr>
          <p:cNvSpPr txBox="1"/>
          <p:nvPr/>
        </p:nvSpPr>
        <p:spPr>
          <a:xfrm>
            <a:off x="5967173" y="3655352"/>
            <a:ext cx="701486" cy="169277"/>
          </a:xfrm>
          <a:prstGeom prst="rect">
            <a:avLst/>
          </a:prstGeom>
          <a:noFill/>
        </p:spPr>
        <p:txBody>
          <a:bodyPr wrap="square" lIns="0" tIns="0" rIns="0" bIns="0" rtlCol="0">
            <a:spAutoFit/>
          </a:bodyPr>
          <a:lstStyle/>
          <a:p>
            <a:pPr algn="ctr" defTabSz="881717">
              <a:defRPr/>
            </a:pPr>
            <a:r>
              <a:rPr lang="en-US" sz="1100">
                <a:solidFill>
                  <a:schemeClr val="tx1">
                    <a:lumMod val="50000"/>
                  </a:schemeClr>
                </a:solidFill>
                <a:latin typeface="Calibri"/>
                <a:cs typeface="Calibri" panose="020F0502020204030204" pitchFamily="34" charset="0"/>
              </a:rPr>
              <a:t>Th2 cell</a:t>
            </a:r>
          </a:p>
        </p:txBody>
      </p:sp>
      <p:sp>
        <p:nvSpPr>
          <p:cNvPr id="1545" name="TextBox 1544">
            <a:extLst>
              <a:ext uri="{FF2B5EF4-FFF2-40B4-BE49-F238E27FC236}">
                <a16:creationId xmlns:a16="http://schemas.microsoft.com/office/drawing/2014/main" id="{793EC915-C3C1-9D3D-DDDA-29C738AD9793}"/>
              </a:ext>
            </a:extLst>
          </p:cNvPr>
          <p:cNvSpPr txBox="1"/>
          <p:nvPr/>
        </p:nvSpPr>
        <p:spPr>
          <a:xfrm>
            <a:off x="3303090" y="3277731"/>
            <a:ext cx="568842" cy="338554"/>
          </a:xfrm>
          <a:prstGeom prst="rect">
            <a:avLst/>
          </a:prstGeom>
          <a:noFill/>
        </p:spPr>
        <p:txBody>
          <a:bodyPr wrap="square" lIns="0" tIns="0" rIns="0" bIns="0" rtlCol="0">
            <a:spAutoFit/>
          </a:bodyPr>
          <a:lstStyle/>
          <a:p>
            <a:pPr algn="ctr" defTabSz="881717">
              <a:defRPr/>
            </a:pPr>
            <a:r>
              <a:rPr lang="en-US" sz="1100">
                <a:solidFill>
                  <a:schemeClr val="tx1">
                    <a:lumMod val="50000"/>
                  </a:schemeClr>
                </a:solidFill>
                <a:latin typeface="Calibri"/>
                <a:cs typeface="Calibri" panose="020F0502020204030204" pitchFamily="34" charset="0"/>
              </a:rPr>
              <a:t>Naïve </a:t>
            </a:r>
          </a:p>
          <a:p>
            <a:pPr algn="ctr" defTabSz="881717">
              <a:defRPr/>
            </a:pPr>
            <a:r>
              <a:rPr lang="en-US" sz="1100">
                <a:solidFill>
                  <a:schemeClr val="tx1">
                    <a:lumMod val="50000"/>
                  </a:schemeClr>
                </a:solidFill>
                <a:latin typeface="Calibri"/>
                <a:cs typeface="Calibri" panose="020F0502020204030204" pitchFamily="34" charset="0"/>
              </a:rPr>
              <a:t>T cell</a:t>
            </a:r>
          </a:p>
        </p:txBody>
      </p:sp>
      <p:grpSp>
        <p:nvGrpSpPr>
          <p:cNvPr id="1547" name="Group 1546">
            <a:extLst>
              <a:ext uri="{FF2B5EF4-FFF2-40B4-BE49-F238E27FC236}">
                <a16:creationId xmlns:a16="http://schemas.microsoft.com/office/drawing/2014/main" id="{A54812BB-5EE0-89A0-A7B7-386804BAA865}"/>
              </a:ext>
            </a:extLst>
          </p:cNvPr>
          <p:cNvGrpSpPr/>
          <p:nvPr/>
        </p:nvGrpSpPr>
        <p:grpSpPr>
          <a:xfrm>
            <a:off x="415373" y="4783835"/>
            <a:ext cx="11231338" cy="323293"/>
            <a:chOff x="352829" y="2983311"/>
            <a:chExt cx="7960118" cy="192886"/>
          </a:xfrm>
        </p:grpSpPr>
        <p:sp>
          <p:nvSpPr>
            <p:cNvPr id="1548" name="Rectangle 1547">
              <a:extLst>
                <a:ext uri="{FF2B5EF4-FFF2-40B4-BE49-F238E27FC236}">
                  <a16:creationId xmlns:a16="http://schemas.microsoft.com/office/drawing/2014/main" id="{D6F7FE59-8510-7886-86F0-5A8E4EF3F76A}"/>
                </a:ext>
              </a:extLst>
            </p:cNvPr>
            <p:cNvSpPr/>
            <p:nvPr/>
          </p:nvSpPr>
          <p:spPr>
            <a:xfrm>
              <a:off x="352829" y="2983311"/>
              <a:ext cx="7960118" cy="192886"/>
            </a:xfrm>
            <a:prstGeom prst="rect">
              <a:avLst/>
            </a:prstGeom>
            <a:gradFill>
              <a:gsLst>
                <a:gs pos="0">
                  <a:schemeClr val="bg2"/>
                </a:gs>
                <a:gs pos="44000">
                  <a:schemeClr val="accent2"/>
                </a:gs>
              </a:gsLst>
              <a:lin ang="0" scaled="0"/>
            </a:gradFill>
            <a:ln w="12700" cap="flat" cmpd="sng" algn="ctr">
              <a:noFill/>
              <a:prstDash val="solid"/>
              <a:miter lim="800000"/>
            </a:ln>
            <a:effectLst/>
          </p:spPr>
          <p:txBody>
            <a:bodyPr rtlCol="0" anchor="ctr"/>
            <a:lstStyle/>
            <a:p>
              <a:pPr algn="ctr" defTabSz="881717">
                <a:defRPr/>
              </a:pPr>
              <a:endParaRPr lang="en-US" sz="1200" kern="0">
                <a:solidFill>
                  <a:srgbClr val="FFFFFF"/>
                </a:solidFill>
                <a:latin typeface="Calibri"/>
              </a:endParaRPr>
            </a:p>
          </p:txBody>
        </p:sp>
        <p:sp>
          <p:nvSpPr>
            <p:cNvPr id="1549" name="TextBox 1548">
              <a:extLst>
                <a:ext uri="{FF2B5EF4-FFF2-40B4-BE49-F238E27FC236}">
                  <a16:creationId xmlns:a16="http://schemas.microsoft.com/office/drawing/2014/main" id="{3BAA96C8-C48B-D824-D4DE-201FAC7381A4}"/>
                </a:ext>
              </a:extLst>
            </p:cNvPr>
            <p:cNvSpPr txBox="1"/>
            <p:nvPr/>
          </p:nvSpPr>
          <p:spPr>
            <a:xfrm>
              <a:off x="1373086" y="3022424"/>
              <a:ext cx="463793" cy="110177"/>
            </a:xfrm>
            <a:prstGeom prst="rect">
              <a:avLst/>
            </a:prstGeom>
            <a:noFill/>
          </p:spPr>
          <p:txBody>
            <a:bodyPr wrap="square" lIns="0" tIns="0" rIns="0" bIns="0" rtlCol="0" anchor="ctr">
              <a:spAutoFit/>
            </a:bodyPr>
            <a:lstStyle/>
            <a:p>
              <a:pPr algn="ctr" defTabSz="881717">
                <a:buClr>
                  <a:srgbClr val="FF2B28"/>
                </a:buClr>
                <a:defRPr/>
              </a:pPr>
              <a:r>
                <a:rPr lang="en-GB" sz="1200" b="1">
                  <a:solidFill>
                    <a:srgbClr val="FFFFFF"/>
                  </a:solidFill>
                  <a:latin typeface="Calibri"/>
                  <a:cs typeface="Calibri" panose="020F0502020204030204" pitchFamily="34" charset="0"/>
                </a:rPr>
                <a:t>Type 1/3</a:t>
              </a:r>
            </a:p>
          </p:txBody>
        </p:sp>
        <p:sp>
          <p:nvSpPr>
            <p:cNvPr id="1550" name="TextBox 1549">
              <a:extLst>
                <a:ext uri="{FF2B5EF4-FFF2-40B4-BE49-F238E27FC236}">
                  <a16:creationId xmlns:a16="http://schemas.microsoft.com/office/drawing/2014/main" id="{DEE1D548-B457-C7DC-F57C-D308D41310E7}"/>
                </a:ext>
              </a:extLst>
            </p:cNvPr>
            <p:cNvSpPr txBox="1"/>
            <p:nvPr/>
          </p:nvSpPr>
          <p:spPr>
            <a:xfrm>
              <a:off x="5076408" y="3015037"/>
              <a:ext cx="434916" cy="110177"/>
            </a:xfrm>
            <a:prstGeom prst="rect">
              <a:avLst/>
            </a:prstGeom>
            <a:noFill/>
          </p:spPr>
          <p:txBody>
            <a:bodyPr wrap="square" lIns="0" tIns="0" rIns="0" bIns="0" rtlCol="0" anchor="ctr">
              <a:spAutoFit/>
            </a:bodyPr>
            <a:lstStyle/>
            <a:p>
              <a:pPr algn="ctr" defTabSz="881717">
                <a:buClr>
                  <a:srgbClr val="FF2B28"/>
                </a:buClr>
                <a:defRPr/>
              </a:pPr>
              <a:r>
                <a:rPr lang="en-GB" sz="1200" b="1">
                  <a:solidFill>
                    <a:srgbClr val="FFFFFF"/>
                  </a:solidFill>
                  <a:latin typeface="Calibri"/>
                  <a:cs typeface="Calibri" panose="020F0502020204030204" pitchFamily="34" charset="0"/>
                </a:rPr>
                <a:t>Type 2</a:t>
              </a:r>
            </a:p>
          </p:txBody>
        </p:sp>
      </p:grpSp>
      <p:sp>
        <p:nvSpPr>
          <p:cNvPr id="1598" name="Text Placeholder 3">
            <a:extLst>
              <a:ext uri="{FF2B5EF4-FFF2-40B4-BE49-F238E27FC236}">
                <a16:creationId xmlns:a16="http://schemas.microsoft.com/office/drawing/2014/main" id="{CA7C77AC-01A2-39FA-2FB0-F9102407D491}"/>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1" baseline="30000" dirty="0" err="1"/>
              <a:t>a</a:t>
            </a:r>
            <a:r>
              <a:rPr lang="en-GB" sz="900" b="1" dirty="0" err="1"/>
              <a:t>Please</a:t>
            </a:r>
            <a:r>
              <a:rPr lang="en-GB" sz="900" b="1" dirty="0"/>
              <a:t> note that the proposed inflammatory pathways in COPD shown here have been simplified for illustration purposes only and do not align with specific disease pathology or clinical manifestations, nor do they imply clinical benefit or relevance. In COPD, environmental triggers can cause damage to the epithelium, resulting in cellular inflammation and alarmin release.</a:t>
            </a:r>
            <a:r>
              <a:rPr lang="en-GB" sz="900" b="1" baseline="30000" dirty="0"/>
              <a:t>1,2</a:t>
            </a:r>
            <a:r>
              <a:rPr lang="en-GB" sz="900" b="1" dirty="0"/>
              <a:t> Several different inflammatory pathways, including those involved in Type 1, Type 3 and Type 2 inflammation, are thought to contribute to the heterogeneous disease pathology and clinical manifestations in COPD.</a:t>
            </a:r>
            <a:r>
              <a:rPr lang="en-GB" sz="900" b="1" baseline="30000" dirty="0"/>
              <a:t>3–8</a:t>
            </a:r>
            <a:r>
              <a:rPr lang="en-GB" sz="900" b="1" dirty="0"/>
              <a:t> Following damage to the epithelium, epithelial alarmins TSLP, IL-33 and IL-25 are released, promoting downstream inflammation.</a:t>
            </a:r>
            <a:r>
              <a:rPr lang="en-GB" sz="900" b="1" baseline="30000" dirty="0"/>
              <a:t>1,2</a:t>
            </a:r>
            <a:r>
              <a:rPr lang="en-GB" sz="900" b="1" dirty="0"/>
              <a:t> Both TSLP and IL-33 can contribute to Type 2 and non-Type 2 pathways in COPD</a:t>
            </a:r>
            <a:r>
              <a:rPr lang="en-GB" sz="900" b="1" baseline="30000" dirty="0"/>
              <a:t>1,2</a:t>
            </a:r>
          </a:p>
          <a:p>
            <a:pPr marL="0" indent="0">
              <a:spcBef>
                <a:spcPts val="0"/>
              </a:spcBef>
              <a:buNone/>
            </a:pPr>
            <a:r>
              <a:rPr lang="en-GB" sz="900" dirty="0"/>
              <a:t>Figure adapted from Calderon AA, et al. </a:t>
            </a:r>
            <a:r>
              <a:rPr lang="en-GB" sz="900" i="1" dirty="0" err="1"/>
              <a:t>Eur</a:t>
            </a:r>
            <a:r>
              <a:rPr lang="en-GB" sz="900" i="1" dirty="0"/>
              <a:t> Respir Rev. </a:t>
            </a:r>
            <a:r>
              <a:rPr lang="en-GB" sz="900" dirty="0"/>
              <a:t>2023;32(167):220144 and </a:t>
            </a:r>
            <a:r>
              <a:rPr lang="en-GB" sz="900" dirty="0" err="1"/>
              <a:t>Brightling</a:t>
            </a:r>
            <a:r>
              <a:rPr lang="en-GB" sz="900" dirty="0"/>
              <a:t> C, Greening N. </a:t>
            </a:r>
            <a:r>
              <a:rPr lang="en-GB" sz="900" i="1" dirty="0" err="1"/>
              <a:t>Eur</a:t>
            </a:r>
            <a:r>
              <a:rPr lang="en-GB" sz="900" i="1" dirty="0"/>
              <a:t> Respir J</a:t>
            </a:r>
            <a:r>
              <a:rPr lang="en-GB" sz="900" dirty="0"/>
              <a:t>. 2019;54(2):1900651. </a:t>
            </a:r>
            <a:br>
              <a:rPr lang="en-GB" sz="900" dirty="0"/>
            </a:br>
            <a:r>
              <a:rPr lang="en-GB" sz="900" b="1" dirty="0"/>
              <a:t>Abbreviations:</a:t>
            </a:r>
            <a:r>
              <a:rPr lang="en-GB" sz="900" dirty="0"/>
              <a:t> COPD, chronic obstructive pulmonary disease; </a:t>
            </a:r>
            <a:r>
              <a:rPr lang="en-GB" sz="900" dirty="0" err="1"/>
              <a:t>IgE</a:t>
            </a:r>
            <a:r>
              <a:rPr lang="en-GB" sz="900" dirty="0"/>
              <a:t>, immunoglobulin E; IL, interleukin; ILC, innate lymphoid cell; Th, T helper; TSLP, thymic stromal lymphopoietin.</a:t>
            </a:r>
            <a:br>
              <a:rPr lang="en-GB" sz="900" dirty="0"/>
            </a:br>
            <a:r>
              <a:rPr lang="en-GB" sz="900" b="1" dirty="0"/>
              <a:t>References:</a:t>
            </a:r>
            <a:r>
              <a:rPr lang="en-GB" sz="900" dirty="0"/>
              <a:t> 1. Calderon AA, et al. </a:t>
            </a:r>
            <a:r>
              <a:rPr lang="en-GB" sz="900" i="1" dirty="0" err="1"/>
              <a:t>Eur</a:t>
            </a:r>
            <a:r>
              <a:rPr lang="en-GB" sz="900" i="1" dirty="0"/>
              <a:t> Respir Rev</a:t>
            </a:r>
            <a:r>
              <a:rPr lang="en-GB" sz="900" dirty="0"/>
              <a:t>. 2023;32(167):220144; 2. </a:t>
            </a:r>
            <a:r>
              <a:rPr lang="en-GB" sz="900" dirty="0" err="1"/>
              <a:t>Brightling</a:t>
            </a:r>
            <a:r>
              <a:rPr lang="en-GB" sz="900" dirty="0"/>
              <a:t> C, Greening N. </a:t>
            </a:r>
            <a:r>
              <a:rPr lang="en-GB" sz="900" i="1" dirty="0" err="1"/>
              <a:t>Eur</a:t>
            </a:r>
            <a:r>
              <a:rPr lang="en-GB" sz="900" i="1" dirty="0"/>
              <a:t> Respir J</a:t>
            </a:r>
            <a:r>
              <a:rPr lang="en-GB" sz="900" dirty="0"/>
              <a:t>. 2019;54(2):1900651; 3. </a:t>
            </a:r>
            <a:r>
              <a:rPr lang="en-GB" sz="900" dirty="0" err="1"/>
              <a:t>MacNee</a:t>
            </a:r>
            <a:r>
              <a:rPr lang="en-GB" sz="900" dirty="0"/>
              <a:t> W. </a:t>
            </a:r>
            <a:r>
              <a:rPr lang="en-GB" sz="900" i="1" dirty="0"/>
              <a:t>Proc Am </a:t>
            </a:r>
            <a:r>
              <a:rPr lang="en-GB" sz="900" i="1" dirty="0" err="1"/>
              <a:t>Thorac</a:t>
            </a:r>
            <a:r>
              <a:rPr lang="en-GB" sz="900" i="1" dirty="0"/>
              <a:t> Soc</a:t>
            </a:r>
            <a:r>
              <a:rPr lang="en-GB" sz="900" dirty="0"/>
              <a:t>. 2005;2(4):258–266; 4. </a:t>
            </a:r>
            <a:r>
              <a:rPr lang="en-GB" sz="900" dirty="0" err="1"/>
              <a:t>Paliogiannis</a:t>
            </a:r>
            <a:r>
              <a:rPr lang="en-GB" sz="900" dirty="0"/>
              <a:t> P, et al. </a:t>
            </a:r>
            <a:r>
              <a:rPr lang="en-GB" sz="900" i="1" dirty="0" err="1"/>
              <a:t>Eur</a:t>
            </a:r>
            <a:r>
              <a:rPr lang="en-GB" sz="900" i="1" dirty="0"/>
              <a:t> Respir Rev</a:t>
            </a:r>
            <a:r>
              <a:rPr lang="en-GB" sz="900" dirty="0"/>
              <a:t>. 2018;27(147):170113; 5. Rabe KF, et al. </a:t>
            </a:r>
            <a:r>
              <a:rPr lang="en-GB" sz="900" i="1" dirty="0"/>
              <a:t>Am J Respir Crit Care Med</a:t>
            </a:r>
            <a:r>
              <a:rPr lang="en-GB" sz="900" dirty="0"/>
              <a:t>. 2023;208(4):395–405; 6. </a:t>
            </a:r>
            <a:r>
              <a:rPr lang="en-GB" sz="900" dirty="0" err="1"/>
              <a:t>Safiri</a:t>
            </a:r>
            <a:r>
              <a:rPr lang="en-GB" sz="900" dirty="0"/>
              <a:t> S, et al. </a:t>
            </a:r>
            <a:r>
              <a:rPr lang="en-GB" sz="900" i="1" dirty="0"/>
              <a:t>BMJ</a:t>
            </a:r>
            <a:r>
              <a:rPr lang="en-GB" sz="900" dirty="0"/>
              <a:t>. 2022;378:e069679; 7. </a:t>
            </a:r>
            <a:r>
              <a:rPr lang="en-GB" sz="900" dirty="0" err="1"/>
              <a:t>Keddache</a:t>
            </a:r>
            <a:r>
              <a:rPr lang="en-GB" sz="900" dirty="0"/>
              <a:t> S, et al. </a:t>
            </a:r>
            <a:r>
              <a:rPr lang="en-GB" sz="900" i="1" dirty="0"/>
              <a:t>Clin Immunol</a:t>
            </a:r>
            <a:r>
              <a:rPr lang="en-GB" sz="900" dirty="0"/>
              <a:t>. 2021;229:108798; 8. Global Initiative for Chronic Obstructive Lung Disease (GOLD). Global strategy for the diagnosis, management, and prevention of chronic obstructive</a:t>
            </a:r>
            <a:br>
              <a:rPr lang="en-GB" sz="900" dirty="0"/>
            </a:br>
            <a:r>
              <a:rPr lang="en-GB" sz="900" dirty="0"/>
              <a:t>pulmonary disease report. 2024. Available from: https://goldcopd.org/2024-gold-report/ (Accessed August 2024).</a:t>
            </a:r>
          </a:p>
        </p:txBody>
      </p:sp>
      <p:sp>
        <p:nvSpPr>
          <p:cNvPr id="3" name="Slide Number Placeholder 5">
            <a:extLst>
              <a:ext uri="{FF2B5EF4-FFF2-40B4-BE49-F238E27FC236}">
                <a16:creationId xmlns:a16="http://schemas.microsoft.com/office/drawing/2014/main" id="{CDA40377-C5DA-9DFB-F9E4-2F3ADA75B23B}"/>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9</a:t>
            </a:fld>
            <a:endParaRPr lang="en-GB"/>
          </a:p>
        </p:txBody>
      </p:sp>
    </p:spTree>
    <p:extLst>
      <p:ext uri="{BB962C8B-B14F-4D97-AF65-F5344CB8AC3E}">
        <p14:creationId xmlns:p14="http://schemas.microsoft.com/office/powerpoint/2010/main" val="988337967"/>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088 - EpiCentral PPT_06SH_03AV" id="{DBB41901-CBA0-485A-BAFD-54A6B7BF214F}" vid="{F89BDA1A-F869-4F7C-937B-C8FFA6EE8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Props1.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2.xml><?xml version="1.0" encoding="utf-8"?>
<ds:datastoreItem xmlns:ds="http://schemas.openxmlformats.org/officeDocument/2006/customXml" ds:itemID="{6E62D21A-8551-424C-B14F-604A679F6083}">
  <ds:schemaRefs>
    <ds:schemaRef ds:uri="cc4038ed-d345-4947-b061-34ef88336004"/>
    <ds:schemaRef ds:uri="e6dd1411-ccec-4e4f-b73c-9c678b3207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155137-5214-449C-8806-85D323C5EAB8}">
  <ds:schemaRefs>
    <ds:schemaRef ds:uri="http://purl.org/dc/elements/1.1/"/>
    <ds:schemaRef ds:uri="e6dd1411-ccec-4e4f-b73c-9c678b3207a5"/>
    <ds:schemaRef ds:uri="http://schemas.microsoft.com/office/2006/documentManagement/types"/>
    <ds:schemaRef ds:uri="cc4038ed-d345-4947-b061-34ef88336004"/>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EpiCentral powerpoint template</Template>
  <TotalTime>4059</TotalTime>
  <Words>1622</Words>
  <Application>Microsoft Office PowerPoint</Application>
  <PresentationFormat>Widescreen</PresentationFormat>
  <Paragraphs>200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Cambria</vt:lpstr>
      <vt:lpstr>Master</vt:lpstr>
      <vt:lpstr>Exploring the impact of environmental triggers on epithelial barrier dysfunction: initiation of a complex inflammatory cascade </vt:lpstr>
      <vt:lpstr>Asthma can be triggered by a variety of environmental  exposures1</vt:lpstr>
      <vt:lpstr>COPD triggers have been reported, including known allergens1a</vt:lpstr>
      <vt:lpstr>PowerPoint Presentation</vt:lpstr>
      <vt:lpstr>Admission due to COPD exacerbations significantly decreased during the COVID-19 pandemic1</vt:lpstr>
      <vt:lpstr>Substantial reductions in asthma exacerbations were  seen over the course of the COVID-19 pandemic1</vt:lpstr>
      <vt:lpstr>Triggers play a key role as drivers of inflammation1–6</vt:lpstr>
      <vt:lpstr>Epithelial cytokines may play a key role in driving airway inflammation in patients with asthma</vt:lpstr>
      <vt:lpstr>In COPD, triggers can act through multiple inflammatory pathways to contribute to disease pathology1,2a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evidence in airway disease: is the epithelium the missing link?</dc:title>
  <dc:subject/>
  <dc:creator>Helen Sharland</dc:creator>
  <cp:keywords/>
  <dc:description/>
  <cp:lastModifiedBy>Abigail Whalley</cp:lastModifiedBy>
  <cp:revision>5</cp:revision>
  <dcterms:created xsi:type="dcterms:W3CDTF">2024-06-13T10:49:41Z</dcterms:created>
  <dcterms:modified xsi:type="dcterms:W3CDTF">2024-11-21T13:54:06Z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